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7" r:id="rId9"/>
    <p:sldId id="268" r:id="rId10"/>
    <p:sldId id="263" r:id="rId11"/>
    <p:sldId id="264" r:id="rId12"/>
    <p:sldId id="265"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3" y="5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F53968E-66C3-4E63-A2F8-A5D1D64AC0B1}" type="datetimeFigureOut">
              <a:rPr lang="en-US" smtClean="0"/>
              <a:t>3/14/2019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5765B32-4866-4A0B-8A51-A18B1D60BEFC}"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53968E-66C3-4E63-A2F8-A5D1D64AC0B1}" type="datetimeFigureOut">
              <a:rPr lang="en-US" smtClean="0"/>
              <a:t>3/14/2019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53968E-66C3-4E63-A2F8-A5D1D64AC0B1}" type="datetimeFigureOut">
              <a:rPr lang="en-US" smtClean="0"/>
              <a:t>3/14/2019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53968E-66C3-4E63-A2F8-A5D1D64AC0B1}" type="datetimeFigureOut">
              <a:rPr lang="en-US" smtClean="0"/>
              <a:t>3/14/2019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53968E-66C3-4E63-A2F8-A5D1D64AC0B1}" type="datetimeFigureOut">
              <a:rPr lang="en-US" smtClean="0"/>
              <a:t>3/14/2019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F5765B32-4866-4A0B-8A51-A18B1D60BEF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53968E-66C3-4E63-A2F8-A5D1D64AC0B1}" type="datetimeFigureOut">
              <a:rPr lang="en-US" smtClean="0"/>
              <a:t>3/14/2019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53968E-66C3-4E63-A2F8-A5D1D64AC0B1}" type="datetimeFigureOut">
              <a:rPr lang="en-US" smtClean="0"/>
              <a:t>3/14/2019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53968E-66C3-4E63-A2F8-A5D1D64AC0B1}" type="datetimeFigureOut">
              <a:rPr lang="en-US" smtClean="0"/>
              <a:t>3/14/2019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3968E-66C3-4E63-A2F8-A5D1D64AC0B1}" type="datetimeFigureOut">
              <a:rPr lang="en-US" smtClean="0"/>
              <a:t>3/14/2019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53968E-66C3-4E63-A2F8-A5D1D64AC0B1}" type="datetimeFigureOut">
              <a:rPr lang="en-US" smtClean="0"/>
              <a:t>3/14/2019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53968E-66C3-4E63-A2F8-A5D1D64AC0B1}" type="datetimeFigureOut">
              <a:rPr lang="en-US" smtClean="0"/>
              <a:t>3/14/2019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65B32-4866-4A0B-8A51-A18B1D60BEF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F53968E-66C3-4E63-A2F8-A5D1D64AC0B1}" type="datetimeFigureOut">
              <a:rPr lang="en-US" smtClean="0"/>
              <a:t>3/14/2019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5765B32-4866-4A0B-8A51-A18B1D60BEF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en.wikipedia.org/wik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SNAKE GAME </a:t>
            </a:r>
            <a:endParaRPr lang="en-IN" dirty="0"/>
          </a:p>
        </p:txBody>
      </p:sp>
      <p:sp>
        <p:nvSpPr>
          <p:cNvPr id="3" name="Subtitle 2"/>
          <p:cNvSpPr>
            <a:spLocks noGrp="1"/>
          </p:cNvSpPr>
          <p:nvPr>
            <p:ph type="subTitle" idx="1"/>
          </p:nvPr>
        </p:nvSpPr>
        <p:spPr/>
        <p:txBody>
          <a:bodyPr/>
          <a:lstStyle/>
          <a:p>
            <a:r>
              <a:rPr lang="en-IN" dirty="0" smtClean="0"/>
              <a:t>USING LINKED LIST</a:t>
            </a:r>
            <a:endParaRPr lang="en-IN"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COMPUTER GRAPHICS</a:t>
            </a:r>
            <a:endParaRPr lang="en-IN" dirty="0"/>
          </a:p>
        </p:txBody>
      </p:sp>
      <p:sp>
        <p:nvSpPr>
          <p:cNvPr id="3" name="Content Placeholder 2"/>
          <p:cNvSpPr>
            <a:spLocks noGrp="1"/>
          </p:cNvSpPr>
          <p:nvPr>
            <p:ph idx="1"/>
          </p:nvPr>
        </p:nvSpPr>
        <p:spPr/>
        <p:txBody>
          <a:bodyPr/>
          <a:lstStyle/>
          <a:p>
            <a:r>
              <a:rPr lang="en-IN" dirty="0" smtClean="0"/>
              <a:t>❏ Computer Graphics is one of the most powerful and interesting aspect of computers.</a:t>
            </a:r>
          </a:p>
          <a:p>
            <a:r>
              <a:rPr lang="en-IN" dirty="0" smtClean="0"/>
              <a:t>❏ There are many things we can do in graphics apart from drawing figures of various shapes. </a:t>
            </a:r>
          </a:p>
          <a:p>
            <a:r>
              <a:rPr lang="en-IN" dirty="0" smtClean="0"/>
              <a:t>❏ All video games, animation, multimedia predominantly works using computer graphics.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IN C</a:t>
            </a:r>
            <a:endParaRPr lang="en-IN" dirty="0"/>
          </a:p>
        </p:txBody>
      </p:sp>
      <p:sp>
        <p:nvSpPr>
          <p:cNvPr id="3" name="Content Placeholder 2"/>
          <p:cNvSpPr>
            <a:spLocks noGrp="1"/>
          </p:cNvSpPr>
          <p:nvPr>
            <p:ph idx="1"/>
          </p:nvPr>
        </p:nvSpPr>
        <p:spPr/>
        <p:txBody>
          <a:bodyPr>
            <a:normAutofit/>
          </a:bodyPr>
          <a:lstStyle/>
          <a:p>
            <a:r>
              <a:rPr lang="en-IN" dirty="0" smtClean="0"/>
              <a:t>There is a large number of functions in C which are used for putting pixel on a graphic screen to form lines, shapes and patterns.</a:t>
            </a:r>
          </a:p>
          <a:p>
            <a:r>
              <a:rPr lang="en-IN" dirty="0" smtClean="0"/>
              <a:t> The Default output mode of C language programs is “Text” mode. </a:t>
            </a:r>
          </a:p>
          <a:p>
            <a:r>
              <a:rPr lang="en-IN" dirty="0" smtClean="0"/>
              <a:t> We have to switch to “Graphic” mode before drawing any graphical shape like line, rectangle, circle etc. </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smtClean="0"/>
              <a:t> First of all, we must include the ”</a:t>
            </a:r>
            <a:r>
              <a:rPr lang="en-IN" dirty="0" err="1" smtClean="0"/>
              <a:t>graphics.h</a:t>
            </a:r>
            <a:r>
              <a:rPr lang="en-IN" dirty="0" smtClean="0"/>
              <a:t>” header file in our source program</a:t>
            </a:r>
          </a:p>
          <a:p>
            <a:r>
              <a:rPr lang="en-IN" dirty="0" smtClean="0"/>
              <a:t>GCC compiler doesn’t provides inbuilt facility to run </a:t>
            </a:r>
            <a:r>
              <a:rPr lang="en-IN" dirty="0" err="1" smtClean="0"/>
              <a:t>graphics.h</a:t>
            </a:r>
            <a:r>
              <a:rPr lang="en-IN" dirty="0" smtClean="0"/>
              <a:t> library.</a:t>
            </a:r>
          </a:p>
          <a:p>
            <a:r>
              <a:rPr lang="en-IN" dirty="0" smtClean="0"/>
              <a:t>So you are not able to run graphics in C language .The </a:t>
            </a:r>
            <a:r>
              <a:rPr lang="en-IN" dirty="0" err="1" smtClean="0"/>
              <a:t>initgraph</a:t>
            </a:r>
            <a:r>
              <a:rPr lang="en-IN" dirty="0" smtClean="0"/>
              <a:t> function is used to switch the output from text mode to graphics mode . The </a:t>
            </a:r>
            <a:r>
              <a:rPr lang="en-IN" dirty="0" err="1" smtClean="0"/>
              <a:t>initgraph</a:t>
            </a:r>
            <a:r>
              <a:rPr lang="en-IN" dirty="0" smtClean="0"/>
              <a:t> function takes three arguments</a:t>
            </a:r>
          </a:p>
          <a:p>
            <a:r>
              <a:rPr lang="en-IN" dirty="0" smtClean="0"/>
              <a:t>Graphics mode must be closed at the end</a:t>
            </a:r>
          </a:p>
          <a:p>
            <a:r>
              <a:rPr lang="en-IN" dirty="0" smtClean="0"/>
              <a:t>04/20/17TITLE OF PROJECT10</a:t>
            </a:r>
          </a:p>
          <a:p>
            <a:r>
              <a:rPr lang="en-IN" dirty="0" err="1" smtClean="0"/>
              <a:t>intigraph</a:t>
            </a:r>
            <a:r>
              <a:rPr lang="en-IN" dirty="0" smtClean="0"/>
              <a:t>(&amp;</a:t>
            </a:r>
            <a:r>
              <a:rPr lang="en-IN" dirty="0" err="1" smtClean="0"/>
              <a:t>graphics_driver,&amp;graphics_mode,Path</a:t>
            </a:r>
            <a:r>
              <a:rPr lang="en-IN" dirty="0" smtClean="0"/>
              <a:t> _</a:t>
            </a:r>
            <a:r>
              <a:rPr lang="en-IN" dirty="0" err="1" smtClean="0"/>
              <a:t>to_driver</a:t>
            </a:r>
            <a:r>
              <a:rPr lang="en-IN" dirty="0" smtClean="0"/>
              <a:t>); </a:t>
            </a:r>
          </a:p>
          <a:p>
            <a:r>
              <a:rPr lang="en-IN" dirty="0" err="1" smtClean="0"/>
              <a:t>closegraph</a:t>
            </a:r>
            <a:r>
              <a:rPr lang="en-IN"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https://en.wikipedia.org/wiki</a:t>
            </a:r>
            <a:endParaRPr lang="en-IN" dirty="0" smtClean="0"/>
          </a:p>
          <a:p>
            <a:r>
              <a:rPr lang="en-IN" dirty="0" smtClean="0">
                <a:hlinkClick r:id="rId3"/>
              </a:rPr>
              <a:t>https://www.youtube.com</a:t>
            </a:r>
            <a:endParaRPr lang="en-IN" dirty="0" smtClean="0"/>
          </a:p>
          <a:p>
            <a:r>
              <a:rPr lang="en-IN" dirty="0" smtClean="0"/>
              <a:t>https://www.cs.bham.ac.uk </a:t>
            </a:r>
          </a:p>
          <a:p>
            <a:r>
              <a:rPr lang="en-IN" dirty="0" smtClean="0"/>
              <a:t>Books  </a:t>
            </a:r>
          </a:p>
          <a:p>
            <a:r>
              <a:rPr lang="en-IN" dirty="0" smtClean="0"/>
              <a:t>a. Let us C by </a:t>
            </a:r>
            <a:r>
              <a:rPr lang="en-IN" dirty="0" err="1" smtClean="0"/>
              <a:t>Yashwant</a:t>
            </a:r>
            <a:r>
              <a:rPr lang="en-IN" dirty="0" smtClean="0"/>
              <a:t> </a:t>
            </a:r>
            <a:r>
              <a:rPr lang="en-IN" dirty="0" err="1" smtClean="0"/>
              <a:t>Kanetkar</a:t>
            </a:r>
            <a:r>
              <a:rPr lang="en-IN" dirty="0" smtClean="0"/>
              <a:t>          </a:t>
            </a:r>
          </a:p>
          <a:p>
            <a:r>
              <a:rPr lang="en-IN" dirty="0" smtClean="0"/>
              <a:t>b. Programming with C by E </a:t>
            </a:r>
            <a:r>
              <a:rPr lang="en-IN" dirty="0" err="1" smtClean="0"/>
              <a:t>Balagurusamy</a:t>
            </a:r>
            <a:r>
              <a:rPr lang="en-IN" dirty="0" smtClean="0"/>
              <a:t> </a:t>
            </a:r>
          </a:p>
          <a:p>
            <a:r>
              <a:rPr lang="en-IN" dirty="0" smtClean="0"/>
              <a:t>c. Graphics under C by </a:t>
            </a:r>
            <a:r>
              <a:rPr lang="en-IN" dirty="0" err="1" smtClean="0"/>
              <a:t>Yashwant</a:t>
            </a:r>
            <a:r>
              <a:rPr lang="en-IN" dirty="0" smtClean="0"/>
              <a:t> </a:t>
            </a:r>
            <a:r>
              <a:rPr lang="en-IN" dirty="0" err="1" smtClean="0"/>
              <a:t>Kanetkar</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 </a:t>
            </a:r>
          </a:p>
          <a:p>
            <a:r>
              <a:rPr lang="en-IN" dirty="0" smtClean="0"/>
              <a:t>HISTORY</a:t>
            </a:r>
          </a:p>
          <a:p>
            <a:r>
              <a:rPr lang="en-IN" dirty="0" smtClean="0"/>
              <a:t>REQUIRMENTS</a:t>
            </a:r>
          </a:p>
          <a:p>
            <a:r>
              <a:rPr lang="en-IN" dirty="0" smtClean="0"/>
              <a:t>OBJECTIVES</a:t>
            </a:r>
          </a:p>
          <a:p>
            <a:r>
              <a:rPr lang="en-IN" dirty="0" smtClean="0"/>
              <a:t>FUNCTIONS</a:t>
            </a:r>
          </a:p>
          <a:p>
            <a:r>
              <a:rPr lang="en-IN" dirty="0" smtClean="0"/>
              <a:t>GRAPHICS</a:t>
            </a:r>
          </a:p>
          <a:p>
            <a:r>
              <a:rPr lang="en-IN" dirty="0" smtClean="0"/>
              <a:t>GRAPHICS IN C</a:t>
            </a:r>
          </a:p>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game called "Snake" or "Snake Game" typically involve the player controlling a line or snake, there is no official version of the game, so </a:t>
            </a:r>
            <a:r>
              <a:rPr lang="en-IN" dirty="0" err="1" smtClean="0"/>
              <a:t>gameplay</a:t>
            </a:r>
            <a:r>
              <a:rPr lang="en-IN" dirty="0" smtClean="0"/>
              <a:t> varies. The most common version of the game involves the snake or line eating items which make it longer, with the objective being to avoid running into a border or the snake itself for as long as possible. The player loses when the snake either runs into a border or its own body. Because of this, the game becomes more difficult as it goes on, due to the growth of the snake. Nokia has installed the "Snake Game" on many of its phones. The game is also available on several websites, including YouTube, which allows viewers to play the game while a video loads</a:t>
            </a:r>
            <a:endParaRPr lang="en-IN"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SNAKE GAME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Snake has appeared in many different forms over the decades, but it’s first appearance took place in the mid 1970s and was called Blockade. It was the creation of Gremlin Industries, who specialized in coin-operated arcade machines. In 1984, they closed their doors, never to open again. But their game still lives on. </a:t>
            </a:r>
          </a:p>
          <a:p>
            <a:r>
              <a:rPr lang="en-IN" dirty="0" smtClean="0"/>
              <a:t>By 1997, it had found its way into people’s pockets, onto their Nokia phones and created the craze of mobile gaming among teenagers. The Nokia 6110 was Nokia’s first phone with Snake and they continued to manufacture new models with the game installed throughout the next decade.</a:t>
            </a:r>
            <a:endParaRPr lang="en-IN"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REQUIRMENTS</a:t>
            </a:r>
            <a:endParaRPr lang="en-IN" dirty="0"/>
          </a:p>
        </p:txBody>
      </p:sp>
      <p:sp>
        <p:nvSpPr>
          <p:cNvPr id="3" name="Content Placeholder 2"/>
          <p:cNvSpPr>
            <a:spLocks noGrp="1"/>
          </p:cNvSpPr>
          <p:nvPr>
            <p:ph idx="1"/>
          </p:nvPr>
        </p:nvSpPr>
        <p:spPr/>
        <p:txBody>
          <a:bodyPr/>
          <a:lstStyle/>
          <a:p>
            <a:pPr>
              <a:buNone/>
            </a:pPr>
            <a:endParaRPr lang="en-IN" dirty="0" smtClean="0"/>
          </a:p>
          <a:p>
            <a:r>
              <a:rPr lang="en-IN" dirty="0" smtClean="0"/>
              <a:t> Operating system :- WINDOWS </a:t>
            </a:r>
          </a:p>
          <a:p>
            <a:r>
              <a:rPr lang="en-IN" dirty="0" smtClean="0"/>
              <a:t>Application software :-  TURBO C++ 2.0 Language :-  C(Computer Graphics)</a:t>
            </a:r>
          </a:p>
          <a:p>
            <a:r>
              <a:rPr lang="en-IN" dirty="0" smtClean="0"/>
              <a:t>HARDWARE REQUIREMENTS </a:t>
            </a:r>
          </a:p>
          <a:p>
            <a:r>
              <a:rPr lang="en-IN" dirty="0" smtClean="0"/>
              <a:t>Hard Disk :-  32 GB </a:t>
            </a:r>
          </a:p>
          <a:p>
            <a:r>
              <a:rPr lang="en-IN" dirty="0" smtClean="0"/>
              <a:t>RAM :-  128 MB Processor :-  Any Pentium version</a:t>
            </a:r>
          </a:p>
          <a:p>
            <a:endParaRPr lang="en-IN" dirty="0"/>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This Project in C language of Snake Game is a simple console application with very simple graphics. In this project, you can play the popular “Snake Game” just like you played it elsewhere. You have to use the up, down, right or left arrows to move the snake. </a:t>
            </a:r>
          </a:p>
          <a:p>
            <a:r>
              <a:rPr lang="en-IN" dirty="0" smtClean="0"/>
              <a:t>Foods are provided at the several co-ordinates of the screen for the snake to eat. Every time the snake eats the food, its length will by increased by one element along with the score.</a:t>
            </a:r>
          </a:p>
          <a:p>
            <a:r>
              <a:rPr lang="en-IN" dirty="0" smtClean="0"/>
              <a:t> It isn't the world's greatest game, but it does give you an idea of what you can achieve with a relatively simple C program, and perhaps the basis by which to extend the principles and create more interesting games of your own.</a:t>
            </a:r>
          </a:p>
          <a:p>
            <a:endParaRPr lang="en-IN"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pPr>
              <a:buNone/>
            </a:pPr>
            <a:r>
              <a:rPr lang="en-IN" dirty="0" smtClean="0"/>
              <a:t>WE CAN DIVIDE THE WHOLE CODE INTO FOUR MAIN MODULES</a:t>
            </a:r>
          </a:p>
          <a:p>
            <a:pPr>
              <a:buNone/>
            </a:pPr>
            <a:r>
              <a:rPr lang="en-IN" dirty="0" smtClean="0"/>
              <a:t>1)STRUCTURES</a:t>
            </a:r>
          </a:p>
          <a:p>
            <a:pPr>
              <a:buNone/>
            </a:pPr>
            <a:r>
              <a:rPr lang="en-IN" dirty="0" smtClean="0"/>
              <a:t>2)DRAW</a:t>
            </a:r>
          </a:p>
          <a:p>
            <a:pPr>
              <a:buNone/>
            </a:pPr>
            <a:r>
              <a:rPr lang="en-IN" dirty="0" smtClean="0"/>
              <a:t>3)GAME</a:t>
            </a:r>
          </a:p>
          <a:p>
            <a:pPr>
              <a:buNone/>
            </a:pPr>
            <a:r>
              <a:rPr lang="en-IN" dirty="0" smtClean="0"/>
              <a:t>4)GAME OVER</a:t>
            </a:r>
            <a:endParaRPr lang="en-IN"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1)STRUCTURES</a:t>
            </a:r>
          </a:p>
          <a:p>
            <a:pPr>
              <a:buNone/>
            </a:pPr>
            <a:r>
              <a:rPr lang="en-IN" dirty="0" smtClean="0"/>
              <a:t> IN THIS WE CAN DEFINE THE VARIOUS DATA STRUCTURES ,IN THIS LINKED LIST </a:t>
            </a:r>
          </a:p>
          <a:p>
            <a:r>
              <a:rPr lang="en-IN" dirty="0" smtClean="0"/>
              <a:t>2)DRAW</a:t>
            </a:r>
          </a:p>
          <a:p>
            <a:pPr>
              <a:buNone/>
            </a:pPr>
            <a:r>
              <a:rPr lang="en-IN" dirty="0" smtClean="0"/>
              <a:t>IN THIS WE WILL DRAW THE BOUNDARY WHERE THE SNAKE SHOULD BE AND SNAKE AND FOOD ALSO </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3)GAME </a:t>
            </a:r>
          </a:p>
          <a:p>
            <a:pPr>
              <a:buNone/>
            </a:pPr>
            <a:r>
              <a:rPr lang="en-IN" dirty="0" smtClean="0"/>
              <a:t>IN THIS WE WILL WRITE CODE FOR GETING NEW NODE WHEN IT EATS FOOD, AND INCREASING SCORE AND SIZE OF THE SNAKE</a:t>
            </a:r>
          </a:p>
          <a:p>
            <a:pPr>
              <a:buNone/>
            </a:pPr>
            <a:r>
              <a:rPr lang="en-IN" dirty="0" smtClean="0"/>
              <a:t>4) GAME OVER </a:t>
            </a:r>
          </a:p>
          <a:p>
            <a:pPr>
              <a:buNone/>
            </a:pPr>
            <a:r>
              <a:rPr lang="en-IN" dirty="0" smtClean="0"/>
              <a:t>THIS CONTAINS THE CODE AFTER THE GAME OVER AND CONDITIONS WHICH LEADS TO GAME OVER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785</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Book Antiqua</vt:lpstr>
      <vt:lpstr>Lucida Sans</vt:lpstr>
      <vt:lpstr>Wingdings</vt:lpstr>
      <vt:lpstr>Wingdings 2</vt:lpstr>
      <vt:lpstr>Wingdings 3</vt:lpstr>
      <vt:lpstr>Apex</vt:lpstr>
      <vt:lpstr>SNAKE GAME </vt:lpstr>
      <vt:lpstr>CONTENTS</vt:lpstr>
      <vt:lpstr>INTRODUCTION</vt:lpstr>
      <vt:lpstr>HISTORY OF SNAKE GAME</vt:lpstr>
      <vt:lpstr>SOFTWARE REQUIRMENTS</vt:lpstr>
      <vt:lpstr>OBJECTIVE</vt:lpstr>
      <vt:lpstr>FUNCTIONS</vt:lpstr>
      <vt:lpstr>PowerPoint Presentation</vt:lpstr>
      <vt:lpstr>PowerPoint Presentation</vt:lpstr>
      <vt:lpstr>COMPUTER GRAPHICS</vt:lpstr>
      <vt:lpstr>GRAPHICS IN C</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Navyasree</dc:creator>
  <cp:lastModifiedBy>santhapet navyas sree</cp:lastModifiedBy>
  <cp:revision>2</cp:revision>
  <dcterms:created xsi:type="dcterms:W3CDTF">2018-03-15T05:50:17Z</dcterms:created>
  <dcterms:modified xsi:type="dcterms:W3CDTF">2019-03-13T18:47:52Z</dcterms:modified>
</cp:coreProperties>
</file>