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8" r:id="rId3"/>
    <p:sldId id="261" r:id="rId4"/>
    <p:sldId id="259" r:id="rId5"/>
    <p:sldId id="260" r:id="rId6"/>
    <p:sldId id="263" r:id="rId7"/>
    <p:sldId id="262" r:id="rId8"/>
    <p:sldId id="264" r:id="rId9"/>
    <p:sldId id="266" r:id="rId10"/>
    <p:sldId id="280" r:id="rId11"/>
    <p:sldId id="270" r:id="rId12"/>
    <p:sldId id="265" r:id="rId13"/>
    <p:sldId id="279" r:id="rId14"/>
    <p:sldId id="273" r:id="rId15"/>
    <p:sldId id="281" r:id="rId16"/>
    <p:sldId id="269" r:id="rId17"/>
    <p:sldId id="267" r:id="rId18"/>
    <p:sldId id="271" r:id="rId19"/>
    <p:sldId id="272" r:id="rId20"/>
    <p:sldId id="282" r:id="rId21"/>
    <p:sldId id="274"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17A726-F529-4E1D-A4E5-ED741A3CF4F5}" v="153" dt="2022-12-14T19:03:26.907"/>
    <p1510:client id="{844C74E2-FF51-6399-077E-1D7ED89530BB}" v="29" dt="2022-12-13T23:41:30.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yaSri Vattikuti" userId="S::n.vattikuti001@umb.edu::a2f13970-618f-4cfa-85f4-94f93aa5fd00" providerId="AD" clId="Web-{4517A726-F529-4E1D-A4E5-ED741A3CF4F5}"/>
    <pc:docChg chg="modSld">
      <pc:chgData name="NavyaSri Vattikuti" userId="S::n.vattikuti001@umb.edu::a2f13970-618f-4cfa-85f4-94f93aa5fd00" providerId="AD" clId="Web-{4517A726-F529-4E1D-A4E5-ED741A3CF4F5}" dt="2022-12-14T19:03:26.907" v="88" actId="20577"/>
      <pc:docMkLst>
        <pc:docMk/>
      </pc:docMkLst>
      <pc:sldChg chg="modSp">
        <pc:chgData name="NavyaSri Vattikuti" userId="S::n.vattikuti001@umb.edu::a2f13970-618f-4cfa-85f4-94f93aa5fd00" providerId="AD" clId="Web-{4517A726-F529-4E1D-A4E5-ED741A3CF4F5}" dt="2022-12-14T18:37:16.171" v="4" actId="20577"/>
        <pc:sldMkLst>
          <pc:docMk/>
          <pc:sldMk cId="316854948" sldId="256"/>
        </pc:sldMkLst>
        <pc:spChg chg="mod">
          <ac:chgData name="NavyaSri Vattikuti" userId="S::n.vattikuti001@umb.edu::a2f13970-618f-4cfa-85f4-94f93aa5fd00" providerId="AD" clId="Web-{4517A726-F529-4E1D-A4E5-ED741A3CF4F5}" dt="2022-12-14T18:37:16.171" v="4" actId="20577"/>
          <ac:spMkLst>
            <pc:docMk/>
            <pc:sldMk cId="316854948" sldId="256"/>
            <ac:spMk id="5" creationId="{0CFBE00F-084C-4D67-9B5A-8BD1A9CDA4D9}"/>
          </ac:spMkLst>
        </pc:spChg>
      </pc:sldChg>
      <pc:sldChg chg="modSp">
        <pc:chgData name="NavyaSri Vattikuti" userId="S::n.vattikuti001@umb.edu::a2f13970-618f-4cfa-85f4-94f93aa5fd00" providerId="AD" clId="Web-{4517A726-F529-4E1D-A4E5-ED741A3CF4F5}" dt="2022-12-14T18:45:41.113" v="50" actId="20577"/>
        <pc:sldMkLst>
          <pc:docMk/>
          <pc:sldMk cId="856363745" sldId="271"/>
        </pc:sldMkLst>
        <pc:spChg chg="mod">
          <ac:chgData name="NavyaSri Vattikuti" userId="S::n.vattikuti001@umb.edu::a2f13970-618f-4cfa-85f4-94f93aa5fd00" providerId="AD" clId="Web-{4517A726-F529-4E1D-A4E5-ED741A3CF4F5}" dt="2022-12-14T18:45:41.113" v="50" actId="20577"/>
          <ac:spMkLst>
            <pc:docMk/>
            <pc:sldMk cId="856363745" sldId="271"/>
            <ac:spMk id="13" creationId="{71313B8D-C49F-4188-9607-B43A34F22EBA}"/>
          </ac:spMkLst>
        </pc:spChg>
      </pc:sldChg>
      <pc:sldChg chg="addSp modSp">
        <pc:chgData name="NavyaSri Vattikuti" userId="S::n.vattikuti001@umb.edu::a2f13970-618f-4cfa-85f4-94f93aa5fd00" providerId="AD" clId="Web-{4517A726-F529-4E1D-A4E5-ED741A3CF4F5}" dt="2022-12-14T18:46:59.867" v="58" actId="20577"/>
        <pc:sldMkLst>
          <pc:docMk/>
          <pc:sldMk cId="2651881322" sldId="272"/>
        </pc:sldMkLst>
        <pc:spChg chg="add mod">
          <ac:chgData name="NavyaSri Vattikuti" userId="S::n.vattikuti001@umb.edu::a2f13970-618f-4cfa-85f4-94f93aa5fd00" providerId="AD" clId="Web-{4517A726-F529-4E1D-A4E5-ED741A3CF4F5}" dt="2022-12-14T18:46:59.867" v="58" actId="20577"/>
          <ac:spMkLst>
            <pc:docMk/>
            <pc:sldMk cId="2651881322" sldId="272"/>
            <ac:spMk id="6" creationId="{AEAC7D63-4091-76DE-B9B5-2A485156511C}"/>
          </ac:spMkLst>
        </pc:spChg>
      </pc:sldChg>
      <pc:sldChg chg="addSp modSp">
        <pc:chgData name="NavyaSri Vattikuti" userId="S::n.vattikuti001@umb.edu::a2f13970-618f-4cfa-85f4-94f93aa5fd00" providerId="AD" clId="Web-{4517A726-F529-4E1D-A4E5-ED741A3CF4F5}" dt="2022-12-14T18:43:44.812" v="46" actId="20577"/>
        <pc:sldMkLst>
          <pc:docMk/>
          <pc:sldMk cId="434745255" sldId="273"/>
        </pc:sldMkLst>
        <pc:spChg chg="add mod">
          <ac:chgData name="NavyaSri Vattikuti" userId="S::n.vattikuti001@umb.edu::a2f13970-618f-4cfa-85f4-94f93aa5fd00" providerId="AD" clId="Web-{4517A726-F529-4E1D-A4E5-ED741A3CF4F5}" dt="2022-12-14T18:43:44.812" v="46" actId="20577"/>
          <ac:spMkLst>
            <pc:docMk/>
            <pc:sldMk cId="434745255" sldId="273"/>
            <ac:spMk id="3" creationId="{C835ACB5-0289-AFBC-AED1-0CF456B6A95C}"/>
          </ac:spMkLst>
        </pc:spChg>
        <pc:picChg chg="mod">
          <ac:chgData name="NavyaSri Vattikuti" userId="S::n.vattikuti001@umb.edu::a2f13970-618f-4cfa-85f4-94f93aa5fd00" providerId="AD" clId="Web-{4517A726-F529-4E1D-A4E5-ED741A3CF4F5}" dt="2022-12-14T18:42:13.292" v="7" actId="1076"/>
          <ac:picMkLst>
            <pc:docMk/>
            <pc:sldMk cId="434745255" sldId="273"/>
            <ac:picMk id="5" creationId="{72F33904-7437-468A-A48D-D853EE74F0AB}"/>
          </ac:picMkLst>
        </pc:picChg>
      </pc:sldChg>
      <pc:sldChg chg="modSp">
        <pc:chgData name="NavyaSri Vattikuti" userId="S::n.vattikuti001@umb.edu::a2f13970-618f-4cfa-85f4-94f93aa5fd00" providerId="AD" clId="Web-{4517A726-F529-4E1D-A4E5-ED741A3CF4F5}" dt="2022-12-14T18:47:41.790" v="59" actId="1076"/>
        <pc:sldMkLst>
          <pc:docMk/>
          <pc:sldMk cId="3778481145" sldId="274"/>
        </pc:sldMkLst>
        <pc:spChg chg="mod">
          <ac:chgData name="NavyaSri Vattikuti" userId="S::n.vattikuti001@umb.edu::a2f13970-618f-4cfa-85f4-94f93aa5fd00" providerId="AD" clId="Web-{4517A726-F529-4E1D-A4E5-ED741A3CF4F5}" dt="2022-12-14T18:47:41.790" v="59" actId="1076"/>
          <ac:spMkLst>
            <pc:docMk/>
            <pc:sldMk cId="3778481145" sldId="274"/>
            <ac:spMk id="12" creationId="{6809223F-A586-43BC-B100-1124110E2B74}"/>
          </ac:spMkLst>
        </pc:spChg>
      </pc:sldChg>
      <pc:sldChg chg="addSp modSp">
        <pc:chgData name="NavyaSri Vattikuti" userId="S::n.vattikuti001@umb.edu::a2f13970-618f-4cfa-85f4-94f93aa5fd00" providerId="AD" clId="Web-{4517A726-F529-4E1D-A4E5-ED741A3CF4F5}" dt="2022-12-14T19:03:26.907" v="88" actId="20577"/>
        <pc:sldMkLst>
          <pc:docMk/>
          <pc:sldMk cId="751487598" sldId="276"/>
        </pc:sldMkLst>
        <pc:spChg chg="add mod">
          <ac:chgData name="NavyaSri Vattikuti" userId="S::n.vattikuti001@umb.edu::a2f13970-618f-4cfa-85f4-94f93aa5fd00" providerId="AD" clId="Web-{4517A726-F529-4E1D-A4E5-ED741A3CF4F5}" dt="2022-12-14T19:03:26.907" v="88" actId="20577"/>
          <ac:spMkLst>
            <pc:docMk/>
            <pc:sldMk cId="751487598" sldId="276"/>
            <ac:spMk id="3" creationId="{A7823B44-28CA-099C-3955-E9AA2F07907F}"/>
          </ac:spMkLst>
        </pc:spChg>
      </pc:sldChg>
    </pc:docChg>
  </pc:docChgLst>
  <pc:docChgLst>
    <pc:chgData name="NavyaSri Vattikuti" userId="S::n.vattikuti001@umb.edu::a2f13970-618f-4cfa-85f4-94f93aa5fd00" providerId="AD" clId="Web-{844C74E2-FF51-6399-077E-1D7ED89530BB}"/>
    <pc:docChg chg="modSld sldOrd">
      <pc:chgData name="NavyaSri Vattikuti" userId="S::n.vattikuti001@umb.edu::a2f13970-618f-4cfa-85f4-94f93aa5fd00" providerId="AD" clId="Web-{844C74E2-FF51-6399-077E-1D7ED89530BB}" dt="2022-12-13T23:41:30.332" v="28"/>
      <pc:docMkLst>
        <pc:docMk/>
      </pc:docMkLst>
      <pc:sldChg chg="ord">
        <pc:chgData name="NavyaSri Vattikuti" userId="S::n.vattikuti001@umb.edu::a2f13970-618f-4cfa-85f4-94f93aa5fd00" providerId="AD" clId="Web-{844C74E2-FF51-6399-077E-1D7ED89530BB}" dt="2022-12-13T23:40:38.471" v="27"/>
        <pc:sldMkLst>
          <pc:docMk/>
          <pc:sldMk cId="4241627089" sldId="265"/>
        </pc:sldMkLst>
      </pc:sldChg>
      <pc:sldChg chg="ord">
        <pc:chgData name="NavyaSri Vattikuti" userId="S::n.vattikuti001@umb.edu::a2f13970-618f-4cfa-85f4-94f93aa5fd00" providerId="AD" clId="Web-{844C74E2-FF51-6399-077E-1D7ED89530BB}" dt="2022-12-13T23:41:30.332" v="28"/>
        <pc:sldMkLst>
          <pc:docMk/>
          <pc:sldMk cId="1358830293" sldId="270"/>
        </pc:sldMkLst>
      </pc:sldChg>
      <pc:sldChg chg="modSp">
        <pc:chgData name="NavyaSri Vattikuti" userId="S::n.vattikuti001@umb.edu::a2f13970-618f-4cfa-85f4-94f93aa5fd00" providerId="AD" clId="Web-{844C74E2-FF51-6399-077E-1D7ED89530BB}" dt="2022-12-13T23:39:31.734" v="3" actId="1076"/>
        <pc:sldMkLst>
          <pc:docMk/>
          <pc:sldMk cId="434745255" sldId="273"/>
        </pc:sldMkLst>
        <pc:spChg chg="mod">
          <ac:chgData name="NavyaSri Vattikuti" userId="S::n.vattikuti001@umb.edu::a2f13970-618f-4cfa-85f4-94f93aa5fd00" providerId="AD" clId="Web-{844C74E2-FF51-6399-077E-1D7ED89530BB}" dt="2022-12-13T23:39:22.140" v="2" actId="14100"/>
          <ac:spMkLst>
            <pc:docMk/>
            <pc:sldMk cId="434745255" sldId="273"/>
            <ac:spMk id="2" creationId="{B66A2CBA-A4B9-4FA9-8C6D-21218A17B9C5}"/>
          </ac:spMkLst>
        </pc:spChg>
        <pc:picChg chg="mod">
          <ac:chgData name="NavyaSri Vattikuti" userId="S::n.vattikuti001@umb.edu::a2f13970-618f-4cfa-85f4-94f93aa5fd00" providerId="AD" clId="Web-{844C74E2-FF51-6399-077E-1D7ED89530BB}" dt="2022-12-13T23:39:31.734" v="3" actId="1076"/>
          <ac:picMkLst>
            <pc:docMk/>
            <pc:sldMk cId="434745255" sldId="273"/>
            <ac:picMk id="5" creationId="{72F33904-7437-468A-A48D-D853EE74F0AB}"/>
          </ac:picMkLst>
        </pc:picChg>
      </pc:sldChg>
      <pc:sldChg chg="modSp">
        <pc:chgData name="NavyaSri Vattikuti" userId="S::n.vattikuti001@umb.edu::a2f13970-618f-4cfa-85f4-94f93aa5fd00" providerId="AD" clId="Web-{844C74E2-FF51-6399-077E-1D7ED89530BB}" dt="2022-12-13T23:40:23.189" v="26" actId="20577"/>
        <pc:sldMkLst>
          <pc:docMk/>
          <pc:sldMk cId="4239215452" sldId="277"/>
        </pc:sldMkLst>
        <pc:spChg chg="mod">
          <ac:chgData name="NavyaSri Vattikuti" userId="S::n.vattikuti001@umb.edu::a2f13970-618f-4cfa-85f4-94f93aa5fd00" providerId="AD" clId="Web-{844C74E2-FF51-6399-077E-1D7ED89530BB}" dt="2022-12-13T23:40:23.189" v="26" actId="20577"/>
          <ac:spMkLst>
            <pc:docMk/>
            <pc:sldMk cId="4239215452" sldId="277"/>
            <ac:spMk id="6" creationId="{4E24E0BC-D19E-4057-A8B1-F5B25D00642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1A6F9F-2463-4EF6-965C-3BA45E446DA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2811BFB-16D4-45A6-B7CD-B3E12ECFBFFE}">
      <dgm:prSet phldrT="[Text]"/>
      <dgm:spPr>
        <a:noFill/>
      </dgm:spPr>
      <dgm:t>
        <a:bodyPr/>
        <a:lstStyle/>
        <a:p>
          <a:r>
            <a:rPr lang="en-US"/>
            <a:t>Status</a:t>
          </a:r>
        </a:p>
      </dgm:t>
    </dgm:pt>
    <dgm:pt modelId="{1262DE16-E90A-422A-8150-8087F551A154}" type="parTrans" cxnId="{1A4430DF-3596-43A6-A5B4-C62C2D7E0AC9}">
      <dgm:prSet/>
      <dgm:spPr/>
      <dgm:t>
        <a:bodyPr/>
        <a:lstStyle/>
        <a:p>
          <a:endParaRPr lang="en-US"/>
        </a:p>
      </dgm:t>
    </dgm:pt>
    <dgm:pt modelId="{59AAE7EA-CD96-4D7A-A101-E3E5E3101ED1}" type="sibTrans" cxnId="{1A4430DF-3596-43A6-A5B4-C62C2D7E0AC9}">
      <dgm:prSet/>
      <dgm:spPr/>
      <dgm:t>
        <a:bodyPr/>
        <a:lstStyle/>
        <a:p>
          <a:endParaRPr lang="en-US"/>
        </a:p>
      </dgm:t>
    </dgm:pt>
    <dgm:pt modelId="{DC0C76A2-770F-40F4-8591-2E5DBAFEDC39}">
      <dgm:prSet phldrT="[Text]"/>
      <dgm:spPr>
        <a:noFill/>
      </dgm:spPr>
      <dgm:t>
        <a:bodyPr/>
        <a:lstStyle/>
        <a:p>
          <a:r>
            <a:rPr lang="en-US"/>
            <a:t>Under five deaths</a:t>
          </a:r>
        </a:p>
      </dgm:t>
    </dgm:pt>
    <dgm:pt modelId="{9357042F-DB0E-42DE-894E-8CE570987AD3}" type="parTrans" cxnId="{8ACB2C78-9079-4E4B-A9F0-75E268FBDDDC}">
      <dgm:prSet/>
      <dgm:spPr/>
      <dgm:t>
        <a:bodyPr/>
        <a:lstStyle/>
        <a:p>
          <a:endParaRPr lang="en-US"/>
        </a:p>
      </dgm:t>
    </dgm:pt>
    <dgm:pt modelId="{5B584DCC-A84A-49CF-9AE0-D8A040613946}" type="sibTrans" cxnId="{8ACB2C78-9079-4E4B-A9F0-75E268FBDDDC}">
      <dgm:prSet/>
      <dgm:spPr/>
      <dgm:t>
        <a:bodyPr/>
        <a:lstStyle/>
        <a:p>
          <a:endParaRPr lang="en-US"/>
        </a:p>
      </dgm:t>
    </dgm:pt>
    <dgm:pt modelId="{E83E25CA-4B63-414A-9CBC-2900B915256B}">
      <dgm:prSet phldrT="[Text]"/>
      <dgm:spPr>
        <a:noFill/>
      </dgm:spPr>
      <dgm:t>
        <a:bodyPr/>
        <a:lstStyle/>
        <a:p>
          <a:r>
            <a:rPr lang="en-US"/>
            <a:t>Polio</a:t>
          </a:r>
        </a:p>
      </dgm:t>
    </dgm:pt>
    <dgm:pt modelId="{F992BCED-89A6-4234-BAB6-888EA1223CC7}" type="parTrans" cxnId="{AE1C60F7-A5BC-4421-87C7-AC9817B83D5E}">
      <dgm:prSet/>
      <dgm:spPr/>
      <dgm:t>
        <a:bodyPr/>
        <a:lstStyle/>
        <a:p>
          <a:endParaRPr lang="en-US"/>
        </a:p>
      </dgm:t>
    </dgm:pt>
    <dgm:pt modelId="{7E740F15-1A49-4FA6-88A4-67D4B600DF0D}" type="sibTrans" cxnId="{AE1C60F7-A5BC-4421-87C7-AC9817B83D5E}">
      <dgm:prSet/>
      <dgm:spPr/>
      <dgm:t>
        <a:bodyPr/>
        <a:lstStyle/>
        <a:p>
          <a:endParaRPr lang="en-US"/>
        </a:p>
      </dgm:t>
    </dgm:pt>
    <dgm:pt modelId="{A13E9782-435B-42CE-871A-0D3832D9D766}">
      <dgm:prSet phldrT="[Text]"/>
      <dgm:spPr>
        <a:noFill/>
      </dgm:spPr>
      <dgm:t>
        <a:bodyPr/>
        <a:lstStyle/>
        <a:p>
          <a:r>
            <a:rPr lang="en-US"/>
            <a:t>Total</a:t>
          </a:r>
          <a:br>
            <a:rPr lang="en-US"/>
          </a:br>
          <a:r>
            <a:rPr lang="en-US"/>
            <a:t>Expenditure</a:t>
          </a:r>
        </a:p>
      </dgm:t>
    </dgm:pt>
    <dgm:pt modelId="{813EA407-DB87-4338-833A-316334C0AF7C}" type="parTrans" cxnId="{91B6BF58-C278-4D12-8117-866007F5B2F4}">
      <dgm:prSet/>
      <dgm:spPr/>
      <dgm:t>
        <a:bodyPr/>
        <a:lstStyle/>
        <a:p>
          <a:endParaRPr lang="en-US"/>
        </a:p>
      </dgm:t>
    </dgm:pt>
    <dgm:pt modelId="{406BAAF0-E17F-4DE6-9097-1CA5B2F2A77D}" type="sibTrans" cxnId="{91B6BF58-C278-4D12-8117-866007F5B2F4}">
      <dgm:prSet/>
      <dgm:spPr/>
      <dgm:t>
        <a:bodyPr/>
        <a:lstStyle/>
        <a:p>
          <a:endParaRPr lang="en-US"/>
        </a:p>
      </dgm:t>
    </dgm:pt>
    <dgm:pt modelId="{1773F229-3700-4D27-B23A-36299A8C414B}">
      <dgm:prSet phldrT="[Text]"/>
      <dgm:spPr>
        <a:noFill/>
      </dgm:spPr>
      <dgm:t>
        <a:bodyPr/>
        <a:lstStyle/>
        <a:p>
          <a:r>
            <a:rPr lang="en-US"/>
            <a:t>Diphtheria</a:t>
          </a:r>
        </a:p>
      </dgm:t>
    </dgm:pt>
    <dgm:pt modelId="{FB240D31-F2B4-454C-BA23-F74962337533}" type="parTrans" cxnId="{92B71891-2CF2-4E6B-A176-1CB68CD675DA}">
      <dgm:prSet/>
      <dgm:spPr/>
      <dgm:t>
        <a:bodyPr/>
        <a:lstStyle/>
        <a:p>
          <a:endParaRPr lang="en-US"/>
        </a:p>
      </dgm:t>
    </dgm:pt>
    <dgm:pt modelId="{0C0CC0B1-9691-4134-BDEC-F86DF0AB82BA}" type="sibTrans" cxnId="{92B71891-2CF2-4E6B-A176-1CB68CD675DA}">
      <dgm:prSet/>
      <dgm:spPr/>
      <dgm:t>
        <a:bodyPr/>
        <a:lstStyle/>
        <a:p>
          <a:endParaRPr lang="en-US"/>
        </a:p>
      </dgm:t>
    </dgm:pt>
    <dgm:pt modelId="{008030DC-052D-4F8E-9611-7A30827F65B4}">
      <dgm:prSet/>
      <dgm:spPr>
        <a:noFill/>
      </dgm:spPr>
      <dgm:t>
        <a:bodyPr/>
        <a:lstStyle/>
        <a:p>
          <a:r>
            <a:rPr lang="en-US"/>
            <a:t>Adult Mortality</a:t>
          </a:r>
        </a:p>
      </dgm:t>
    </dgm:pt>
    <dgm:pt modelId="{B70BE890-74E3-456C-810F-873629B8C867}" type="parTrans" cxnId="{7F16564C-7BA1-40A4-A8F3-549C41368299}">
      <dgm:prSet/>
      <dgm:spPr/>
      <dgm:t>
        <a:bodyPr/>
        <a:lstStyle/>
        <a:p>
          <a:endParaRPr lang="en-US"/>
        </a:p>
      </dgm:t>
    </dgm:pt>
    <dgm:pt modelId="{110C4986-5039-4B38-A058-ACD7BB9D1C5F}" type="sibTrans" cxnId="{7F16564C-7BA1-40A4-A8F3-549C41368299}">
      <dgm:prSet/>
      <dgm:spPr/>
      <dgm:t>
        <a:bodyPr/>
        <a:lstStyle/>
        <a:p>
          <a:endParaRPr lang="en-US"/>
        </a:p>
      </dgm:t>
    </dgm:pt>
    <dgm:pt modelId="{DFF30212-8451-41D3-8C6C-0DE767CF9EB7}">
      <dgm:prSet/>
      <dgm:spPr>
        <a:noFill/>
      </dgm:spPr>
      <dgm:t>
        <a:bodyPr/>
        <a:lstStyle/>
        <a:p>
          <a:r>
            <a:rPr lang="en-US"/>
            <a:t>Infant Deaths</a:t>
          </a:r>
        </a:p>
      </dgm:t>
    </dgm:pt>
    <dgm:pt modelId="{E1A8EB15-5659-48DC-A6EA-1C5DED1C3F98}" type="parTrans" cxnId="{1E593375-0992-4B00-96D9-1FA8261126A6}">
      <dgm:prSet/>
      <dgm:spPr/>
      <dgm:t>
        <a:bodyPr/>
        <a:lstStyle/>
        <a:p>
          <a:endParaRPr lang="en-US"/>
        </a:p>
      </dgm:t>
    </dgm:pt>
    <dgm:pt modelId="{5294EAF0-2A97-4576-952E-6FA027194B72}" type="sibTrans" cxnId="{1E593375-0992-4B00-96D9-1FA8261126A6}">
      <dgm:prSet/>
      <dgm:spPr/>
      <dgm:t>
        <a:bodyPr/>
        <a:lstStyle/>
        <a:p>
          <a:endParaRPr lang="en-US"/>
        </a:p>
      </dgm:t>
    </dgm:pt>
    <dgm:pt modelId="{CA5D1A9E-D8DB-4967-8549-CB7DDC26173A}">
      <dgm:prSet/>
      <dgm:spPr>
        <a:noFill/>
      </dgm:spPr>
      <dgm:t>
        <a:bodyPr/>
        <a:lstStyle/>
        <a:p>
          <a:r>
            <a:rPr lang="en-US"/>
            <a:t>Alcohol</a:t>
          </a:r>
        </a:p>
      </dgm:t>
    </dgm:pt>
    <dgm:pt modelId="{0E280AFA-5581-4444-8645-3C8BB66D04D9}" type="parTrans" cxnId="{D39501EB-9E7A-425D-B627-1BE07A2C6BFA}">
      <dgm:prSet/>
      <dgm:spPr/>
      <dgm:t>
        <a:bodyPr/>
        <a:lstStyle/>
        <a:p>
          <a:endParaRPr lang="en-US"/>
        </a:p>
      </dgm:t>
    </dgm:pt>
    <dgm:pt modelId="{399E2310-58EF-4B75-B9D5-FBE73C5CF6D4}" type="sibTrans" cxnId="{D39501EB-9E7A-425D-B627-1BE07A2C6BFA}">
      <dgm:prSet/>
      <dgm:spPr/>
      <dgm:t>
        <a:bodyPr/>
        <a:lstStyle/>
        <a:p>
          <a:endParaRPr lang="en-US"/>
        </a:p>
      </dgm:t>
    </dgm:pt>
    <dgm:pt modelId="{DB5665AE-E6F7-42C9-8333-D9026A74B0B2}">
      <dgm:prSet/>
      <dgm:spPr>
        <a:noFill/>
      </dgm:spPr>
      <dgm:t>
        <a:bodyPr/>
        <a:lstStyle/>
        <a:p>
          <a:r>
            <a:rPr lang="en-US"/>
            <a:t>Expenditure</a:t>
          </a:r>
        </a:p>
      </dgm:t>
    </dgm:pt>
    <dgm:pt modelId="{E49F731A-2596-48F8-94CE-7DBFA591ABF7}" type="parTrans" cxnId="{741E02E2-091B-40C3-B848-15BC28494A78}">
      <dgm:prSet/>
      <dgm:spPr/>
      <dgm:t>
        <a:bodyPr/>
        <a:lstStyle/>
        <a:p>
          <a:endParaRPr lang="en-US"/>
        </a:p>
      </dgm:t>
    </dgm:pt>
    <dgm:pt modelId="{E5BC506B-A27F-4505-ACD2-AD7F71593730}" type="sibTrans" cxnId="{741E02E2-091B-40C3-B848-15BC28494A78}">
      <dgm:prSet/>
      <dgm:spPr/>
      <dgm:t>
        <a:bodyPr/>
        <a:lstStyle/>
        <a:p>
          <a:endParaRPr lang="en-US"/>
        </a:p>
      </dgm:t>
    </dgm:pt>
    <dgm:pt modelId="{A1C43ED9-B3F9-4B9F-B386-EC55EB550972}">
      <dgm:prSet/>
      <dgm:spPr>
        <a:noFill/>
      </dgm:spPr>
      <dgm:t>
        <a:bodyPr/>
        <a:lstStyle/>
        <a:p>
          <a:r>
            <a:rPr lang="en-US"/>
            <a:t>Hepatitis</a:t>
          </a:r>
        </a:p>
      </dgm:t>
    </dgm:pt>
    <dgm:pt modelId="{FD0E2228-2184-4492-9F79-52AD88AB4C97}" type="parTrans" cxnId="{632A89AE-CFD4-427B-9AF3-87742E326A95}">
      <dgm:prSet/>
      <dgm:spPr/>
      <dgm:t>
        <a:bodyPr/>
        <a:lstStyle/>
        <a:p>
          <a:endParaRPr lang="en-US"/>
        </a:p>
      </dgm:t>
    </dgm:pt>
    <dgm:pt modelId="{90C7F8ED-2A2B-413C-9C11-DB97CBF80704}" type="sibTrans" cxnId="{632A89AE-CFD4-427B-9AF3-87742E326A95}">
      <dgm:prSet/>
      <dgm:spPr/>
      <dgm:t>
        <a:bodyPr/>
        <a:lstStyle/>
        <a:p>
          <a:endParaRPr lang="en-US"/>
        </a:p>
      </dgm:t>
    </dgm:pt>
    <dgm:pt modelId="{16E09F58-A329-4D71-9BCD-3FFC658179E1}">
      <dgm:prSet/>
      <dgm:spPr>
        <a:noFill/>
      </dgm:spPr>
      <dgm:t>
        <a:bodyPr/>
        <a:lstStyle/>
        <a:p>
          <a:r>
            <a:rPr lang="en-US"/>
            <a:t>Measles</a:t>
          </a:r>
        </a:p>
      </dgm:t>
    </dgm:pt>
    <dgm:pt modelId="{044D21A5-5BA6-4640-9646-519752AB2E15}" type="parTrans" cxnId="{AB6E014E-B42C-450E-AEE6-1119EED1418A}">
      <dgm:prSet/>
      <dgm:spPr/>
      <dgm:t>
        <a:bodyPr/>
        <a:lstStyle/>
        <a:p>
          <a:endParaRPr lang="en-US"/>
        </a:p>
      </dgm:t>
    </dgm:pt>
    <dgm:pt modelId="{0F47656A-21D1-4759-B6B1-C341BA1C0F88}" type="sibTrans" cxnId="{AB6E014E-B42C-450E-AEE6-1119EED1418A}">
      <dgm:prSet/>
      <dgm:spPr/>
      <dgm:t>
        <a:bodyPr/>
        <a:lstStyle/>
        <a:p>
          <a:endParaRPr lang="en-US"/>
        </a:p>
      </dgm:t>
    </dgm:pt>
    <dgm:pt modelId="{59DED9C3-3D72-48D2-9097-E6998A3FAEFE}">
      <dgm:prSet/>
      <dgm:spPr>
        <a:noFill/>
      </dgm:spPr>
      <dgm:t>
        <a:bodyPr/>
        <a:lstStyle/>
        <a:p>
          <a:r>
            <a:rPr lang="en-US"/>
            <a:t>BMI</a:t>
          </a:r>
        </a:p>
      </dgm:t>
    </dgm:pt>
    <dgm:pt modelId="{F84C32FE-9AB3-421F-9113-CD8B81B60C9F}" type="parTrans" cxnId="{1CD95C18-E404-424B-8264-B327DB8CCA04}">
      <dgm:prSet/>
      <dgm:spPr/>
      <dgm:t>
        <a:bodyPr/>
        <a:lstStyle/>
        <a:p>
          <a:endParaRPr lang="en-US"/>
        </a:p>
      </dgm:t>
    </dgm:pt>
    <dgm:pt modelId="{22CDAD3D-9D7B-4989-86A5-A19A04898978}" type="sibTrans" cxnId="{1CD95C18-E404-424B-8264-B327DB8CCA04}">
      <dgm:prSet/>
      <dgm:spPr/>
      <dgm:t>
        <a:bodyPr/>
        <a:lstStyle/>
        <a:p>
          <a:endParaRPr lang="en-US"/>
        </a:p>
      </dgm:t>
    </dgm:pt>
    <dgm:pt modelId="{58E1F473-5F27-4618-A50F-F397381DD092}">
      <dgm:prSet/>
      <dgm:spPr>
        <a:noFill/>
      </dgm:spPr>
      <dgm:t>
        <a:bodyPr/>
        <a:lstStyle/>
        <a:p>
          <a:r>
            <a:rPr lang="en-US"/>
            <a:t>HIV/AIDS</a:t>
          </a:r>
        </a:p>
      </dgm:t>
    </dgm:pt>
    <dgm:pt modelId="{055C2032-62CA-4DCC-A403-AF22E4DD2BA6}" type="parTrans" cxnId="{A99259C8-0F0D-4A0A-8D54-351512468A19}">
      <dgm:prSet/>
      <dgm:spPr/>
      <dgm:t>
        <a:bodyPr/>
        <a:lstStyle/>
        <a:p>
          <a:endParaRPr lang="en-US"/>
        </a:p>
      </dgm:t>
    </dgm:pt>
    <dgm:pt modelId="{D65B7E49-ECEE-4B6E-B6E4-37A24991BE7E}" type="sibTrans" cxnId="{A99259C8-0F0D-4A0A-8D54-351512468A19}">
      <dgm:prSet/>
      <dgm:spPr/>
      <dgm:t>
        <a:bodyPr/>
        <a:lstStyle/>
        <a:p>
          <a:endParaRPr lang="en-US"/>
        </a:p>
      </dgm:t>
    </dgm:pt>
    <dgm:pt modelId="{AD2A9ED6-919C-4412-8B7F-38346D051A8D}">
      <dgm:prSet/>
      <dgm:spPr>
        <a:noFill/>
      </dgm:spPr>
      <dgm:t>
        <a:bodyPr/>
        <a:lstStyle/>
        <a:p>
          <a:r>
            <a:rPr lang="en-US"/>
            <a:t>GDP</a:t>
          </a:r>
        </a:p>
      </dgm:t>
    </dgm:pt>
    <dgm:pt modelId="{6D1DD966-AAA7-4012-9974-60B66EEF9702}" type="parTrans" cxnId="{67A9BC54-01D0-4DDF-A9FC-9373A96E42DC}">
      <dgm:prSet/>
      <dgm:spPr/>
      <dgm:t>
        <a:bodyPr/>
        <a:lstStyle/>
        <a:p>
          <a:endParaRPr lang="en-US"/>
        </a:p>
      </dgm:t>
    </dgm:pt>
    <dgm:pt modelId="{8F49EE16-3F71-4C82-8D06-61BA8C9B68B0}" type="sibTrans" cxnId="{67A9BC54-01D0-4DDF-A9FC-9373A96E42DC}">
      <dgm:prSet/>
      <dgm:spPr/>
      <dgm:t>
        <a:bodyPr/>
        <a:lstStyle/>
        <a:p>
          <a:endParaRPr lang="en-US"/>
        </a:p>
      </dgm:t>
    </dgm:pt>
    <dgm:pt modelId="{5C437FA5-1276-4943-BDF9-9C402862D011}">
      <dgm:prSet/>
      <dgm:spPr>
        <a:noFill/>
      </dgm:spPr>
      <dgm:t>
        <a:bodyPr/>
        <a:lstStyle/>
        <a:p>
          <a:r>
            <a:rPr lang="en-US"/>
            <a:t>Population</a:t>
          </a:r>
        </a:p>
      </dgm:t>
    </dgm:pt>
    <dgm:pt modelId="{300E10CC-60CB-47FB-84D6-8DBE9EA0390A}" type="parTrans" cxnId="{9FBCB089-2624-4833-BB19-698BD3BB0699}">
      <dgm:prSet/>
      <dgm:spPr/>
      <dgm:t>
        <a:bodyPr/>
        <a:lstStyle/>
        <a:p>
          <a:endParaRPr lang="en-US"/>
        </a:p>
      </dgm:t>
    </dgm:pt>
    <dgm:pt modelId="{DBD718F0-EDF5-4E52-B0ED-2257EBAFB71E}" type="sibTrans" cxnId="{9FBCB089-2624-4833-BB19-698BD3BB0699}">
      <dgm:prSet/>
      <dgm:spPr/>
      <dgm:t>
        <a:bodyPr/>
        <a:lstStyle/>
        <a:p>
          <a:endParaRPr lang="en-US"/>
        </a:p>
      </dgm:t>
    </dgm:pt>
    <dgm:pt modelId="{C9B66291-9582-4AB1-BDF6-012DE929E530}">
      <dgm:prSet/>
      <dgm:spPr>
        <a:noFill/>
      </dgm:spPr>
      <dgm:t>
        <a:bodyPr/>
        <a:lstStyle/>
        <a:p>
          <a:r>
            <a:rPr lang="en-US"/>
            <a:t>Thinness 1-19yrs</a:t>
          </a:r>
        </a:p>
      </dgm:t>
    </dgm:pt>
    <dgm:pt modelId="{6A1E6989-2314-4A5C-B954-B9DDC2782310}" type="parTrans" cxnId="{CCEEE07D-117E-4608-9FE9-08D9F6759A41}">
      <dgm:prSet/>
      <dgm:spPr/>
      <dgm:t>
        <a:bodyPr/>
        <a:lstStyle/>
        <a:p>
          <a:endParaRPr lang="en-US"/>
        </a:p>
      </dgm:t>
    </dgm:pt>
    <dgm:pt modelId="{FCEA805C-B4F7-45EB-ADA9-186A7EE03665}" type="sibTrans" cxnId="{CCEEE07D-117E-4608-9FE9-08D9F6759A41}">
      <dgm:prSet/>
      <dgm:spPr/>
      <dgm:t>
        <a:bodyPr/>
        <a:lstStyle/>
        <a:p>
          <a:endParaRPr lang="en-US"/>
        </a:p>
      </dgm:t>
    </dgm:pt>
    <dgm:pt modelId="{58A503D3-E338-4252-ADF3-B939704F5C37}">
      <dgm:prSet/>
      <dgm:spPr>
        <a:noFill/>
      </dgm:spPr>
      <dgm:t>
        <a:bodyPr/>
        <a:lstStyle/>
        <a:p>
          <a:r>
            <a:rPr lang="en-US"/>
            <a:t>Thinness</a:t>
          </a:r>
        </a:p>
        <a:p>
          <a:r>
            <a:rPr lang="en-US"/>
            <a:t>5-9 years</a:t>
          </a:r>
        </a:p>
      </dgm:t>
    </dgm:pt>
    <dgm:pt modelId="{997F0438-C617-4F76-92E7-7CC1C9E0B609}" type="parTrans" cxnId="{CAD48FAD-0325-4A36-83D0-9C36784A2962}">
      <dgm:prSet/>
      <dgm:spPr/>
      <dgm:t>
        <a:bodyPr/>
        <a:lstStyle/>
        <a:p>
          <a:endParaRPr lang="en-US"/>
        </a:p>
      </dgm:t>
    </dgm:pt>
    <dgm:pt modelId="{26E0E35D-7ED4-498B-8A95-0394A0D4ABD5}" type="sibTrans" cxnId="{CAD48FAD-0325-4A36-83D0-9C36784A2962}">
      <dgm:prSet/>
      <dgm:spPr/>
      <dgm:t>
        <a:bodyPr/>
        <a:lstStyle/>
        <a:p>
          <a:endParaRPr lang="en-US"/>
        </a:p>
      </dgm:t>
    </dgm:pt>
    <dgm:pt modelId="{130E256D-EAE1-48D8-BF64-39B52F4F1908}">
      <dgm:prSet/>
      <dgm:spPr>
        <a:noFill/>
      </dgm:spPr>
      <dgm:t>
        <a:bodyPr/>
        <a:lstStyle/>
        <a:p>
          <a:r>
            <a:rPr lang="en-US"/>
            <a:t>Income</a:t>
          </a:r>
        </a:p>
        <a:p>
          <a:r>
            <a:rPr lang="en-US"/>
            <a:t>COR</a:t>
          </a:r>
        </a:p>
      </dgm:t>
    </dgm:pt>
    <dgm:pt modelId="{8D136C7C-2C61-49E6-AB0D-F85AD591FBC0}" type="parTrans" cxnId="{916AC3A3-93DC-4EC0-A49B-AD695EC58D37}">
      <dgm:prSet/>
      <dgm:spPr/>
      <dgm:t>
        <a:bodyPr/>
        <a:lstStyle/>
        <a:p>
          <a:endParaRPr lang="en-US"/>
        </a:p>
      </dgm:t>
    </dgm:pt>
    <dgm:pt modelId="{593D8A8C-32EE-484E-BC24-620A0AF277C1}" type="sibTrans" cxnId="{916AC3A3-93DC-4EC0-A49B-AD695EC58D37}">
      <dgm:prSet/>
      <dgm:spPr/>
      <dgm:t>
        <a:bodyPr/>
        <a:lstStyle/>
        <a:p>
          <a:endParaRPr lang="en-US"/>
        </a:p>
      </dgm:t>
    </dgm:pt>
    <dgm:pt modelId="{59575552-3592-4646-8EFB-1627E3C73A06}">
      <dgm:prSet/>
      <dgm:spPr>
        <a:noFill/>
      </dgm:spPr>
      <dgm:t>
        <a:bodyPr/>
        <a:lstStyle/>
        <a:p>
          <a:r>
            <a:rPr lang="en-US"/>
            <a:t>Schooling</a:t>
          </a:r>
        </a:p>
      </dgm:t>
    </dgm:pt>
    <dgm:pt modelId="{E0655715-025D-4367-9085-C5B35478B2E2}" type="parTrans" cxnId="{DB1E0CBC-D3FA-40E3-A7B9-43C52042ABDA}">
      <dgm:prSet/>
      <dgm:spPr/>
      <dgm:t>
        <a:bodyPr/>
        <a:lstStyle/>
        <a:p>
          <a:endParaRPr lang="en-US"/>
        </a:p>
      </dgm:t>
    </dgm:pt>
    <dgm:pt modelId="{3351B17E-315F-4BCF-8457-5CFE11C0A983}" type="sibTrans" cxnId="{DB1E0CBC-D3FA-40E3-A7B9-43C52042ABDA}">
      <dgm:prSet/>
      <dgm:spPr/>
      <dgm:t>
        <a:bodyPr/>
        <a:lstStyle/>
        <a:p>
          <a:endParaRPr lang="en-US"/>
        </a:p>
      </dgm:t>
    </dgm:pt>
    <dgm:pt modelId="{71BE5295-B91A-4DB9-8261-AC49EA2B87F1}">
      <dgm:prSet/>
      <dgm:spPr>
        <a:noFill/>
      </dgm:spPr>
      <dgm:t>
        <a:bodyPr/>
        <a:lstStyle/>
        <a:p>
          <a:r>
            <a:rPr lang="en-US"/>
            <a:t>Country</a:t>
          </a:r>
        </a:p>
      </dgm:t>
    </dgm:pt>
    <dgm:pt modelId="{05A9DDFE-35BE-493A-865D-CD45CB7BB0A8}" type="parTrans" cxnId="{0A5E8AEE-6F3F-47B1-B8E3-6B415945E583}">
      <dgm:prSet/>
      <dgm:spPr/>
      <dgm:t>
        <a:bodyPr/>
        <a:lstStyle/>
        <a:p>
          <a:endParaRPr lang="en-US"/>
        </a:p>
      </dgm:t>
    </dgm:pt>
    <dgm:pt modelId="{34A2163F-9E2F-4F05-8F94-B7CFEC04CCAA}" type="sibTrans" cxnId="{0A5E8AEE-6F3F-47B1-B8E3-6B415945E583}">
      <dgm:prSet/>
      <dgm:spPr/>
      <dgm:t>
        <a:bodyPr/>
        <a:lstStyle/>
        <a:p>
          <a:endParaRPr lang="en-US"/>
        </a:p>
      </dgm:t>
    </dgm:pt>
    <dgm:pt modelId="{5623970C-1C1C-4E6D-9E63-21D0E7B6DB02}">
      <dgm:prSet/>
      <dgm:spPr>
        <a:noFill/>
        <a:ln>
          <a:solidFill>
            <a:srgbClr val="002060"/>
          </a:solidFill>
        </a:ln>
      </dgm:spPr>
      <dgm:t>
        <a:bodyPr/>
        <a:lstStyle/>
        <a:p>
          <a:r>
            <a:rPr lang="en-US"/>
            <a:t>Life Expectancy</a:t>
          </a:r>
        </a:p>
      </dgm:t>
    </dgm:pt>
    <dgm:pt modelId="{4EAF60AF-686F-4E7F-BF71-E6A93A389681}" type="parTrans" cxnId="{F183E0F4-E624-4114-86FA-702FEBA75A8C}">
      <dgm:prSet/>
      <dgm:spPr/>
      <dgm:t>
        <a:bodyPr/>
        <a:lstStyle/>
        <a:p>
          <a:endParaRPr lang="en-US"/>
        </a:p>
      </dgm:t>
    </dgm:pt>
    <dgm:pt modelId="{9EEA6DB9-3649-41F7-83EF-592FEF16DD13}" type="sibTrans" cxnId="{F183E0F4-E624-4114-86FA-702FEBA75A8C}">
      <dgm:prSet/>
      <dgm:spPr/>
      <dgm:t>
        <a:bodyPr/>
        <a:lstStyle/>
        <a:p>
          <a:endParaRPr lang="en-US"/>
        </a:p>
      </dgm:t>
    </dgm:pt>
    <dgm:pt modelId="{3335343D-FBC0-4189-8B72-4F4A4BCEACB0}">
      <dgm:prSet/>
      <dgm:spPr>
        <a:noFill/>
      </dgm:spPr>
      <dgm:t>
        <a:bodyPr/>
        <a:lstStyle/>
        <a:p>
          <a:r>
            <a:rPr lang="en-US"/>
            <a:t>Year</a:t>
          </a:r>
        </a:p>
      </dgm:t>
    </dgm:pt>
    <dgm:pt modelId="{7D1EB03A-4F72-41C4-899F-D927C242738F}" type="parTrans" cxnId="{4FCBF44C-2603-44EF-AAF2-884A2B6CF1F8}">
      <dgm:prSet/>
      <dgm:spPr/>
      <dgm:t>
        <a:bodyPr/>
        <a:lstStyle/>
        <a:p>
          <a:endParaRPr lang="en-US"/>
        </a:p>
      </dgm:t>
    </dgm:pt>
    <dgm:pt modelId="{130B7398-4024-480E-8388-F3B6B5138B41}" type="sibTrans" cxnId="{4FCBF44C-2603-44EF-AAF2-884A2B6CF1F8}">
      <dgm:prSet/>
      <dgm:spPr/>
      <dgm:t>
        <a:bodyPr/>
        <a:lstStyle/>
        <a:p>
          <a:endParaRPr lang="en-US"/>
        </a:p>
      </dgm:t>
    </dgm:pt>
    <dgm:pt modelId="{39C83B8C-4CB5-46D0-B268-3D04C001A761}" type="pres">
      <dgm:prSet presAssocID="{A21A6F9F-2463-4EF6-965C-3BA45E446DA3}" presName="diagram" presStyleCnt="0">
        <dgm:presLayoutVars>
          <dgm:dir/>
          <dgm:resizeHandles val="exact"/>
        </dgm:presLayoutVars>
      </dgm:prSet>
      <dgm:spPr/>
    </dgm:pt>
    <dgm:pt modelId="{070022E6-278C-4EBA-AA96-5F524CB1A326}" type="pres">
      <dgm:prSet presAssocID="{F2811BFB-16D4-45A6-B7CD-B3E12ECFBFFE}" presName="node" presStyleLbl="node1" presStyleIdx="0" presStyleCnt="22">
        <dgm:presLayoutVars>
          <dgm:bulletEnabled val="1"/>
        </dgm:presLayoutVars>
      </dgm:prSet>
      <dgm:spPr/>
    </dgm:pt>
    <dgm:pt modelId="{4EA4962B-E2EB-4E75-A4F3-586C065DB0A2}" type="pres">
      <dgm:prSet presAssocID="{59AAE7EA-CD96-4D7A-A101-E3E5E3101ED1}" presName="sibTrans" presStyleCnt="0"/>
      <dgm:spPr/>
    </dgm:pt>
    <dgm:pt modelId="{3004770C-6AD6-41C1-8C77-4DE9986DC610}" type="pres">
      <dgm:prSet presAssocID="{008030DC-052D-4F8E-9611-7A30827F65B4}" presName="node" presStyleLbl="node1" presStyleIdx="1" presStyleCnt="22">
        <dgm:presLayoutVars>
          <dgm:bulletEnabled val="1"/>
        </dgm:presLayoutVars>
      </dgm:prSet>
      <dgm:spPr/>
    </dgm:pt>
    <dgm:pt modelId="{83C20604-ACEC-437E-A479-E2DD9B1F3EF9}" type="pres">
      <dgm:prSet presAssocID="{110C4986-5039-4B38-A058-ACD7BB9D1C5F}" presName="sibTrans" presStyleCnt="0"/>
      <dgm:spPr/>
    </dgm:pt>
    <dgm:pt modelId="{023ABC2A-E5F2-483A-9D05-0E4C2BFF2F7C}" type="pres">
      <dgm:prSet presAssocID="{DFF30212-8451-41D3-8C6C-0DE767CF9EB7}" presName="node" presStyleLbl="node1" presStyleIdx="2" presStyleCnt="22">
        <dgm:presLayoutVars>
          <dgm:bulletEnabled val="1"/>
        </dgm:presLayoutVars>
      </dgm:prSet>
      <dgm:spPr/>
    </dgm:pt>
    <dgm:pt modelId="{599A17F1-57D1-4D94-9796-F6BE58CB1994}" type="pres">
      <dgm:prSet presAssocID="{5294EAF0-2A97-4576-952E-6FA027194B72}" presName="sibTrans" presStyleCnt="0"/>
      <dgm:spPr/>
    </dgm:pt>
    <dgm:pt modelId="{B0621A1B-61A2-4AB2-9C37-590AE93B4330}" type="pres">
      <dgm:prSet presAssocID="{CA5D1A9E-D8DB-4967-8549-CB7DDC26173A}" presName="node" presStyleLbl="node1" presStyleIdx="3" presStyleCnt="22">
        <dgm:presLayoutVars>
          <dgm:bulletEnabled val="1"/>
        </dgm:presLayoutVars>
      </dgm:prSet>
      <dgm:spPr/>
    </dgm:pt>
    <dgm:pt modelId="{633ACC11-F0D1-4A9E-AF8D-0155809B8E61}" type="pres">
      <dgm:prSet presAssocID="{399E2310-58EF-4B75-B9D5-FBE73C5CF6D4}" presName="sibTrans" presStyleCnt="0"/>
      <dgm:spPr/>
    </dgm:pt>
    <dgm:pt modelId="{590DFED4-DF7B-4876-8BBB-D83278E4C20E}" type="pres">
      <dgm:prSet presAssocID="{DB5665AE-E6F7-42C9-8333-D9026A74B0B2}" presName="node" presStyleLbl="node1" presStyleIdx="4" presStyleCnt="22">
        <dgm:presLayoutVars>
          <dgm:bulletEnabled val="1"/>
        </dgm:presLayoutVars>
      </dgm:prSet>
      <dgm:spPr/>
    </dgm:pt>
    <dgm:pt modelId="{0703CA5C-753C-4CAB-A3C3-776AB96A10F3}" type="pres">
      <dgm:prSet presAssocID="{E5BC506B-A27F-4505-ACD2-AD7F71593730}" presName="sibTrans" presStyleCnt="0"/>
      <dgm:spPr/>
    </dgm:pt>
    <dgm:pt modelId="{501F4244-3DC4-427D-A22D-AD485C64E261}" type="pres">
      <dgm:prSet presAssocID="{A1C43ED9-B3F9-4B9F-B386-EC55EB550972}" presName="node" presStyleLbl="node1" presStyleIdx="5" presStyleCnt="22">
        <dgm:presLayoutVars>
          <dgm:bulletEnabled val="1"/>
        </dgm:presLayoutVars>
      </dgm:prSet>
      <dgm:spPr/>
    </dgm:pt>
    <dgm:pt modelId="{77CC03CE-A6EC-4148-A7CF-AB9546FED8E4}" type="pres">
      <dgm:prSet presAssocID="{90C7F8ED-2A2B-413C-9C11-DB97CBF80704}" presName="sibTrans" presStyleCnt="0"/>
      <dgm:spPr/>
    </dgm:pt>
    <dgm:pt modelId="{7B6F7D16-B773-4C20-9F4A-FDAA7B8AE99C}" type="pres">
      <dgm:prSet presAssocID="{16E09F58-A329-4D71-9BCD-3FFC658179E1}" presName="node" presStyleLbl="node1" presStyleIdx="6" presStyleCnt="22">
        <dgm:presLayoutVars>
          <dgm:bulletEnabled val="1"/>
        </dgm:presLayoutVars>
      </dgm:prSet>
      <dgm:spPr/>
    </dgm:pt>
    <dgm:pt modelId="{B2E51F39-BC52-40A0-B28E-58B908C425F6}" type="pres">
      <dgm:prSet presAssocID="{0F47656A-21D1-4759-B6B1-C341BA1C0F88}" presName="sibTrans" presStyleCnt="0"/>
      <dgm:spPr/>
    </dgm:pt>
    <dgm:pt modelId="{AD8F0B45-75F6-4476-A5F8-63EFA7210DD1}" type="pres">
      <dgm:prSet presAssocID="{59DED9C3-3D72-48D2-9097-E6998A3FAEFE}" presName="node" presStyleLbl="node1" presStyleIdx="7" presStyleCnt="22">
        <dgm:presLayoutVars>
          <dgm:bulletEnabled val="1"/>
        </dgm:presLayoutVars>
      </dgm:prSet>
      <dgm:spPr/>
    </dgm:pt>
    <dgm:pt modelId="{4C050962-54ED-4070-8DFB-852D8A5D5CE4}" type="pres">
      <dgm:prSet presAssocID="{22CDAD3D-9D7B-4989-86A5-A19A04898978}" presName="sibTrans" presStyleCnt="0"/>
      <dgm:spPr/>
    </dgm:pt>
    <dgm:pt modelId="{FD40BE38-7169-4888-886B-AF53BAAC982C}" type="pres">
      <dgm:prSet presAssocID="{DC0C76A2-770F-40F4-8591-2E5DBAFEDC39}" presName="node" presStyleLbl="node1" presStyleIdx="8" presStyleCnt="22">
        <dgm:presLayoutVars>
          <dgm:bulletEnabled val="1"/>
        </dgm:presLayoutVars>
      </dgm:prSet>
      <dgm:spPr/>
    </dgm:pt>
    <dgm:pt modelId="{1B9DABB1-F4EF-43B4-9CDB-495DFF41D623}" type="pres">
      <dgm:prSet presAssocID="{5B584DCC-A84A-49CF-9AE0-D8A040613946}" presName="sibTrans" presStyleCnt="0"/>
      <dgm:spPr/>
    </dgm:pt>
    <dgm:pt modelId="{1CF57E84-ECC1-401D-888A-6DC12D2AD8D5}" type="pres">
      <dgm:prSet presAssocID="{E83E25CA-4B63-414A-9CBC-2900B915256B}" presName="node" presStyleLbl="node1" presStyleIdx="9" presStyleCnt="22">
        <dgm:presLayoutVars>
          <dgm:bulletEnabled val="1"/>
        </dgm:presLayoutVars>
      </dgm:prSet>
      <dgm:spPr/>
    </dgm:pt>
    <dgm:pt modelId="{5EC0C807-0589-4908-A994-80134EA4B9E4}" type="pres">
      <dgm:prSet presAssocID="{7E740F15-1A49-4FA6-88A4-67D4B600DF0D}" presName="sibTrans" presStyleCnt="0"/>
      <dgm:spPr/>
    </dgm:pt>
    <dgm:pt modelId="{545CFFE9-7E89-4BF5-8523-F9809282A120}" type="pres">
      <dgm:prSet presAssocID="{A13E9782-435B-42CE-871A-0D3832D9D766}" presName="node" presStyleLbl="node1" presStyleIdx="10" presStyleCnt="22">
        <dgm:presLayoutVars>
          <dgm:bulletEnabled val="1"/>
        </dgm:presLayoutVars>
      </dgm:prSet>
      <dgm:spPr/>
    </dgm:pt>
    <dgm:pt modelId="{E022EFE0-0410-49AC-9FB4-B4ECD95BF98D}" type="pres">
      <dgm:prSet presAssocID="{406BAAF0-E17F-4DE6-9097-1CA5B2F2A77D}" presName="sibTrans" presStyleCnt="0"/>
      <dgm:spPr/>
    </dgm:pt>
    <dgm:pt modelId="{3B0F3CBD-7A6F-4843-8A23-764002DA5D18}" type="pres">
      <dgm:prSet presAssocID="{1773F229-3700-4D27-B23A-36299A8C414B}" presName="node" presStyleLbl="node1" presStyleIdx="11" presStyleCnt="22">
        <dgm:presLayoutVars>
          <dgm:bulletEnabled val="1"/>
        </dgm:presLayoutVars>
      </dgm:prSet>
      <dgm:spPr/>
    </dgm:pt>
    <dgm:pt modelId="{3206F5DE-4E99-403D-B14A-0DF09CB1D4F3}" type="pres">
      <dgm:prSet presAssocID="{0C0CC0B1-9691-4134-BDEC-F86DF0AB82BA}" presName="sibTrans" presStyleCnt="0"/>
      <dgm:spPr/>
    </dgm:pt>
    <dgm:pt modelId="{A8B2BB6D-6738-4213-8008-C1EBB043746C}" type="pres">
      <dgm:prSet presAssocID="{58E1F473-5F27-4618-A50F-F397381DD092}" presName="node" presStyleLbl="node1" presStyleIdx="12" presStyleCnt="22">
        <dgm:presLayoutVars>
          <dgm:bulletEnabled val="1"/>
        </dgm:presLayoutVars>
      </dgm:prSet>
      <dgm:spPr/>
    </dgm:pt>
    <dgm:pt modelId="{174A8922-76B8-4747-951E-88BEC96BA9E7}" type="pres">
      <dgm:prSet presAssocID="{D65B7E49-ECEE-4B6E-B6E4-37A24991BE7E}" presName="sibTrans" presStyleCnt="0"/>
      <dgm:spPr/>
    </dgm:pt>
    <dgm:pt modelId="{3AD9AF58-10B0-4267-9ADD-279507BA25BF}" type="pres">
      <dgm:prSet presAssocID="{AD2A9ED6-919C-4412-8B7F-38346D051A8D}" presName="node" presStyleLbl="node1" presStyleIdx="13" presStyleCnt="22">
        <dgm:presLayoutVars>
          <dgm:bulletEnabled val="1"/>
        </dgm:presLayoutVars>
      </dgm:prSet>
      <dgm:spPr/>
    </dgm:pt>
    <dgm:pt modelId="{39BA0C0A-B393-4C86-A7BF-FCEDC88A4280}" type="pres">
      <dgm:prSet presAssocID="{8F49EE16-3F71-4C82-8D06-61BA8C9B68B0}" presName="sibTrans" presStyleCnt="0"/>
      <dgm:spPr/>
    </dgm:pt>
    <dgm:pt modelId="{6F1B631C-BAF4-4559-BDC7-BE24B42F6F0C}" type="pres">
      <dgm:prSet presAssocID="{5C437FA5-1276-4943-BDF9-9C402862D011}" presName="node" presStyleLbl="node1" presStyleIdx="14" presStyleCnt="22">
        <dgm:presLayoutVars>
          <dgm:bulletEnabled val="1"/>
        </dgm:presLayoutVars>
      </dgm:prSet>
      <dgm:spPr/>
    </dgm:pt>
    <dgm:pt modelId="{C9D0A1DA-98C9-43E8-BB6D-D039BD6BBF9D}" type="pres">
      <dgm:prSet presAssocID="{DBD718F0-EDF5-4E52-B0ED-2257EBAFB71E}" presName="sibTrans" presStyleCnt="0"/>
      <dgm:spPr/>
    </dgm:pt>
    <dgm:pt modelId="{0CC33647-266B-43B3-B53D-F25F563AFE11}" type="pres">
      <dgm:prSet presAssocID="{C9B66291-9582-4AB1-BDF6-012DE929E530}" presName="node" presStyleLbl="node1" presStyleIdx="15" presStyleCnt="22">
        <dgm:presLayoutVars>
          <dgm:bulletEnabled val="1"/>
        </dgm:presLayoutVars>
      </dgm:prSet>
      <dgm:spPr/>
    </dgm:pt>
    <dgm:pt modelId="{EFA792DF-1137-4E89-9A23-2B84F0B49F25}" type="pres">
      <dgm:prSet presAssocID="{FCEA805C-B4F7-45EB-ADA9-186A7EE03665}" presName="sibTrans" presStyleCnt="0"/>
      <dgm:spPr/>
    </dgm:pt>
    <dgm:pt modelId="{2FD1C53F-6ED0-460F-951E-D8E0A1644143}" type="pres">
      <dgm:prSet presAssocID="{58A503D3-E338-4252-ADF3-B939704F5C37}" presName="node" presStyleLbl="node1" presStyleIdx="16" presStyleCnt="22">
        <dgm:presLayoutVars>
          <dgm:bulletEnabled val="1"/>
        </dgm:presLayoutVars>
      </dgm:prSet>
      <dgm:spPr/>
    </dgm:pt>
    <dgm:pt modelId="{F9AD4F43-64CD-496A-BEF4-D94D1AE0B6CB}" type="pres">
      <dgm:prSet presAssocID="{26E0E35D-7ED4-498B-8A95-0394A0D4ABD5}" presName="sibTrans" presStyleCnt="0"/>
      <dgm:spPr/>
    </dgm:pt>
    <dgm:pt modelId="{189700F9-E257-4FE3-9D90-242EDF78990A}" type="pres">
      <dgm:prSet presAssocID="{130E256D-EAE1-48D8-BF64-39B52F4F1908}" presName="node" presStyleLbl="node1" presStyleIdx="17" presStyleCnt="22">
        <dgm:presLayoutVars>
          <dgm:bulletEnabled val="1"/>
        </dgm:presLayoutVars>
      </dgm:prSet>
      <dgm:spPr/>
    </dgm:pt>
    <dgm:pt modelId="{B531C6F7-052B-4849-BD6B-A1BC92B0323C}" type="pres">
      <dgm:prSet presAssocID="{593D8A8C-32EE-484E-BC24-620A0AF277C1}" presName="sibTrans" presStyleCnt="0"/>
      <dgm:spPr/>
    </dgm:pt>
    <dgm:pt modelId="{66F1F09F-CDA6-4A2E-BF1C-AA266855A70F}" type="pres">
      <dgm:prSet presAssocID="{59575552-3592-4646-8EFB-1627E3C73A06}" presName="node" presStyleLbl="node1" presStyleIdx="18" presStyleCnt="22">
        <dgm:presLayoutVars>
          <dgm:bulletEnabled val="1"/>
        </dgm:presLayoutVars>
      </dgm:prSet>
      <dgm:spPr/>
    </dgm:pt>
    <dgm:pt modelId="{EBF4431B-D4E2-4E24-99D6-7DA5EFC8302A}" type="pres">
      <dgm:prSet presAssocID="{3351B17E-315F-4BCF-8457-5CFE11C0A983}" presName="sibTrans" presStyleCnt="0"/>
      <dgm:spPr/>
    </dgm:pt>
    <dgm:pt modelId="{873E2EF0-1C02-4474-B4CC-09744C65803E}" type="pres">
      <dgm:prSet presAssocID="{71BE5295-B91A-4DB9-8261-AC49EA2B87F1}" presName="node" presStyleLbl="node1" presStyleIdx="19" presStyleCnt="22">
        <dgm:presLayoutVars>
          <dgm:bulletEnabled val="1"/>
        </dgm:presLayoutVars>
      </dgm:prSet>
      <dgm:spPr/>
    </dgm:pt>
    <dgm:pt modelId="{B5F10C5C-4655-4978-A151-0BBE0B25E24C}" type="pres">
      <dgm:prSet presAssocID="{34A2163F-9E2F-4F05-8F94-B7CFEC04CCAA}" presName="sibTrans" presStyleCnt="0"/>
      <dgm:spPr/>
    </dgm:pt>
    <dgm:pt modelId="{8608DFB4-09AB-4CA6-9EDE-7F075FF60DB5}" type="pres">
      <dgm:prSet presAssocID="{5623970C-1C1C-4E6D-9E63-21D0E7B6DB02}" presName="node" presStyleLbl="node1" presStyleIdx="20" presStyleCnt="22">
        <dgm:presLayoutVars>
          <dgm:bulletEnabled val="1"/>
        </dgm:presLayoutVars>
      </dgm:prSet>
      <dgm:spPr/>
    </dgm:pt>
    <dgm:pt modelId="{EE73C824-5024-4EEC-9481-FF4BDA090ADF}" type="pres">
      <dgm:prSet presAssocID="{9EEA6DB9-3649-41F7-83EF-592FEF16DD13}" presName="sibTrans" presStyleCnt="0"/>
      <dgm:spPr/>
    </dgm:pt>
    <dgm:pt modelId="{20D971F1-05DC-42F4-8B1F-F495BD4B7803}" type="pres">
      <dgm:prSet presAssocID="{3335343D-FBC0-4189-8B72-4F4A4BCEACB0}" presName="node" presStyleLbl="node1" presStyleIdx="21" presStyleCnt="22">
        <dgm:presLayoutVars>
          <dgm:bulletEnabled val="1"/>
        </dgm:presLayoutVars>
      </dgm:prSet>
      <dgm:spPr/>
    </dgm:pt>
  </dgm:ptLst>
  <dgm:cxnLst>
    <dgm:cxn modelId="{32C2B406-9B27-4C9D-888E-C92C2FDCCC0C}" type="presOf" srcId="{DB5665AE-E6F7-42C9-8333-D9026A74B0B2}" destId="{590DFED4-DF7B-4876-8BBB-D83278E4C20E}" srcOrd="0" destOrd="0" presId="urn:microsoft.com/office/officeart/2005/8/layout/default"/>
    <dgm:cxn modelId="{1CD95C18-E404-424B-8264-B327DB8CCA04}" srcId="{A21A6F9F-2463-4EF6-965C-3BA45E446DA3}" destId="{59DED9C3-3D72-48D2-9097-E6998A3FAEFE}" srcOrd="7" destOrd="0" parTransId="{F84C32FE-9AB3-421F-9113-CD8B81B60C9F}" sibTransId="{22CDAD3D-9D7B-4989-86A5-A19A04898978}"/>
    <dgm:cxn modelId="{CEB8D92E-A29E-4FD9-A39C-1A41490C8370}" type="presOf" srcId="{5C437FA5-1276-4943-BDF9-9C402862D011}" destId="{6F1B631C-BAF4-4559-BDC7-BE24B42F6F0C}" srcOrd="0" destOrd="0" presId="urn:microsoft.com/office/officeart/2005/8/layout/default"/>
    <dgm:cxn modelId="{24E79E37-C7FF-4161-81E0-9DD9650A7EEC}" type="presOf" srcId="{5623970C-1C1C-4E6D-9E63-21D0E7B6DB02}" destId="{8608DFB4-09AB-4CA6-9EDE-7F075FF60DB5}" srcOrd="0" destOrd="0" presId="urn:microsoft.com/office/officeart/2005/8/layout/default"/>
    <dgm:cxn modelId="{D67F2B5D-5142-4D55-9B56-ADD446096DAD}" type="presOf" srcId="{16E09F58-A329-4D71-9BCD-3FFC658179E1}" destId="{7B6F7D16-B773-4C20-9F4A-FDAA7B8AE99C}" srcOrd="0" destOrd="0" presId="urn:microsoft.com/office/officeart/2005/8/layout/default"/>
    <dgm:cxn modelId="{752DFD60-BF1D-4A66-85DD-F01C83AA6388}" type="presOf" srcId="{A21A6F9F-2463-4EF6-965C-3BA45E446DA3}" destId="{39C83B8C-4CB5-46D0-B268-3D04C001A761}" srcOrd="0" destOrd="0" presId="urn:microsoft.com/office/officeart/2005/8/layout/default"/>
    <dgm:cxn modelId="{4F720C61-30A1-4545-B02E-8AFD5230C5B7}" type="presOf" srcId="{AD2A9ED6-919C-4412-8B7F-38346D051A8D}" destId="{3AD9AF58-10B0-4267-9ADD-279507BA25BF}" srcOrd="0" destOrd="0" presId="urn:microsoft.com/office/officeart/2005/8/layout/default"/>
    <dgm:cxn modelId="{A4D4AF65-4041-4712-A02C-CD371B4E032F}" type="presOf" srcId="{DFF30212-8451-41D3-8C6C-0DE767CF9EB7}" destId="{023ABC2A-E5F2-483A-9D05-0E4C2BFF2F7C}" srcOrd="0" destOrd="0" presId="urn:microsoft.com/office/officeart/2005/8/layout/default"/>
    <dgm:cxn modelId="{E9948346-84C2-486C-8B59-74C7C3211852}" type="presOf" srcId="{A1C43ED9-B3F9-4B9F-B386-EC55EB550972}" destId="{501F4244-3DC4-427D-A22D-AD485C64E261}" srcOrd="0" destOrd="0" presId="urn:microsoft.com/office/officeart/2005/8/layout/default"/>
    <dgm:cxn modelId="{FE824B69-3998-4931-B312-8E73A4D68644}" type="presOf" srcId="{008030DC-052D-4F8E-9611-7A30827F65B4}" destId="{3004770C-6AD6-41C1-8C77-4DE9986DC610}" srcOrd="0" destOrd="0" presId="urn:microsoft.com/office/officeart/2005/8/layout/default"/>
    <dgm:cxn modelId="{7F16564C-7BA1-40A4-A8F3-549C41368299}" srcId="{A21A6F9F-2463-4EF6-965C-3BA45E446DA3}" destId="{008030DC-052D-4F8E-9611-7A30827F65B4}" srcOrd="1" destOrd="0" parTransId="{B70BE890-74E3-456C-810F-873629B8C867}" sibTransId="{110C4986-5039-4B38-A058-ACD7BB9D1C5F}"/>
    <dgm:cxn modelId="{6C74BF6C-A64F-4F7C-A26E-08D7A3CD5853}" type="presOf" srcId="{58A503D3-E338-4252-ADF3-B939704F5C37}" destId="{2FD1C53F-6ED0-460F-951E-D8E0A1644143}" srcOrd="0" destOrd="0" presId="urn:microsoft.com/office/officeart/2005/8/layout/default"/>
    <dgm:cxn modelId="{4FCBF44C-2603-44EF-AAF2-884A2B6CF1F8}" srcId="{A21A6F9F-2463-4EF6-965C-3BA45E446DA3}" destId="{3335343D-FBC0-4189-8B72-4F4A4BCEACB0}" srcOrd="21" destOrd="0" parTransId="{7D1EB03A-4F72-41C4-899F-D927C242738F}" sibTransId="{130B7398-4024-480E-8388-F3B6B5138B41}"/>
    <dgm:cxn modelId="{AB6E014E-B42C-450E-AEE6-1119EED1418A}" srcId="{A21A6F9F-2463-4EF6-965C-3BA45E446DA3}" destId="{16E09F58-A329-4D71-9BCD-3FFC658179E1}" srcOrd="6" destOrd="0" parTransId="{044D21A5-5BA6-4640-9646-519752AB2E15}" sibTransId="{0F47656A-21D1-4759-B6B1-C341BA1C0F88}"/>
    <dgm:cxn modelId="{67A9BC54-01D0-4DDF-A9FC-9373A96E42DC}" srcId="{A21A6F9F-2463-4EF6-965C-3BA45E446DA3}" destId="{AD2A9ED6-919C-4412-8B7F-38346D051A8D}" srcOrd="13" destOrd="0" parTransId="{6D1DD966-AAA7-4012-9974-60B66EEF9702}" sibTransId="{8F49EE16-3F71-4C82-8D06-61BA8C9B68B0}"/>
    <dgm:cxn modelId="{1E593375-0992-4B00-96D9-1FA8261126A6}" srcId="{A21A6F9F-2463-4EF6-965C-3BA45E446DA3}" destId="{DFF30212-8451-41D3-8C6C-0DE767CF9EB7}" srcOrd="2" destOrd="0" parTransId="{E1A8EB15-5659-48DC-A6EA-1C5DED1C3F98}" sibTransId="{5294EAF0-2A97-4576-952E-6FA027194B72}"/>
    <dgm:cxn modelId="{A56A2B77-A00C-477A-BF0D-8D4FF92A3FF6}" type="presOf" srcId="{E83E25CA-4B63-414A-9CBC-2900B915256B}" destId="{1CF57E84-ECC1-401D-888A-6DC12D2AD8D5}" srcOrd="0" destOrd="0" presId="urn:microsoft.com/office/officeart/2005/8/layout/default"/>
    <dgm:cxn modelId="{97C39657-C666-4F78-B136-AE0447DEBE68}" type="presOf" srcId="{1773F229-3700-4D27-B23A-36299A8C414B}" destId="{3B0F3CBD-7A6F-4843-8A23-764002DA5D18}" srcOrd="0" destOrd="0" presId="urn:microsoft.com/office/officeart/2005/8/layout/default"/>
    <dgm:cxn modelId="{8ACB2C78-9079-4E4B-A9F0-75E268FBDDDC}" srcId="{A21A6F9F-2463-4EF6-965C-3BA45E446DA3}" destId="{DC0C76A2-770F-40F4-8591-2E5DBAFEDC39}" srcOrd="8" destOrd="0" parTransId="{9357042F-DB0E-42DE-894E-8CE570987AD3}" sibTransId="{5B584DCC-A84A-49CF-9AE0-D8A040613946}"/>
    <dgm:cxn modelId="{91B6BF58-C278-4D12-8117-866007F5B2F4}" srcId="{A21A6F9F-2463-4EF6-965C-3BA45E446DA3}" destId="{A13E9782-435B-42CE-871A-0D3832D9D766}" srcOrd="10" destOrd="0" parTransId="{813EA407-DB87-4338-833A-316334C0AF7C}" sibTransId="{406BAAF0-E17F-4DE6-9097-1CA5B2F2A77D}"/>
    <dgm:cxn modelId="{CCEEE07D-117E-4608-9FE9-08D9F6759A41}" srcId="{A21A6F9F-2463-4EF6-965C-3BA45E446DA3}" destId="{C9B66291-9582-4AB1-BDF6-012DE929E530}" srcOrd="15" destOrd="0" parTransId="{6A1E6989-2314-4A5C-B954-B9DDC2782310}" sibTransId="{FCEA805C-B4F7-45EB-ADA9-186A7EE03665}"/>
    <dgm:cxn modelId="{9FBCB089-2624-4833-BB19-698BD3BB0699}" srcId="{A21A6F9F-2463-4EF6-965C-3BA45E446DA3}" destId="{5C437FA5-1276-4943-BDF9-9C402862D011}" srcOrd="14" destOrd="0" parTransId="{300E10CC-60CB-47FB-84D6-8DBE9EA0390A}" sibTransId="{DBD718F0-EDF5-4E52-B0ED-2257EBAFB71E}"/>
    <dgm:cxn modelId="{03F14D90-7EFE-47E4-933B-4F210F4EFFE5}" type="presOf" srcId="{CA5D1A9E-D8DB-4967-8549-CB7DDC26173A}" destId="{B0621A1B-61A2-4AB2-9C37-590AE93B4330}" srcOrd="0" destOrd="0" presId="urn:microsoft.com/office/officeart/2005/8/layout/default"/>
    <dgm:cxn modelId="{92B71891-2CF2-4E6B-A176-1CB68CD675DA}" srcId="{A21A6F9F-2463-4EF6-965C-3BA45E446DA3}" destId="{1773F229-3700-4D27-B23A-36299A8C414B}" srcOrd="11" destOrd="0" parTransId="{FB240D31-F2B4-454C-BA23-F74962337533}" sibTransId="{0C0CC0B1-9691-4134-BDEC-F86DF0AB82BA}"/>
    <dgm:cxn modelId="{7C556496-1959-4732-AEC4-D18E4E6FDC6F}" type="presOf" srcId="{130E256D-EAE1-48D8-BF64-39B52F4F1908}" destId="{189700F9-E257-4FE3-9D90-242EDF78990A}" srcOrd="0" destOrd="0" presId="urn:microsoft.com/office/officeart/2005/8/layout/default"/>
    <dgm:cxn modelId="{916AC3A3-93DC-4EC0-A49B-AD695EC58D37}" srcId="{A21A6F9F-2463-4EF6-965C-3BA45E446DA3}" destId="{130E256D-EAE1-48D8-BF64-39B52F4F1908}" srcOrd="17" destOrd="0" parTransId="{8D136C7C-2C61-49E6-AB0D-F85AD591FBC0}" sibTransId="{593D8A8C-32EE-484E-BC24-620A0AF277C1}"/>
    <dgm:cxn modelId="{CAD48FAD-0325-4A36-83D0-9C36784A2962}" srcId="{A21A6F9F-2463-4EF6-965C-3BA45E446DA3}" destId="{58A503D3-E338-4252-ADF3-B939704F5C37}" srcOrd="16" destOrd="0" parTransId="{997F0438-C617-4F76-92E7-7CC1C9E0B609}" sibTransId="{26E0E35D-7ED4-498B-8A95-0394A0D4ABD5}"/>
    <dgm:cxn modelId="{632A89AE-CFD4-427B-9AF3-87742E326A95}" srcId="{A21A6F9F-2463-4EF6-965C-3BA45E446DA3}" destId="{A1C43ED9-B3F9-4B9F-B386-EC55EB550972}" srcOrd="5" destOrd="0" parTransId="{FD0E2228-2184-4492-9F79-52AD88AB4C97}" sibTransId="{90C7F8ED-2A2B-413C-9C11-DB97CBF80704}"/>
    <dgm:cxn modelId="{4A6A58B3-140F-4D7F-B655-192E079986A4}" type="presOf" srcId="{3335343D-FBC0-4189-8B72-4F4A4BCEACB0}" destId="{20D971F1-05DC-42F4-8B1F-F495BD4B7803}" srcOrd="0" destOrd="0" presId="urn:microsoft.com/office/officeart/2005/8/layout/default"/>
    <dgm:cxn modelId="{FF6217B5-8D68-4BC0-B76E-6B9864B9E395}" type="presOf" srcId="{59DED9C3-3D72-48D2-9097-E6998A3FAEFE}" destId="{AD8F0B45-75F6-4476-A5F8-63EFA7210DD1}" srcOrd="0" destOrd="0" presId="urn:microsoft.com/office/officeart/2005/8/layout/default"/>
    <dgm:cxn modelId="{DB1E0CBC-D3FA-40E3-A7B9-43C52042ABDA}" srcId="{A21A6F9F-2463-4EF6-965C-3BA45E446DA3}" destId="{59575552-3592-4646-8EFB-1627E3C73A06}" srcOrd="18" destOrd="0" parTransId="{E0655715-025D-4367-9085-C5B35478B2E2}" sibTransId="{3351B17E-315F-4BCF-8457-5CFE11C0A983}"/>
    <dgm:cxn modelId="{A99259C8-0F0D-4A0A-8D54-351512468A19}" srcId="{A21A6F9F-2463-4EF6-965C-3BA45E446DA3}" destId="{58E1F473-5F27-4618-A50F-F397381DD092}" srcOrd="12" destOrd="0" parTransId="{055C2032-62CA-4DCC-A403-AF22E4DD2BA6}" sibTransId="{D65B7E49-ECEE-4B6E-B6E4-37A24991BE7E}"/>
    <dgm:cxn modelId="{6ED8C0D4-48E2-4EA3-BAEF-D4C1C24C8C49}" type="presOf" srcId="{DC0C76A2-770F-40F4-8591-2E5DBAFEDC39}" destId="{FD40BE38-7169-4888-886B-AF53BAAC982C}" srcOrd="0" destOrd="0" presId="urn:microsoft.com/office/officeart/2005/8/layout/default"/>
    <dgm:cxn modelId="{BA95AAD9-DBD3-489E-83D0-77C01C3647BA}" type="presOf" srcId="{F2811BFB-16D4-45A6-B7CD-B3E12ECFBFFE}" destId="{070022E6-278C-4EBA-AA96-5F524CB1A326}" srcOrd="0" destOrd="0" presId="urn:microsoft.com/office/officeart/2005/8/layout/default"/>
    <dgm:cxn modelId="{1A4430DF-3596-43A6-A5B4-C62C2D7E0AC9}" srcId="{A21A6F9F-2463-4EF6-965C-3BA45E446DA3}" destId="{F2811BFB-16D4-45A6-B7CD-B3E12ECFBFFE}" srcOrd="0" destOrd="0" parTransId="{1262DE16-E90A-422A-8150-8087F551A154}" sibTransId="{59AAE7EA-CD96-4D7A-A101-E3E5E3101ED1}"/>
    <dgm:cxn modelId="{741E02E2-091B-40C3-B848-15BC28494A78}" srcId="{A21A6F9F-2463-4EF6-965C-3BA45E446DA3}" destId="{DB5665AE-E6F7-42C9-8333-D9026A74B0B2}" srcOrd="4" destOrd="0" parTransId="{E49F731A-2596-48F8-94CE-7DBFA591ABF7}" sibTransId="{E5BC506B-A27F-4505-ACD2-AD7F71593730}"/>
    <dgm:cxn modelId="{947B42E5-F30F-493F-ACA6-2BC2063E641C}" type="presOf" srcId="{59575552-3592-4646-8EFB-1627E3C73A06}" destId="{66F1F09F-CDA6-4A2E-BF1C-AA266855A70F}" srcOrd="0" destOrd="0" presId="urn:microsoft.com/office/officeart/2005/8/layout/default"/>
    <dgm:cxn modelId="{EFF870E6-7D90-463C-9CBF-426610417204}" type="presOf" srcId="{A13E9782-435B-42CE-871A-0D3832D9D766}" destId="{545CFFE9-7E89-4BF5-8523-F9809282A120}" srcOrd="0" destOrd="0" presId="urn:microsoft.com/office/officeart/2005/8/layout/default"/>
    <dgm:cxn modelId="{D39501EB-9E7A-425D-B627-1BE07A2C6BFA}" srcId="{A21A6F9F-2463-4EF6-965C-3BA45E446DA3}" destId="{CA5D1A9E-D8DB-4967-8549-CB7DDC26173A}" srcOrd="3" destOrd="0" parTransId="{0E280AFA-5581-4444-8645-3C8BB66D04D9}" sibTransId="{399E2310-58EF-4B75-B9D5-FBE73C5CF6D4}"/>
    <dgm:cxn modelId="{96F7BEEC-CE90-46BB-8130-10B7F315E510}" type="presOf" srcId="{58E1F473-5F27-4618-A50F-F397381DD092}" destId="{A8B2BB6D-6738-4213-8008-C1EBB043746C}" srcOrd="0" destOrd="0" presId="urn:microsoft.com/office/officeart/2005/8/layout/default"/>
    <dgm:cxn modelId="{50D8F4ED-C195-4E78-B7AB-A58E31A561C0}" type="presOf" srcId="{71BE5295-B91A-4DB9-8261-AC49EA2B87F1}" destId="{873E2EF0-1C02-4474-B4CC-09744C65803E}" srcOrd="0" destOrd="0" presId="urn:microsoft.com/office/officeart/2005/8/layout/default"/>
    <dgm:cxn modelId="{0A5E8AEE-6F3F-47B1-B8E3-6B415945E583}" srcId="{A21A6F9F-2463-4EF6-965C-3BA45E446DA3}" destId="{71BE5295-B91A-4DB9-8261-AC49EA2B87F1}" srcOrd="19" destOrd="0" parTransId="{05A9DDFE-35BE-493A-865D-CD45CB7BB0A8}" sibTransId="{34A2163F-9E2F-4F05-8F94-B7CFEC04CCAA}"/>
    <dgm:cxn modelId="{F183E0F4-E624-4114-86FA-702FEBA75A8C}" srcId="{A21A6F9F-2463-4EF6-965C-3BA45E446DA3}" destId="{5623970C-1C1C-4E6D-9E63-21D0E7B6DB02}" srcOrd="20" destOrd="0" parTransId="{4EAF60AF-686F-4E7F-BF71-E6A93A389681}" sibTransId="{9EEA6DB9-3649-41F7-83EF-592FEF16DD13}"/>
    <dgm:cxn modelId="{AE1C60F7-A5BC-4421-87C7-AC9817B83D5E}" srcId="{A21A6F9F-2463-4EF6-965C-3BA45E446DA3}" destId="{E83E25CA-4B63-414A-9CBC-2900B915256B}" srcOrd="9" destOrd="0" parTransId="{F992BCED-89A6-4234-BAB6-888EA1223CC7}" sibTransId="{7E740F15-1A49-4FA6-88A4-67D4B600DF0D}"/>
    <dgm:cxn modelId="{7B8B11F9-D8B0-42E0-831C-3DB70E4D05AE}" type="presOf" srcId="{C9B66291-9582-4AB1-BDF6-012DE929E530}" destId="{0CC33647-266B-43B3-B53D-F25F563AFE11}" srcOrd="0" destOrd="0" presId="urn:microsoft.com/office/officeart/2005/8/layout/default"/>
    <dgm:cxn modelId="{F3BE5060-4B33-4926-B01D-B9D339F05BF4}" type="presParOf" srcId="{39C83B8C-4CB5-46D0-B268-3D04C001A761}" destId="{070022E6-278C-4EBA-AA96-5F524CB1A326}" srcOrd="0" destOrd="0" presId="urn:microsoft.com/office/officeart/2005/8/layout/default"/>
    <dgm:cxn modelId="{52C60A0A-3F9A-41B9-9D6C-F64FC18F20A8}" type="presParOf" srcId="{39C83B8C-4CB5-46D0-B268-3D04C001A761}" destId="{4EA4962B-E2EB-4E75-A4F3-586C065DB0A2}" srcOrd="1" destOrd="0" presId="urn:microsoft.com/office/officeart/2005/8/layout/default"/>
    <dgm:cxn modelId="{2F66C4DE-012D-4345-8F65-29F1A3C76595}" type="presParOf" srcId="{39C83B8C-4CB5-46D0-B268-3D04C001A761}" destId="{3004770C-6AD6-41C1-8C77-4DE9986DC610}" srcOrd="2" destOrd="0" presId="urn:microsoft.com/office/officeart/2005/8/layout/default"/>
    <dgm:cxn modelId="{7DDAFBD4-70E4-4C7A-A530-199531FF54E9}" type="presParOf" srcId="{39C83B8C-4CB5-46D0-B268-3D04C001A761}" destId="{83C20604-ACEC-437E-A479-E2DD9B1F3EF9}" srcOrd="3" destOrd="0" presId="urn:microsoft.com/office/officeart/2005/8/layout/default"/>
    <dgm:cxn modelId="{B5D72A28-730B-46A5-8665-94C7B1C8C8C8}" type="presParOf" srcId="{39C83B8C-4CB5-46D0-B268-3D04C001A761}" destId="{023ABC2A-E5F2-483A-9D05-0E4C2BFF2F7C}" srcOrd="4" destOrd="0" presId="urn:microsoft.com/office/officeart/2005/8/layout/default"/>
    <dgm:cxn modelId="{AB5D34BA-42C2-47F0-AF5E-723AA236FEA1}" type="presParOf" srcId="{39C83B8C-4CB5-46D0-B268-3D04C001A761}" destId="{599A17F1-57D1-4D94-9796-F6BE58CB1994}" srcOrd="5" destOrd="0" presId="urn:microsoft.com/office/officeart/2005/8/layout/default"/>
    <dgm:cxn modelId="{9FD6C441-AA99-4098-8F71-CAF4E7530811}" type="presParOf" srcId="{39C83B8C-4CB5-46D0-B268-3D04C001A761}" destId="{B0621A1B-61A2-4AB2-9C37-590AE93B4330}" srcOrd="6" destOrd="0" presId="urn:microsoft.com/office/officeart/2005/8/layout/default"/>
    <dgm:cxn modelId="{8A66958E-571E-4EF5-BD0B-5B2F204A47B2}" type="presParOf" srcId="{39C83B8C-4CB5-46D0-B268-3D04C001A761}" destId="{633ACC11-F0D1-4A9E-AF8D-0155809B8E61}" srcOrd="7" destOrd="0" presId="urn:microsoft.com/office/officeart/2005/8/layout/default"/>
    <dgm:cxn modelId="{F5AB6D63-53D8-4D94-B3D7-393A20564996}" type="presParOf" srcId="{39C83B8C-4CB5-46D0-B268-3D04C001A761}" destId="{590DFED4-DF7B-4876-8BBB-D83278E4C20E}" srcOrd="8" destOrd="0" presId="urn:microsoft.com/office/officeart/2005/8/layout/default"/>
    <dgm:cxn modelId="{E21C87CD-A95B-43C2-9AA7-30EC33F3FC2A}" type="presParOf" srcId="{39C83B8C-4CB5-46D0-B268-3D04C001A761}" destId="{0703CA5C-753C-4CAB-A3C3-776AB96A10F3}" srcOrd="9" destOrd="0" presId="urn:microsoft.com/office/officeart/2005/8/layout/default"/>
    <dgm:cxn modelId="{01D2035E-8FD2-4864-BB22-2888AAE2267A}" type="presParOf" srcId="{39C83B8C-4CB5-46D0-B268-3D04C001A761}" destId="{501F4244-3DC4-427D-A22D-AD485C64E261}" srcOrd="10" destOrd="0" presId="urn:microsoft.com/office/officeart/2005/8/layout/default"/>
    <dgm:cxn modelId="{BB441F0A-57E6-4101-9C7A-C87F2297CDCC}" type="presParOf" srcId="{39C83B8C-4CB5-46D0-B268-3D04C001A761}" destId="{77CC03CE-A6EC-4148-A7CF-AB9546FED8E4}" srcOrd="11" destOrd="0" presId="urn:microsoft.com/office/officeart/2005/8/layout/default"/>
    <dgm:cxn modelId="{9045387C-CFBF-406F-9C79-D584C71432E9}" type="presParOf" srcId="{39C83B8C-4CB5-46D0-B268-3D04C001A761}" destId="{7B6F7D16-B773-4C20-9F4A-FDAA7B8AE99C}" srcOrd="12" destOrd="0" presId="urn:microsoft.com/office/officeart/2005/8/layout/default"/>
    <dgm:cxn modelId="{10471995-5855-4C04-9688-62ED696A3C7C}" type="presParOf" srcId="{39C83B8C-4CB5-46D0-B268-3D04C001A761}" destId="{B2E51F39-BC52-40A0-B28E-58B908C425F6}" srcOrd="13" destOrd="0" presId="urn:microsoft.com/office/officeart/2005/8/layout/default"/>
    <dgm:cxn modelId="{CBFCFF09-5119-4407-A4CC-2E3234AC3290}" type="presParOf" srcId="{39C83B8C-4CB5-46D0-B268-3D04C001A761}" destId="{AD8F0B45-75F6-4476-A5F8-63EFA7210DD1}" srcOrd="14" destOrd="0" presId="urn:microsoft.com/office/officeart/2005/8/layout/default"/>
    <dgm:cxn modelId="{1349A03D-A4C3-4ADD-A6D1-40153FE76AF5}" type="presParOf" srcId="{39C83B8C-4CB5-46D0-B268-3D04C001A761}" destId="{4C050962-54ED-4070-8DFB-852D8A5D5CE4}" srcOrd="15" destOrd="0" presId="urn:microsoft.com/office/officeart/2005/8/layout/default"/>
    <dgm:cxn modelId="{35DFFCD6-1256-4747-8BA0-21FA3237907C}" type="presParOf" srcId="{39C83B8C-4CB5-46D0-B268-3D04C001A761}" destId="{FD40BE38-7169-4888-886B-AF53BAAC982C}" srcOrd="16" destOrd="0" presId="urn:microsoft.com/office/officeart/2005/8/layout/default"/>
    <dgm:cxn modelId="{F8AF47E2-7821-4B8B-B942-DE0603FDBC38}" type="presParOf" srcId="{39C83B8C-4CB5-46D0-B268-3D04C001A761}" destId="{1B9DABB1-F4EF-43B4-9CDB-495DFF41D623}" srcOrd="17" destOrd="0" presId="urn:microsoft.com/office/officeart/2005/8/layout/default"/>
    <dgm:cxn modelId="{1B0C68F6-3400-4B39-AE7E-08D4C58C76C8}" type="presParOf" srcId="{39C83B8C-4CB5-46D0-B268-3D04C001A761}" destId="{1CF57E84-ECC1-401D-888A-6DC12D2AD8D5}" srcOrd="18" destOrd="0" presId="urn:microsoft.com/office/officeart/2005/8/layout/default"/>
    <dgm:cxn modelId="{F34BD8D9-9DA2-4056-AB90-0D930E7149FF}" type="presParOf" srcId="{39C83B8C-4CB5-46D0-B268-3D04C001A761}" destId="{5EC0C807-0589-4908-A994-80134EA4B9E4}" srcOrd="19" destOrd="0" presId="urn:microsoft.com/office/officeart/2005/8/layout/default"/>
    <dgm:cxn modelId="{4D140768-D96A-4C10-AAD1-B00A3E893D98}" type="presParOf" srcId="{39C83B8C-4CB5-46D0-B268-3D04C001A761}" destId="{545CFFE9-7E89-4BF5-8523-F9809282A120}" srcOrd="20" destOrd="0" presId="urn:microsoft.com/office/officeart/2005/8/layout/default"/>
    <dgm:cxn modelId="{5859CE96-CA66-451B-901A-A6BDE6B1B3A9}" type="presParOf" srcId="{39C83B8C-4CB5-46D0-B268-3D04C001A761}" destId="{E022EFE0-0410-49AC-9FB4-B4ECD95BF98D}" srcOrd="21" destOrd="0" presId="urn:microsoft.com/office/officeart/2005/8/layout/default"/>
    <dgm:cxn modelId="{BDB47A42-24B7-4CBD-9E1F-CD62EC3FE347}" type="presParOf" srcId="{39C83B8C-4CB5-46D0-B268-3D04C001A761}" destId="{3B0F3CBD-7A6F-4843-8A23-764002DA5D18}" srcOrd="22" destOrd="0" presId="urn:microsoft.com/office/officeart/2005/8/layout/default"/>
    <dgm:cxn modelId="{D0E5900B-1E20-4377-9FD0-303DA8B8E8A9}" type="presParOf" srcId="{39C83B8C-4CB5-46D0-B268-3D04C001A761}" destId="{3206F5DE-4E99-403D-B14A-0DF09CB1D4F3}" srcOrd="23" destOrd="0" presId="urn:microsoft.com/office/officeart/2005/8/layout/default"/>
    <dgm:cxn modelId="{621CA122-5EA3-41C1-98A2-9BC422AF9F50}" type="presParOf" srcId="{39C83B8C-4CB5-46D0-B268-3D04C001A761}" destId="{A8B2BB6D-6738-4213-8008-C1EBB043746C}" srcOrd="24" destOrd="0" presId="urn:microsoft.com/office/officeart/2005/8/layout/default"/>
    <dgm:cxn modelId="{EC1DD2E3-99DC-427F-AF14-A2E0EF56C837}" type="presParOf" srcId="{39C83B8C-4CB5-46D0-B268-3D04C001A761}" destId="{174A8922-76B8-4747-951E-88BEC96BA9E7}" srcOrd="25" destOrd="0" presId="urn:microsoft.com/office/officeart/2005/8/layout/default"/>
    <dgm:cxn modelId="{C41377B6-FDA2-4542-A1B6-B87D27F03A06}" type="presParOf" srcId="{39C83B8C-4CB5-46D0-B268-3D04C001A761}" destId="{3AD9AF58-10B0-4267-9ADD-279507BA25BF}" srcOrd="26" destOrd="0" presId="urn:microsoft.com/office/officeart/2005/8/layout/default"/>
    <dgm:cxn modelId="{A3211AE0-7F0B-488D-8CAB-4068416E2781}" type="presParOf" srcId="{39C83B8C-4CB5-46D0-B268-3D04C001A761}" destId="{39BA0C0A-B393-4C86-A7BF-FCEDC88A4280}" srcOrd="27" destOrd="0" presId="urn:microsoft.com/office/officeart/2005/8/layout/default"/>
    <dgm:cxn modelId="{EAC69E01-6972-46AC-B006-C26E3761CC0F}" type="presParOf" srcId="{39C83B8C-4CB5-46D0-B268-3D04C001A761}" destId="{6F1B631C-BAF4-4559-BDC7-BE24B42F6F0C}" srcOrd="28" destOrd="0" presId="urn:microsoft.com/office/officeart/2005/8/layout/default"/>
    <dgm:cxn modelId="{9CF6EE57-D988-47B1-826D-FD2BD8A227E6}" type="presParOf" srcId="{39C83B8C-4CB5-46D0-B268-3D04C001A761}" destId="{C9D0A1DA-98C9-43E8-BB6D-D039BD6BBF9D}" srcOrd="29" destOrd="0" presId="urn:microsoft.com/office/officeart/2005/8/layout/default"/>
    <dgm:cxn modelId="{283E3E8D-0F44-4D89-A64C-B44FA5DA190B}" type="presParOf" srcId="{39C83B8C-4CB5-46D0-B268-3D04C001A761}" destId="{0CC33647-266B-43B3-B53D-F25F563AFE11}" srcOrd="30" destOrd="0" presId="urn:microsoft.com/office/officeart/2005/8/layout/default"/>
    <dgm:cxn modelId="{5692A952-7C6C-4DB5-912E-61779409D0DB}" type="presParOf" srcId="{39C83B8C-4CB5-46D0-B268-3D04C001A761}" destId="{EFA792DF-1137-4E89-9A23-2B84F0B49F25}" srcOrd="31" destOrd="0" presId="urn:microsoft.com/office/officeart/2005/8/layout/default"/>
    <dgm:cxn modelId="{58F511BE-DE1E-4462-A901-64EE2AF4E10F}" type="presParOf" srcId="{39C83B8C-4CB5-46D0-B268-3D04C001A761}" destId="{2FD1C53F-6ED0-460F-951E-D8E0A1644143}" srcOrd="32" destOrd="0" presId="urn:microsoft.com/office/officeart/2005/8/layout/default"/>
    <dgm:cxn modelId="{0D0A1005-9E55-455F-BC78-1AF06A6CA060}" type="presParOf" srcId="{39C83B8C-4CB5-46D0-B268-3D04C001A761}" destId="{F9AD4F43-64CD-496A-BEF4-D94D1AE0B6CB}" srcOrd="33" destOrd="0" presId="urn:microsoft.com/office/officeart/2005/8/layout/default"/>
    <dgm:cxn modelId="{BD7D6D1C-0791-476F-86D5-61CD63E0A4ED}" type="presParOf" srcId="{39C83B8C-4CB5-46D0-B268-3D04C001A761}" destId="{189700F9-E257-4FE3-9D90-242EDF78990A}" srcOrd="34" destOrd="0" presId="urn:microsoft.com/office/officeart/2005/8/layout/default"/>
    <dgm:cxn modelId="{25C99E07-13DA-4106-9D2F-80E02C0E925B}" type="presParOf" srcId="{39C83B8C-4CB5-46D0-B268-3D04C001A761}" destId="{B531C6F7-052B-4849-BD6B-A1BC92B0323C}" srcOrd="35" destOrd="0" presId="urn:microsoft.com/office/officeart/2005/8/layout/default"/>
    <dgm:cxn modelId="{6512EFA6-75E8-4EA9-9906-1DDA6052361F}" type="presParOf" srcId="{39C83B8C-4CB5-46D0-B268-3D04C001A761}" destId="{66F1F09F-CDA6-4A2E-BF1C-AA266855A70F}" srcOrd="36" destOrd="0" presId="urn:microsoft.com/office/officeart/2005/8/layout/default"/>
    <dgm:cxn modelId="{54858560-2E5C-4DF1-A5B8-985632320AE4}" type="presParOf" srcId="{39C83B8C-4CB5-46D0-B268-3D04C001A761}" destId="{EBF4431B-D4E2-4E24-99D6-7DA5EFC8302A}" srcOrd="37" destOrd="0" presId="urn:microsoft.com/office/officeart/2005/8/layout/default"/>
    <dgm:cxn modelId="{F71454DB-EEDC-44F9-A420-BC42FC1FE39D}" type="presParOf" srcId="{39C83B8C-4CB5-46D0-B268-3D04C001A761}" destId="{873E2EF0-1C02-4474-B4CC-09744C65803E}" srcOrd="38" destOrd="0" presId="urn:microsoft.com/office/officeart/2005/8/layout/default"/>
    <dgm:cxn modelId="{BAA8212E-78A0-4D11-AC86-F28160A56063}" type="presParOf" srcId="{39C83B8C-4CB5-46D0-B268-3D04C001A761}" destId="{B5F10C5C-4655-4978-A151-0BBE0B25E24C}" srcOrd="39" destOrd="0" presId="urn:microsoft.com/office/officeart/2005/8/layout/default"/>
    <dgm:cxn modelId="{48712EBB-7C27-4659-B394-9F4DEE55095B}" type="presParOf" srcId="{39C83B8C-4CB5-46D0-B268-3D04C001A761}" destId="{8608DFB4-09AB-4CA6-9EDE-7F075FF60DB5}" srcOrd="40" destOrd="0" presId="urn:microsoft.com/office/officeart/2005/8/layout/default"/>
    <dgm:cxn modelId="{E28E1011-B609-41DE-85E5-26E9D40626BC}" type="presParOf" srcId="{39C83B8C-4CB5-46D0-B268-3D04C001A761}" destId="{EE73C824-5024-4EEC-9481-FF4BDA090ADF}" srcOrd="41" destOrd="0" presId="urn:microsoft.com/office/officeart/2005/8/layout/default"/>
    <dgm:cxn modelId="{F16EB394-E2F5-473E-B350-453176EEA573}" type="presParOf" srcId="{39C83B8C-4CB5-46D0-B268-3D04C001A761}" destId="{20D971F1-05DC-42F4-8B1F-F495BD4B7803}" srcOrd="4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1A6F9F-2463-4EF6-965C-3BA45E446DA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2811BFB-16D4-45A6-B7CD-B3E12ECFBFFE}">
      <dgm:prSet phldrT="[Text]"/>
      <dgm:spPr>
        <a:solidFill>
          <a:srgbClr val="0070C0"/>
        </a:solidFill>
      </dgm:spPr>
      <dgm:t>
        <a:bodyPr/>
        <a:lstStyle/>
        <a:p>
          <a:r>
            <a:rPr lang="en-US"/>
            <a:t>Status</a:t>
          </a:r>
        </a:p>
      </dgm:t>
    </dgm:pt>
    <dgm:pt modelId="{1262DE16-E90A-422A-8150-8087F551A154}" type="parTrans" cxnId="{1A4430DF-3596-43A6-A5B4-C62C2D7E0AC9}">
      <dgm:prSet/>
      <dgm:spPr/>
      <dgm:t>
        <a:bodyPr/>
        <a:lstStyle/>
        <a:p>
          <a:endParaRPr lang="en-US"/>
        </a:p>
      </dgm:t>
    </dgm:pt>
    <dgm:pt modelId="{59AAE7EA-CD96-4D7A-A101-E3E5E3101ED1}" type="sibTrans" cxnId="{1A4430DF-3596-43A6-A5B4-C62C2D7E0AC9}">
      <dgm:prSet/>
      <dgm:spPr/>
      <dgm:t>
        <a:bodyPr/>
        <a:lstStyle/>
        <a:p>
          <a:endParaRPr lang="en-US"/>
        </a:p>
      </dgm:t>
    </dgm:pt>
    <dgm:pt modelId="{E83E25CA-4B63-414A-9CBC-2900B915256B}">
      <dgm:prSet phldrT="[Text]"/>
      <dgm:spPr>
        <a:solidFill>
          <a:srgbClr val="006600"/>
        </a:solidFill>
      </dgm:spPr>
      <dgm:t>
        <a:bodyPr/>
        <a:lstStyle/>
        <a:p>
          <a:r>
            <a:rPr lang="en-US"/>
            <a:t>Polio</a:t>
          </a:r>
        </a:p>
      </dgm:t>
    </dgm:pt>
    <dgm:pt modelId="{F992BCED-89A6-4234-BAB6-888EA1223CC7}" type="parTrans" cxnId="{AE1C60F7-A5BC-4421-87C7-AC9817B83D5E}">
      <dgm:prSet/>
      <dgm:spPr/>
      <dgm:t>
        <a:bodyPr/>
        <a:lstStyle/>
        <a:p>
          <a:endParaRPr lang="en-US"/>
        </a:p>
      </dgm:t>
    </dgm:pt>
    <dgm:pt modelId="{7E740F15-1A49-4FA6-88A4-67D4B600DF0D}" type="sibTrans" cxnId="{AE1C60F7-A5BC-4421-87C7-AC9817B83D5E}">
      <dgm:prSet/>
      <dgm:spPr/>
      <dgm:t>
        <a:bodyPr/>
        <a:lstStyle/>
        <a:p>
          <a:endParaRPr lang="en-US"/>
        </a:p>
      </dgm:t>
    </dgm:pt>
    <dgm:pt modelId="{A13E9782-435B-42CE-871A-0D3832D9D766}">
      <dgm:prSet phldrT="[Text]"/>
      <dgm:spPr>
        <a:solidFill>
          <a:srgbClr val="006600"/>
        </a:solidFill>
      </dgm:spPr>
      <dgm:t>
        <a:bodyPr/>
        <a:lstStyle/>
        <a:p>
          <a:r>
            <a:rPr lang="en-US"/>
            <a:t>Total</a:t>
          </a:r>
          <a:br>
            <a:rPr lang="en-US"/>
          </a:br>
          <a:r>
            <a:rPr lang="en-US"/>
            <a:t>Expenditure</a:t>
          </a:r>
        </a:p>
      </dgm:t>
    </dgm:pt>
    <dgm:pt modelId="{813EA407-DB87-4338-833A-316334C0AF7C}" type="parTrans" cxnId="{91B6BF58-C278-4D12-8117-866007F5B2F4}">
      <dgm:prSet/>
      <dgm:spPr/>
      <dgm:t>
        <a:bodyPr/>
        <a:lstStyle/>
        <a:p>
          <a:endParaRPr lang="en-US"/>
        </a:p>
      </dgm:t>
    </dgm:pt>
    <dgm:pt modelId="{406BAAF0-E17F-4DE6-9097-1CA5B2F2A77D}" type="sibTrans" cxnId="{91B6BF58-C278-4D12-8117-866007F5B2F4}">
      <dgm:prSet/>
      <dgm:spPr/>
      <dgm:t>
        <a:bodyPr/>
        <a:lstStyle/>
        <a:p>
          <a:endParaRPr lang="en-US"/>
        </a:p>
      </dgm:t>
    </dgm:pt>
    <dgm:pt modelId="{1773F229-3700-4D27-B23A-36299A8C414B}">
      <dgm:prSet phldrT="[Text]"/>
      <dgm:spPr>
        <a:solidFill>
          <a:srgbClr val="006600"/>
        </a:solidFill>
      </dgm:spPr>
      <dgm:t>
        <a:bodyPr/>
        <a:lstStyle/>
        <a:p>
          <a:r>
            <a:rPr lang="en-US"/>
            <a:t>Diphtheria</a:t>
          </a:r>
        </a:p>
      </dgm:t>
    </dgm:pt>
    <dgm:pt modelId="{FB240D31-F2B4-454C-BA23-F74962337533}" type="parTrans" cxnId="{92B71891-2CF2-4E6B-A176-1CB68CD675DA}">
      <dgm:prSet/>
      <dgm:spPr/>
      <dgm:t>
        <a:bodyPr/>
        <a:lstStyle/>
        <a:p>
          <a:endParaRPr lang="en-US"/>
        </a:p>
      </dgm:t>
    </dgm:pt>
    <dgm:pt modelId="{0C0CC0B1-9691-4134-BDEC-F86DF0AB82BA}" type="sibTrans" cxnId="{92B71891-2CF2-4E6B-A176-1CB68CD675DA}">
      <dgm:prSet/>
      <dgm:spPr/>
      <dgm:t>
        <a:bodyPr/>
        <a:lstStyle/>
        <a:p>
          <a:endParaRPr lang="en-US"/>
        </a:p>
      </dgm:t>
    </dgm:pt>
    <dgm:pt modelId="{008030DC-052D-4F8E-9611-7A30827F65B4}">
      <dgm:prSet/>
      <dgm:spPr>
        <a:solidFill>
          <a:srgbClr val="C00000"/>
        </a:solidFill>
      </dgm:spPr>
      <dgm:t>
        <a:bodyPr/>
        <a:lstStyle/>
        <a:p>
          <a:r>
            <a:rPr lang="en-US"/>
            <a:t>Adult Mortality</a:t>
          </a:r>
        </a:p>
      </dgm:t>
    </dgm:pt>
    <dgm:pt modelId="{B70BE890-74E3-456C-810F-873629B8C867}" type="parTrans" cxnId="{7F16564C-7BA1-40A4-A8F3-549C41368299}">
      <dgm:prSet/>
      <dgm:spPr/>
      <dgm:t>
        <a:bodyPr/>
        <a:lstStyle/>
        <a:p>
          <a:endParaRPr lang="en-US"/>
        </a:p>
      </dgm:t>
    </dgm:pt>
    <dgm:pt modelId="{110C4986-5039-4B38-A058-ACD7BB9D1C5F}" type="sibTrans" cxnId="{7F16564C-7BA1-40A4-A8F3-549C41368299}">
      <dgm:prSet/>
      <dgm:spPr/>
      <dgm:t>
        <a:bodyPr/>
        <a:lstStyle/>
        <a:p>
          <a:endParaRPr lang="en-US"/>
        </a:p>
      </dgm:t>
    </dgm:pt>
    <dgm:pt modelId="{DFF30212-8451-41D3-8C6C-0DE767CF9EB7}">
      <dgm:prSet/>
      <dgm:spPr>
        <a:solidFill>
          <a:srgbClr val="C00000"/>
        </a:solidFill>
      </dgm:spPr>
      <dgm:t>
        <a:bodyPr/>
        <a:lstStyle/>
        <a:p>
          <a:r>
            <a:rPr lang="en-US"/>
            <a:t>Infant Deaths</a:t>
          </a:r>
        </a:p>
      </dgm:t>
    </dgm:pt>
    <dgm:pt modelId="{E1A8EB15-5659-48DC-A6EA-1C5DED1C3F98}" type="parTrans" cxnId="{1E593375-0992-4B00-96D9-1FA8261126A6}">
      <dgm:prSet/>
      <dgm:spPr/>
      <dgm:t>
        <a:bodyPr/>
        <a:lstStyle/>
        <a:p>
          <a:endParaRPr lang="en-US"/>
        </a:p>
      </dgm:t>
    </dgm:pt>
    <dgm:pt modelId="{5294EAF0-2A97-4576-952E-6FA027194B72}" type="sibTrans" cxnId="{1E593375-0992-4B00-96D9-1FA8261126A6}">
      <dgm:prSet/>
      <dgm:spPr/>
      <dgm:t>
        <a:bodyPr/>
        <a:lstStyle/>
        <a:p>
          <a:endParaRPr lang="en-US"/>
        </a:p>
      </dgm:t>
    </dgm:pt>
    <dgm:pt modelId="{CA5D1A9E-D8DB-4967-8549-CB7DDC26173A}">
      <dgm:prSet/>
      <dgm:spPr>
        <a:solidFill>
          <a:srgbClr val="C00000"/>
        </a:solidFill>
      </dgm:spPr>
      <dgm:t>
        <a:bodyPr/>
        <a:lstStyle/>
        <a:p>
          <a:r>
            <a:rPr lang="en-US">
              <a:solidFill>
                <a:schemeClr val="tx1"/>
              </a:solidFill>
            </a:rPr>
            <a:t>Alcohol</a:t>
          </a:r>
        </a:p>
      </dgm:t>
    </dgm:pt>
    <dgm:pt modelId="{0E280AFA-5581-4444-8645-3C8BB66D04D9}" type="parTrans" cxnId="{D39501EB-9E7A-425D-B627-1BE07A2C6BFA}">
      <dgm:prSet/>
      <dgm:spPr/>
      <dgm:t>
        <a:bodyPr/>
        <a:lstStyle/>
        <a:p>
          <a:endParaRPr lang="en-US"/>
        </a:p>
      </dgm:t>
    </dgm:pt>
    <dgm:pt modelId="{399E2310-58EF-4B75-B9D5-FBE73C5CF6D4}" type="sibTrans" cxnId="{D39501EB-9E7A-425D-B627-1BE07A2C6BFA}">
      <dgm:prSet/>
      <dgm:spPr/>
      <dgm:t>
        <a:bodyPr/>
        <a:lstStyle/>
        <a:p>
          <a:endParaRPr lang="en-US"/>
        </a:p>
      </dgm:t>
    </dgm:pt>
    <dgm:pt modelId="{A1C43ED9-B3F9-4B9F-B386-EC55EB550972}">
      <dgm:prSet/>
      <dgm:spPr>
        <a:solidFill>
          <a:srgbClr val="C00000"/>
        </a:solidFill>
      </dgm:spPr>
      <dgm:t>
        <a:bodyPr/>
        <a:lstStyle/>
        <a:p>
          <a:r>
            <a:rPr lang="en-US"/>
            <a:t>Hepatitis</a:t>
          </a:r>
        </a:p>
      </dgm:t>
    </dgm:pt>
    <dgm:pt modelId="{FD0E2228-2184-4492-9F79-52AD88AB4C97}" type="parTrans" cxnId="{632A89AE-CFD4-427B-9AF3-87742E326A95}">
      <dgm:prSet/>
      <dgm:spPr/>
      <dgm:t>
        <a:bodyPr/>
        <a:lstStyle/>
        <a:p>
          <a:endParaRPr lang="en-US"/>
        </a:p>
      </dgm:t>
    </dgm:pt>
    <dgm:pt modelId="{90C7F8ED-2A2B-413C-9C11-DB97CBF80704}" type="sibTrans" cxnId="{632A89AE-CFD4-427B-9AF3-87742E326A95}">
      <dgm:prSet/>
      <dgm:spPr/>
      <dgm:t>
        <a:bodyPr/>
        <a:lstStyle/>
        <a:p>
          <a:endParaRPr lang="en-US"/>
        </a:p>
      </dgm:t>
    </dgm:pt>
    <dgm:pt modelId="{16E09F58-A329-4D71-9BCD-3FFC658179E1}">
      <dgm:prSet/>
      <dgm:spPr>
        <a:solidFill>
          <a:srgbClr val="C00000"/>
        </a:solidFill>
      </dgm:spPr>
      <dgm:t>
        <a:bodyPr/>
        <a:lstStyle/>
        <a:p>
          <a:r>
            <a:rPr lang="en-US"/>
            <a:t>Measles</a:t>
          </a:r>
        </a:p>
      </dgm:t>
    </dgm:pt>
    <dgm:pt modelId="{044D21A5-5BA6-4640-9646-519752AB2E15}" type="parTrans" cxnId="{AB6E014E-B42C-450E-AEE6-1119EED1418A}">
      <dgm:prSet/>
      <dgm:spPr/>
      <dgm:t>
        <a:bodyPr/>
        <a:lstStyle/>
        <a:p>
          <a:endParaRPr lang="en-US"/>
        </a:p>
      </dgm:t>
    </dgm:pt>
    <dgm:pt modelId="{0F47656A-21D1-4759-B6B1-C341BA1C0F88}" type="sibTrans" cxnId="{AB6E014E-B42C-450E-AEE6-1119EED1418A}">
      <dgm:prSet/>
      <dgm:spPr/>
      <dgm:t>
        <a:bodyPr/>
        <a:lstStyle/>
        <a:p>
          <a:endParaRPr lang="en-US"/>
        </a:p>
      </dgm:t>
    </dgm:pt>
    <dgm:pt modelId="{59DED9C3-3D72-48D2-9097-E6998A3FAEFE}">
      <dgm:prSet/>
      <dgm:spPr>
        <a:solidFill>
          <a:srgbClr val="006600"/>
        </a:solidFill>
      </dgm:spPr>
      <dgm:t>
        <a:bodyPr/>
        <a:lstStyle/>
        <a:p>
          <a:r>
            <a:rPr lang="en-US"/>
            <a:t>BMI</a:t>
          </a:r>
        </a:p>
      </dgm:t>
    </dgm:pt>
    <dgm:pt modelId="{F84C32FE-9AB3-421F-9113-CD8B81B60C9F}" type="parTrans" cxnId="{1CD95C18-E404-424B-8264-B327DB8CCA04}">
      <dgm:prSet/>
      <dgm:spPr/>
      <dgm:t>
        <a:bodyPr/>
        <a:lstStyle/>
        <a:p>
          <a:endParaRPr lang="en-US"/>
        </a:p>
      </dgm:t>
    </dgm:pt>
    <dgm:pt modelId="{22CDAD3D-9D7B-4989-86A5-A19A04898978}" type="sibTrans" cxnId="{1CD95C18-E404-424B-8264-B327DB8CCA04}">
      <dgm:prSet/>
      <dgm:spPr/>
      <dgm:t>
        <a:bodyPr/>
        <a:lstStyle/>
        <a:p>
          <a:endParaRPr lang="en-US"/>
        </a:p>
      </dgm:t>
    </dgm:pt>
    <dgm:pt modelId="{58E1F473-5F27-4618-A50F-F397381DD092}">
      <dgm:prSet/>
      <dgm:spPr>
        <a:solidFill>
          <a:srgbClr val="C00000"/>
        </a:solidFill>
      </dgm:spPr>
      <dgm:t>
        <a:bodyPr/>
        <a:lstStyle/>
        <a:p>
          <a:r>
            <a:rPr lang="en-US"/>
            <a:t>HIV/AIDS</a:t>
          </a:r>
        </a:p>
      </dgm:t>
    </dgm:pt>
    <dgm:pt modelId="{055C2032-62CA-4DCC-A403-AF22E4DD2BA6}" type="parTrans" cxnId="{A99259C8-0F0D-4A0A-8D54-351512468A19}">
      <dgm:prSet/>
      <dgm:spPr/>
      <dgm:t>
        <a:bodyPr/>
        <a:lstStyle/>
        <a:p>
          <a:endParaRPr lang="en-US"/>
        </a:p>
      </dgm:t>
    </dgm:pt>
    <dgm:pt modelId="{D65B7E49-ECEE-4B6E-B6E4-37A24991BE7E}" type="sibTrans" cxnId="{A99259C8-0F0D-4A0A-8D54-351512468A19}">
      <dgm:prSet/>
      <dgm:spPr/>
      <dgm:t>
        <a:bodyPr/>
        <a:lstStyle/>
        <a:p>
          <a:endParaRPr lang="en-US"/>
        </a:p>
      </dgm:t>
    </dgm:pt>
    <dgm:pt modelId="{AD2A9ED6-919C-4412-8B7F-38346D051A8D}">
      <dgm:prSet/>
      <dgm:spPr>
        <a:solidFill>
          <a:srgbClr val="006600"/>
        </a:solidFill>
      </dgm:spPr>
      <dgm:t>
        <a:bodyPr/>
        <a:lstStyle/>
        <a:p>
          <a:r>
            <a:rPr lang="en-US"/>
            <a:t>GDP</a:t>
          </a:r>
        </a:p>
      </dgm:t>
    </dgm:pt>
    <dgm:pt modelId="{6D1DD966-AAA7-4012-9974-60B66EEF9702}" type="parTrans" cxnId="{67A9BC54-01D0-4DDF-A9FC-9373A96E42DC}">
      <dgm:prSet/>
      <dgm:spPr/>
      <dgm:t>
        <a:bodyPr/>
        <a:lstStyle/>
        <a:p>
          <a:endParaRPr lang="en-US"/>
        </a:p>
      </dgm:t>
    </dgm:pt>
    <dgm:pt modelId="{8F49EE16-3F71-4C82-8D06-61BA8C9B68B0}" type="sibTrans" cxnId="{67A9BC54-01D0-4DDF-A9FC-9373A96E42DC}">
      <dgm:prSet/>
      <dgm:spPr/>
      <dgm:t>
        <a:bodyPr/>
        <a:lstStyle/>
        <a:p>
          <a:endParaRPr lang="en-US"/>
        </a:p>
      </dgm:t>
    </dgm:pt>
    <dgm:pt modelId="{C9B66291-9582-4AB1-BDF6-012DE929E530}">
      <dgm:prSet/>
      <dgm:spPr>
        <a:solidFill>
          <a:srgbClr val="C00000"/>
        </a:solidFill>
      </dgm:spPr>
      <dgm:t>
        <a:bodyPr/>
        <a:lstStyle/>
        <a:p>
          <a:r>
            <a:rPr lang="en-US"/>
            <a:t>Thinness 1-19yrs</a:t>
          </a:r>
        </a:p>
      </dgm:t>
    </dgm:pt>
    <dgm:pt modelId="{6A1E6989-2314-4A5C-B954-B9DDC2782310}" type="parTrans" cxnId="{CCEEE07D-117E-4608-9FE9-08D9F6759A41}">
      <dgm:prSet/>
      <dgm:spPr/>
      <dgm:t>
        <a:bodyPr/>
        <a:lstStyle/>
        <a:p>
          <a:endParaRPr lang="en-US"/>
        </a:p>
      </dgm:t>
    </dgm:pt>
    <dgm:pt modelId="{FCEA805C-B4F7-45EB-ADA9-186A7EE03665}" type="sibTrans" cxnId="{CCEEE07D-117E-4608-9FE9-08D9F6759A41}">
      <dgm:prSet/>
      <dgm:spPr/>
      <dgm:t>
        <a:bodyPr/>
        <a:lstStyle/>
        <a:p>
          <a:endParaRPr lang="en-US"/>
        </a:p>
      </dgm:t>
    </dgm:pt>
    <dgm:pt modelId="{58A503D3-E338-4252-ADF3-B939704F5C37}">
      <dgm:prSet/>
      <dgm:spPr>
        <a:solidFill>
          <a:srgbClr val="C00000"/>
        </a:solidFill>
      </dgm:spPr>
      <dgm:t>
        <a:bodyPr/>
        <a:lstStyle/>
        <a:p>
          <a:r>
            <a:rPr lang="en-US"/>
            <a:t>Thinness</a:t>
          </a:r>
        </a:p>
        <a:p>
          <a:r>
            <a:rPr lang="en-US"/>
            <a:t>5-9 years</a:t>
          </a:r>
        </a:p>
      </dgm:t>
    </dgm:pt>
    <dgm:pt modelId="{997F0438-C617-4F76-92E7-7CC1C9E0B609}" type="parTrans" cxnId="{CAD48FAD-0325-4A36-83D0-9C36784A2962}">
      <dgm:prSet/>
      <dgm:spPr/>
      <dgm:t>
        <a:bodyPr/>
        <a:lstStyle/>
        <a:p>
          <a:endParaRPr lang="en-US"/>
        </a:p>
      </dgm:t>
    </dgm:pt>
    <dgm:pt modelId="{26E0E35D-7ED4-498B-8A95-0394A0D4ABD5}" type="sibTrans" cxnId="{CAD48FAD-0325-4A36-83D0-9C36784A2962}">
      <dgm:prSet/>
      <dgm:spPr/>
      <dgm:t>
        <a:bodyPr/>
        <a:lstStyle/>
        <a:p>
          <a:endParaRPr lang="en-US"/>
        </a:p>
      </dgm:t>
    </dgm:pt>
    <dgm:pt modelId="{130E256D-EAE1-48D8-BF64-39B52F4F1908}">
      <dgm:prSet/>
      <dgm:spPr>
        <a:solidFill>
          <a:srgbClr val="006600"/>
        </a:solidFill>
      </dgm:spPr>
      <dgm:t>
        <a:bodyPr/>
        <a:lstStyle/>
        <a:p>
          <a:r>
            <a:rPr lang="en-US"/>
            <a:t>Income</a:t>
          </a:r>
        </a:p>
        <a:p>
          <a:r>
            <a:rPr lang="en-US"/>
            <a:t>COR</a:t>
          </a:r>
        </a:p>
      </dgm:t>
    </dgm:pt>
    <dgm:pt modelId="{8D136C7C-2C61-49E6-AB0D-F85AD591FBC0}" type="parTrans" cxnId="{916AC3A3-93DC-4EC0-A49B-AD695EC58D37}">
      <dgm:prSet/>
      <dgm:spPr/>
      <dgm:t>
        <a:bodyPr/>
        <a:lstStyle/>
        <a:p>
          <a:endParaRPr lang="en-US"/>
        </a:p>
      </dgm:t>
    </dgm:pt>
    <dgm:pt modelId="{593D8A8C-32EE-484E-BC24-620A0AF277C1}" type="sibTrans" cxnId="{916AC3A3-93DC-4EC0-A49B-AD695EC58D37}">
      <dgm:prSet/>
      <dgm:spPr/>
      <dgm:t>
        <a:bodyPr/>
        <a:lstStyle/>
        <a:p>
          <a:endParaRPr lang="en-US"/>
        </a:p>
      </dgm:t>
    </dgm:pt>
    <dgm:pt modelId="{59575552-3592-4646-8EFB-1627E3C73A06}">
      <dgm:prSet/>
      <dgm:spPr>
        <a:solidFill>
          <a:srgbClr val="006600"/>
        </a:solidFill>
      </dgm:spPr>
      <dgm:t>
        <a:bodyPr/>
        <a:lstStyle/>
        <a:p>
          <a:r>
            <a:rPr lang="en-US"/>
            <a:t>Schooling</a:t>
          </a:r>
        </a:p>
      </dgm:t>
    </dgm:pt>
    <dgm:pt modelId="{E0655715-025D-4367-9085-C5B35478B2E2}" type="parTrans" cxnId="{DB1E0CBC-D3FA-40E3-A7B9-43C52042ABDA}">
      <dgm:prSet/>
      <dgm:spPr/>
      <dgm:t>
        <a:bodyPr/>
        <a:lstStyle/>
        <a:p>
          <a:endParaRPr lang="en-US"/>
        </a:p>
      </dgm:t>
    </dgm:pt>
    <dgm:pt modelId="{3351B17E-315F-4BCF-8457-5CFE11C0A983}" type="sibTrans" cxnId="{DB1E0CBC-D3FA-40E3-A7B9-43C52042ABDA}">
      <dgm:prSet/>
      <dgm:spPr/>
      <dgm:t>
        <a:bodyPr/>
        <a:lstStyle/>
        <a:p>
          <a:endParaRPr lang="en-US"/>
        </a:p>
      </dgm:t>
    </dgm:pt>
    <dgm:pt modelId="{71BE5295-B91A-4DB9-8261-AC49EA2B87F1}">
      <dgm:prSet/>
      <dgm:spPr>
        <a:solidFill>
          <a:srgbClr val="0070C0"/>
        </a:solidFill>
      </dgm:spPr>
      <dgm:t>
        <a:bodyPr/>
        <a:lstStyle/>
        <a:p>
          <a:r>
            <a:rPr lang="en-US"/>
            <a:t>Country</a:t>
          </a:r>
        </a:p>
      </dgm:t>
    </dgm:pt>
    <dgm:pt modelId="{05A9DDFE-35BE-493A-865D-CD45CB7BB0A8}" type="parTrans" cxnId="{0A5E8AEE-6F3F-47B1-B8E3-6B415945E583}">
      <dgm:prSet/>
      <dgm:spPr/>
      <dgm:t>
        <a:bodyPr/>
        <a:lstStyle/>
        <a:p>
          <a:endParaRPr lang="en-US"/>
        </a:p>
      </dgm:t>
    </dgm:pt>
    <dgm:pt modelId="{34A2163F-9E2F-4F05-8F94-B7CFEC04CCAA}" type="sibTrans" cxnId="{0A5E8AEE-6F3F-47B1-B8E3-6B415945E583}">
      <dgm:prSet/>
      <dgm:spPr/>
      <dgm:t>
        <a:bodyPr/>
        <a:lstStyle/>
        <a:p>
          <a:endParaRPr lang="en-US"/>
        </a:p>
      </dgm:t>
    </dgm:pt>
    <dgm:pt modelId="{5623970C-1C1C-4E6D-9E63-21D0E7B6DB02}">
      <dgm:prSet/>
      <dgm:spPr>
        <a:solidFill>
          <a:schemeClr val="bg2">
            <a:lumMod val="75000"/>
          </a:schemeClr>
        </a:solidFill>
      </dgm:spPr>
      <dgm:t>
        <a:bodyPr/>
        <a:lstStyle/>
        <a:p>
          <a:r>
            <a:rPr lang="en-US"/>
            <a:t>Life Expectancy</a:t>
          </a:r>
        </a:p>
      </dgm:t>
    </dgm:pt>
    <dgm:pt modelId="{4EAF60AF-686F-4E7F-BF71-E6A93A389681}" type="parTrans" cxnId="{F183E0F4-E624-4114-86FA-702FEBA75A8C}">
      <dgm:prSet/>
      <dgm:spPr/>
      <dgm:t>
        <a:bodyPr/>
        <a:lstStyle/>
        <a:p>
          <a:endParaRPr lang="en-US"/>
        </a:p>
      </dgm:t>
    </dgm:pt>
    <dgm:pt modelId="{9EEA6DB9-3649-41F7-83EF-592FEF16DD13}" type="sibTrans" cxnId="{F183E0F4-E624-4114-86FA-702FEBA75A8C}">
      <dgm:prSet/>
      <dgm:spPr/>
      <dgm:t>
        <a:bodyPr/>
        <a:lstStyle/>
        <a:p>
          <a:endParaRPr lang="en-US"/>
        </a:p>
      </dgm:t>
    </dgm:pt>
    <dgm:pt modelId="{3335343D-FBC0-4189-8B72-4F4A4BCEACB0}">
      <dgm:prSet/>
      <dgm:spPr>
        <a:solidFill>
          <a:srgbClr val="0070C0"/>
        </a:solidFill>
      </dgm:spPr>
      <dgm:t>
        <a:bodyPr/>
        <a:lstStyle/>
        <a:p>
          <a:r>
            <a:rPr lang="en-US"/>
            <a:t>Year</a:t>
          </a:r>
        </a:p>
      </dgm:t>
    </dgm:pt>
    <dgm:pt modelId="{7D1EB03A-4F72-41C4-899F-D927C242738F}" type="parTrans" cxnId="{4FCBF44C-2603-44EF-AAF2-884A2B6CF1F8}">
      <dgm:prSet/>
      <dgm:spPr/>
      <dgm:t>
        <a:bodyPr/>
        <a:lstStyle/>
        <a:p>
          <a:endParaRPr lang="en-US"/>
        </a:p>
      </dgm:t>
    </dgm:pt>
    <dgm:pt modelId="{130B7398-4024-480E-8388-F3B6B5138B41}" type="sibTrans" cxnId="{4FCBF44C-2603-44EF-AAF2-884A2B6CF1F8}">
      <dgm:prSet/>
      <dgm:spPr/>
      <dgm:t>
        <a:bodyPr/>
        <a:lstStyle/>
        <a:p>
          <a:endParaRPr lang="en-US"/>
        </a:p>
      </dgm:t>
    </dgm:pt>
    <dgm:pt modelId="{39C83B8C-4CB5-46D0-B268-3D04C001A761}" type="pres">
      <dgm:prSet presAssocID="{A21A6F9F-2463-4EF6-965C-3BA45E446DA3}" presName="diagram" presStyleCnt="0">
        <dgm:presLayoutVars>
          <dgm:dir/>
          <dgm:resizeHandles val="exact"/>
        </dgm:presLayoutVars>
      </dgm:prSet>
      <dgm:spPr/>
    </dgm:pt>
    <dgm:pt modelId="{070022E6-278C-4EBA-AA96-5F524CB1A326}" type="pres">
      <dgm:prSet presAssocID="{F2811BFB-16D4-45A6-B7CD-B3E12ECFBFFE}" presName="node" presStyleLbl="node1" presStyleIdx="0" presStyleCnt="19">
        <dgm:presLayoutVars>
          <dgm:bulletEnabled val="1"/>
        </dgm:presLayoutVars>
      </dgm:prSet>
      <dgm:spPr/>
    </dgm:pt>
    <dgm:pt modelId="{4EA4962B-E2EB-4E75-A4F3-586C065DB0A2}" type="pres">
      <dgm:prSet presAssocID="{59AAE7EA-CD96-4D7A-A101-E3E5E3101ED1}" presName="sibTrans" presStyleCnt="0"/>
      <dgm:spPr/>
    </dgm:pt>
    <dgm:pt modelId="{3004770C-6AD6-41C1-8C77-4DE9986DC610}" type="pres">
      <dgm:prSet presAssocID="{008030DC-052D-4F8E-9611-7A30827F65B4}" presName="node" presStyleLbl="node1" presStyleIdx="1" presStyleCnt="19">
        <dgm:presLayoutVars>
          <dgm:bulletEnabled val="1"/>
        </dgm:presLayoutVars>
      </dgm:prSet>
      <dgm:spPr/>
    </dgm:pt>
    <dgm:pt modelId="{83C20604-ACEC-437E-A479-E2DD9B1F3EF9}" type="pres">
      <dgm:prSet presAssocID="{110C4986-5039-4B38-A058-ACD7BB9D1C5F}" presName="sibTrans" presStyleCnt="0"/>
      <dgm:spPr/>
    </dgm:pt>
    <dgm:pt modelId="{023ABC2A-E5F2-483A-9D05-0E4C2BFF2F7C}" type="pres">
      <dgm:prSet presAssocID="{DFF30212-8451-41D3-8C6C-0DE767CF9EB7}" presName="node" presStyleLbl="node1" presStyleIdx="2" presStyleCnt="19">
        <dgm:presLayoutVars>
          <dgm:bulletEnabled val="1"/>
        </dgm:presLayoutVars>
      </dgm:prSet>
      <dgm:spPr/>
    </dgm:pt>
    <dgm:pt modelId="{599A17F1-57D1-4D94-9796-F6BE58CB1994}" type="pres">
      <dgm:prSet presAssocID="{5294EAF0-2A97-4576-952E-6FA027194B72}" presName="sibTrans" presStyleCnt="0"/>
      <dgm:spPr/>
    </dgm:pt>
    <dgm:pt modelId="{B0621A1B-61A2-4AB2-9C37-590AE93B4330}" type="pres">
      <dgm:prSet presAssocID="{CA5D1A9E-D8DB-4967-8549-CB7DDC26173A}" presName="node" presStyleLbl="node1" presStyleIdx="3" presStyleCnt="19">
        <dgm:presLayoutVars>
          <dgm:bulletEnabled val="1"/>
        </dgm:presLayoutVars>
      </dgm:prSet>
      <dgm:spPr/>
    </dgm:pt>
    <dgm:pt modelId="{633ACC11-F0D1-4A9E-AF8D-0155809B8E61}" type="pres">
      <dgm:prSet presAssocID="{399E2310-58EF-4B75-B9D5-FBE73C5CF6D4}" presName="sibTrans" presStyleCnt="0"/>
      <dgm:spPr/>
    </dgm:pt>
    <dgm:pt modelId="{501F4244-3DC4-427D-A22D-AD485C64E261}" type="pres">
      <dgm:prSet presAssocID="{A1C43ED9-B3F9-4B9F-B386-EC55EB550972}" presName="node" presStyleLbl="node1" presStyleIdx="4" presStyleCnt="19">
        <dgm:presLayoutVars>
          <dgm:bulletEnabled val="1"/>
        </dgm:presLayoutVars>
      </dgm:prSet>
      <dgm:spPr/>
    </dgm:pt>
    <dgm:pt modelId="{77CC03CE-A6EC-4148-A7CF-AB9546FED8E4}" type="pres">
      <dgm:prSet presAssocID="{90C7F8ED-2A2B-413C-9C11-DB97CBF80704}" presName="sibTrans" presStyleCnt="0"/>
      <dgm:spPr/>
    </dgm:pt>
    <dgm:pt modelId="{7B6F7D16-B773-4C20-9F4A-FDAA7B8AE99C}" type="pres">
      <dgm:prSet presAssocID="{16E09F58-A329-4D71-9BCD-3FFC658179E1}" presName="node" presStyleLbl="node1" presStyleIdx="5" presStyleCnt="19">
        <dgm:presLayoutVars>
          <dgm:bulletEnabled val="1"/>
        </dgm:presLayoutVars>
      </dgm:prSet>
      <dgm:spPr/>
    </dgm:pt>
    <dgm:pt modelId="{B2E51F39-BC52-40A0-B28E-58B908C425F6}" type="pres">
      <dgm:prSet presAssocID="{0F47656A-21D1-4759-B6B1-C341BA1C0F88}" presName="sibTrans" presStyleCnt="0"/>
      <dgm:spPr/>
    </dgm:pt>
    <dgm:pt modelId="{AD8F0B45-75F6-4476-A5F8-63EFA7210DD1}" type="pres">
      <dgm:prSet presAssocID="{59DED9C3-3D72-48D2-9097-E6998A3FAEFE}" presName="node" presStyleLbl="node1" presStyleIdx="6" presStyleCnt="19">
        <dgm:presLayoutVars>
          <dgm:bulletEnabled val="1"/>
        </dgm:presLayoutVars>
      </dgm:prSet>
      <dgm:spPr/>
    </dgm:pt>
    <dgm:pt modelId="{4C050962-54ED-4070-8DFB-852D8A5D5CE4}" type="pres">
      <dgm:prSet presAssocID="{22CDAD3D-9D7B-4989-86A5-A19A04898978}" presName="sibTrans" presStyleCnt="0"/>
      <dgm:spPr/>
    </dgm:pt>
    <dgm:pt modelId="{1CF57E84-ECC1-401D-888A-6DC12D2AD8D5}" type="pres">
      <dgm:prSet presAssocID="{E83E25CA-4B63-414A-9CBC-2900B915256B}" presName="node" presStyleLbl="node1" presStyleIdx="7" presStyleCnt="19">
        <dgm:presLayoutVars>
          <dgm:bulletEnabled val="1"/>
        </dgm:presLayoutVars>
      </dgm:prSet>
      <dgm:spPr/>
    </dgm:pt>
    <dgm:pt modelId="{5EC0C807-0589-4908-A994-80134EA4B9E4}" type="pres">
      <dgm:prSet presAssocID="{7E740F15-1A49-4FA6-88A4-67D4B600DF0D}" presName="sibTrans" presStyleCnt="0"/>
      <dgm:spPr/>
    </dgm:pt>
    <dgm:pt modelId="{545CFFE9-7E89-4BF5-8523-F9809282A120}" type="pres">
      <dgm:prSet presAssocID="{A13E9782-435B-42CE-871A-0D3832D9D766}" presName="node" presStyleLbl="node1" presStyleIdx="8" presStyleCnt="19">
        <dgm:presLayoutVars>
          <dgm:bulletEnabled val="1"/>
        </dgm:presLayoutVars>
      </dgm:prSet>
      <dgm:spPr/>
    </dgm:pt>
    <dgm:pt modelId="{E022EFE0-0410-49AC-9FB4-B4ECD95BF98D}" type="pres">
      <dgm:prSet presAssocID="{406BAAF0-E17F-4DE6-9097-1CA5B2F2A77D}" presName="sibTrans" presStyleCnt="0"/>
      <dgm:spPr/>
    </dgm:pt>
    <dgm:pt modelId="{3B0F3CBD-7A6F-4843-8A23-764002DA5D18}" type="pres">
      <dgm:prSet presAssocID="{1773F229-3700-4D27-B23A-36299A8C414B}" presName="node" presStyleLbl="node1" presStyleIdx="9" presStyleCnt="19">
        <dgm:presLayoutVars>
          <dgm:bulletEnabled val="1"/>
        </dgm:presLayoutVars>
      </dgm:prSet>
      <dgm:spPr/>
    </dgm:pt>
    <dgm:pt modelId="{3206F5DE-4E99-403D-B14A-0DF09CB1D4F3}" type="pres">
      <dgm:prSet presAssocID="{0C0CC0B1-9691-4134-BDEC-F86DF0AB82BA}" presName="sibTrans" presStyleCnt="0"/>
      <dgm:spPr/>
    </dgm:pt>
    <dgm:pt modelId="{A8B2BB6D-6738-4213-8008-C1EBB043746C}" type="pres">
      <dgm:prSet presAssocID="{58E1F473-5F27-4618-A50F-F397381DD092}" presName="node" presStyleLbl="node1" presStyleIdx="10" presStyleCnt="19">
        <dgm:presLayoutVars>
          <dgm:bulletEnabled val="1"/>
        </dgm:presLayoutVars>
      </dgm:prSet>
      <dgm:spPr/>
    </dgm:pt>
    <dgm:pt modelId="{174A8922-76B8-4747-951E-88BEC96BA9E7}" type="pres">
      <dgm:prSet presAssocID="{D65B7E49-ECEE-4B6E-B6E4-37A24991BE7E}" presName="sibTrans" presStyleCnt="0"/>
      <dgm:spPr/>
    </dgm:pt>
    <dgm:pt modelId="{3AD9AF58-10B0-4267-9ADD-279507BA25BF}" type="pres">
      <dgm:prSet presAssocID="{AD2A9ED6-919C-4412-8B7F-38346D051A8D}" presName="node" presStyleLbl="node1" presStyleIdx="11" presStyleCnt="19">
        <dgm:presLayoutVars>
          <dgm:bulletEnabled val="1"/>
        </dgm:presLayoutVars>
      </dgm:prSet>
      <dgm:spPr/>
    </dgm:pt>
    <dgm:pt modelId="{39BA0C0A-B393-4C86-A7BF-FCEDC88A4280}" type="pres">
      <dgm:prSet presAssocID="{8F49EE16-3F71-4C82-8D06-61BA8C9B68B0}" presName="sibTrans" presStyleCnt="0"/>
      <dgm:spPr/>
    </dgm:pt>
    <dgm:pt modelId="{0CC33647-266B-43B3-B53D-F25F563AFE11}" type="pres">
      <dgm:prSet presAssocID="{C9B66291-9582-4AB1-BDF6-012DE929E530}" presName="node" presStyleLbl="node1" presStyleIdx="12" presStyleCnt="19">
        <dgm:presLayoutVars>
          <dgm:bulletEnabled val="1"/>
        </dgm:presLayoutVars>
      </dgm:prSet>
      <dgm:spPr/>
    </dgm:pt>
    <dgm:pt modelId="{EFA792DF-1137-4E89-9A23-2B84F0B49F25}" type="pres">
      <dgm:prSet presAssocID="{FCEA805C-B4F7-45EB-ADA9-186A7EE03665}" presName="sibTrans" presStyleCnt="0"/>
      <dgm:spPr/>
    </dgm:pt>
    <dgm:pt modelId="{2FD1C53F-6ED0-460F-951E-D8E0A1644143}" type="pres">
      <dgm:prSet presAssocID="{58A503D3-E338-4252-ADF3-B939704F5C37}" presName="node" presStyleLbl="node1" presStyleIdx="13" presStyleCnt="19">
        <dgm:presLayoutVars>
          <dgm:bulletEnabled val="1"/>
        </dgm:presLayoutVars>
      </dgm:prSet>
      <dgm:spPr/>
    </dgm:pt>
    <dgm:pt modelId="{F9AD4F43-64CD-496A-BEF4-D94D1AE0B6CB}" type="pres">
      <dgm:prSet presAssocID="{26E0E35D-7ED4-498B-8A95-0394A0D4ABD5}" presName="sibTrans" presStyleCnt="0"/>
      <dgm:spPr/>
    </dgm:pt>
    <dgm:pt modelId="{189700F9-E257-4FE3-9D90-242EDF78990A}" type="pres">
      <dgm:prSet presAssocID="{130E256D-EAE1-48D8-BF64-39B52F4F1908}" presName="node" presStyleLbl="node1" presStyleIdx="14" presStyleCnt="19">
        <dgm:presLayoutVars>
          <dgm:bulletEnabled val="1"/>
        </dgm:presLayoutVars>
      </dgm:prSet>
      <dgm:spPr/>
    </dgm:pt>
    <dgm:pt modelId="{B531C6F7-052B-4849-BD6B-A1BC92B0323C}" type="pres">
      <dgm:prSet presAssocID="{593D8A8C-32EE-484E-BC24-620A0AF277C1}" presName="sibTrans" presStyleCnt="0"/>
      <dgm:spPr/>
    </dgm:pt>
    <dgm:pt modelId="{66F1F09F-CDA6-4A2E-BF1C-AA266855A70F}" type="pres">
      <dgm:prSet presAssocID="{59575552-3592-4646-8EFB-1627E3C73A06}" presName="node" presStyleLbl="node1" presStyleIdx="15" presStyleCnt="19">
        <dgm:presLayoutVars>
          <dgm:bulletEnabled val="1"/>
        </dgm:presLayoutVars>
      </dgm:prSet>
      <dgm:spPr/>
    </dgm:pt>
    <dgm:pt modelId="{EBF4431B-D4E2-4E24-99D6-7DA5EFC8302A}" type="pres">
      <dgm:prSet presAssocID="{3351B17E-315F-4BCF-8457-5CFE11C0A983}" presName="sibTrans" presStyleCnt="0"/>
      <dgm:spPr/>
    </dgm:pt>
    <dgm:pt modelId="{873E2EF0-1C02-4474-B4CC-09744C65803E}" type="pres">
      <dgm:prSet presAssocID="{71BE5295-B91A-4DB9-8261-AC49EA2B87F1}" presName="node" presStyleLbl="node1" presStyleIdx="16" presStyleCnt="19">
        <dgm:presLayoutVars>
          <dgm:bulletEnabled val="1"/>
        </dgm:presLayoutVars>
      </dgm:prSet>
      <dgm:spPr/>
    </dgm:pt>
    <dgm:pt modelId="{B5F10C5C-4655-4978-A151-0BBE0B25E24C}" type="pres">
      <dgm:prSet presAssocID="{34A2163F-9E2F-4F05-8F94-B7CFEC04CCAA}" presName="sibTrans" presStyleCnt="0"/>
      <dgm:spPr/>
    </dgm:pt>
    <dgm:pt modelId="{8608DFB4-09AB-4CA6-9EDE-7F075FF60DB5}" type="pres">
      <dgm:prSet presAssocID="{5623970C-1C1C-4E6D-9E63-21D0E7B6DB02}" presName="node" presStyleLbl="node1" presStyleIdx="17" presStyleCnt="19">
        <dgm:presLayoutVars>
          <dgm:bulletEnabled val="1"/>
        </dgm:presLayoutVars>
      </dgm:prSet>
      <dgm:spPr/>
    </dgm:pt>
    <dgm:pt modelId="{EE73C824-5024-4EEC-9481-FF4BDA090ADF}" type="pres">
      <dgm:prSet presAssocID="{9EEA6DB9-3649-41F7-83EF-592FEF16DD13}" presName="sibTrans" presStyleCnt="0"/>
      <dgm:spPr/>
    </dgm:pt>
    <dgm:pt modelId="{20D971F1-05DC-42F4-8B1F-F495BD4B7803}" type="pres">
      <dgm:prSet presAssocID="{3335343D-FBC0-4189-8B72-4F4A4BCEACB0}" presName="node" presStyleLbl="node1" presStyleIdx="18" presStyleCnt="19">
        <dgm:presLayoutVars>
          <dgm:bulletEnabled val="1"/>
        </dgm:presLayoutVars>
      </dgm:prSet>
      <dgm:spPr/>
    </dgm:pt>
  </dgm:ptLst>
  <dgm:cxnLst>
    <dgm:cxn modelId="{1CD95C18-E404-424B-8264-B327DB8CCA04}" srcId="{A21A6F9F-2463-4EF6-965C-3BA45E446DA3}" destId="{59DED9C3-3D72-48D2-9097-E6998A3FAEFE}" srcOrd="6" destOrd="0" parTransId="{F84C32FE-9AB3-421F-9113-CD8B81B60C9F}" sibTransId="{22CDAD3D-9D7B-4989-86A5-A19A04898978}"/>
    <dgm:cxn modelId="{24E79E37-C7FF-4161-81E0-9DD9650A7EEC}" type="presOf" srcId="{5623970C-1C1C-4E6D-9E63-21D0E7B6DB02}" destId="{8608DFB4-09AB-4CA6-9EDE-7F075FF60DB5}" srcOrd="0" destOrd="0" presId="urn:microsoft.com/office/officeart/2005/8/layout/default"/>
    <dgm:cxn modelId="{D67F2B5D-5142-4D55-9B56-ADD446096DAD}" type="presOf" srcId="{16E09F58-A329-4D71-9BCD-3FFC658179E1}" destId="{7B6F7D16-B773-4C20-9F4A-FDAA7B8AE99C}" srcOrd="0" destOrd="0" presId="urn:microsoft.com/office/officeart/2005/8/layout/default"/>
    <dgm:cxn modelId="{752DFD60-BF1D-4A66-85DD-F01C83AA6388}" type="presOf" srcId="{A21A6F9F-2463-4EF6-965C-3BA45E446DA3}" destId="{39C83B8C-4CB5-46D0-B268-3D04C001A761}" srcOrd="0" destOrd="0" presId="urn:microsoft.com/office/officeart/2005/8/layout/default"/>
    <dgm:cxn modelId="{4F720C61-30A1-4545-B02E-8AFD5230C5B7}" type="presOf" srcId="{AD2A9ED6-919C-4412-8B7F-38346D051A8D}" destId="{3AD9AF58-10B0-4267-9ADD-279507BA25BF}" srcOrd="0" destOrd="0" presId="urn:microsoft.com/office/officeart/2005/8/layout/default"/>
    <dgm:cxn modelId="{A4D4AF65-4041-4712-A02C-CD371B4E032F}" type="presOf" srcId="{DFF30212-8451-41D3-8C6C-0DE767CF9EB7}" destId="{023ABC2A-E5F2-483A-9D05-0E4C2BFF2F7C}" srcOrd="0" destOrd="0" presId="urn:microsoft.com/office/officeart/2005/8/layout/default"/>
    <dgm:cxn modelId="{E9948346-84C2-486C-8B59-74C7C3211852}" type="presOf" srcId="{A1C43ED9-B3F9-4B9F-B386-EC55EB550972}" destId="{501F4244-3DC4-427D-A22D-AD485C64E261}" srcOrd="0" destOrd="0" presId="urn:microsoft.com/office/officeart/2005/8/layout/default"/>
    <dgm:cxn modelId="{FE824B69-3998-4931-B312-8E73A4D68644}" type="presOf" srcId="{008030DC-052D-4F8E-9611-7A30827F65B4}" destId="{3004770C-6AD6-41C1-8C77-4DE9986DC610}" srcOrd="0" destOrd="0" presId="urn:microsoft.com/office/officeart/2005/8/layout/default"/>
    <dgm:cxn modelId="{7F16564C-7BA1-40A4-A8F3-549C41368299}" srcId="{A21A6F9F-2463-4EF6-965C-3BA45E446DA3}" destId="{008030DC-052D-4F8E-9611-7A30827F65B4}" srcOrd="1" destOrd="0" parTransId="{B70BE890-74E3-456C-810F-873629B8C867}" sibTransId="{110C4986-5039-4B38-A058-ACD7BB9D1C5F}"/>
    <dgm:cxn modelId="{6C74BF6C-A64F-4F7C-A26E-08D7A3CD5853}" type="presOf" srcId="{58A503D3-E338-4252-ADF3-B939704F5C37}" destId="{2FD1C53F-6ED0-460F-951E-D8E0A1644143}" srcOrd="0" destOrd="0" presId="urn:microsoft.com/office/officeart/2005/8/layout/default"/>
    <dgm:cxn modelId="{4FCBF44C-2603-44EF-AAF2-884A2B6CF1F8}" srcId="{A21A6F9F-2463-4EF6-965C-3BA45E446DA3}" destId="{3335343D-FBC0-4189-8B72-4F4A4BCEACB0}" srcOrd="18" destOrd="0" parTransId="{7D1EB03A-4F72-41C4-899F-D927C242738F}" sibTransId="{130B7398-4024-480E-8388-F3B6B5138B41}"/>
    <dgm:cxn modelId="{AB6E014E-B42C-450E-AEE6-1119EED1418A}" srcId="{A21A6F9F-2463-4EF6-965C-3BA45E446DA3}" destId="{16E09F58-A329-4D71-9BCD-3FFC658179E1}" srcOrd="5" destOrd="0" parTransId="{044D21A5-5BA6-4640-9646-519752AB2E15}" sibTransId="{0F47656A-21D1-4759-B6B1-C341BA1C0F88}"/>
    <dgm:cxn modelId="{67A9BC54-01D0-4DDF-A9FC-9373A96E42DC}" srcId="{A21A6F9F-2463-4EF6-965C-3BA45E446DA3}" destId="{AD2A9ED6-919C-4412-8B7F-38346D051A8D}" srcOrd="11" destOrd="0" parTransId="{6D1DD966-AAA7-4012-9974-60B66EEF9702}" sibTransId="{8F49EE16-3F71-4C82-8D06-61BA8C9B68B0}"/>
    <dgm:cxn modelId="{1E593375-0992-4B00-96D9-1FA8261126A6}" srcId="{A21A6F9F-2463-4EF6-965C-3BA45E446DA3}" destId="{DFF30212-8451-41D3-8C6C-0DE767CF9EB7}" srcOrd="2" destOrd="0" parTransId="{E1A8EB15-5659-48DC-A6EA-1C5DED1C3F98}" sibTransId="{5294EAF0-2A97-4576-952E-6FA027194B72}"/>
    <dgm:cxn modelId="{A56A2B77-A00C-477A-BF0D-8D4FF92A3FF6}" type="presOf" srcId="{E83E25CA-4B63-414A-9CBC-2900B915256B}" destId="{1CF57E84-ECC1-401D-888A-6DC12D2AD8D5}" srcOrd="0" destOrd="0" presId="urn:microsoft.com/office/officeart/2005/8/layout/default"/>
    <dgm:cxn modelId="{97C39657-C666-4F78-B136-AE0447DEBE68}" type="presOf" srcId="{1773F229-3700-4D27-B23A-36299A8C414B}" destId="{3B0F3CBD-7A6F-4843-8A23-764002DA5D18}" srcOrd="0" destOrd="0" presId="urn:microsoft.com/office/officeart/2005/8/layout/default"/>
    <dgm:cxn modelId="{91B6BF58-C278-4D12-8117-866007F5B2F4}" srcId="{A21A6F9F-2463-4EF6-965C-3BA45E446DA3}" destId="{A13E9782-435B-42CE-871A-0D3832D9D766}" srcOrd="8" destOrd="0" parTransId="{813EA407-DB87-4338-833A-316334C0AF7C}" sibTransId="{406BAAF0-E17F-4DE6-9097-1CA5B2F2A77D}"/>
    <dgm:cxn modelId="{CCEEE07D-117E-4608-9FE9-08D9F6759A41}" srcId="{A21A6F9F-2463-4EF6-965C-3BA45E446DA3}" destId="{C9B66291-9582-4AB1-BDF6-012DE929E530}" srcOrd="12" destOrd="0" parTransId="{6A1E6989-2314-4A5C-B954-B9DDC2782310}" sibTransId="{FCEA805C-B4F7-45EB-ADA9-186A7EE03665}"/>
    <dgm:cxn modelId="{03F14D90-7EFE-47E4-933B-4F210F4EFFE5}" type="presOf" srcId="{CA5D1A9E-D8DB-4967-8549-CB7DDC26173A}" destId="{B0621A1B-61A2-4AB2-9C37-590AE93B4330}" srcOrd="0" destOrd="0" presId="urn:microsoft.com/office/officeart/2005/8/layout/default"/>
    <dgm:cxn modelId="{92B71891-2CF2-4E6B-A176-1CB68CD675DA}" srcId="{A21A6F9F-2463-4EF6-965C-3BA45E446DA3}" destId="{1773F229-3700-4D27-B23A-36299A8C414B}" srcOrd="9" destOrd="0" parTransId="{FB240D31-F2B4-454C-BA23-F74962337533}" sibTransId="{0C0CC0B1-9691-4134-BDEC-F86DF0AB82BA}"/>
    <dgm:cxn modelId="{7C556496-1959-4732-AEC4-D18E4E6FDC6F}" type="presOf" srcId="{130E256D-EAE1-48D8-BF64-39B52F4F1908}" destId="{189700F9-E257-4FE3-9D90-242EDF78990A}" srcOrd="0" destOrd="0" presId="urn:microsoft.com/office/officeart/2005/8/layout/default"/>
    <dgm:cxn modelId="{916AC3A3-93DC-4EC0-A49B-AD695EC58D37}" srcId="{A21A6F9F-2463-4EF6-965C-3BA45E446DA3}" destId="{130E256D-EAE1-48D8-BF64-39B52F4F1908}" srcOrd="14" destOrd="0" parTransId="{8D136C7C-2C61-49E6-AB0D-F85AD591FBC0}" sibTransId="{593D8A8C-32EE-484E-BC24-620A0AF277C1}"/>
    <dgm:cxn modelId="{CAD48FAD-0325-4A36-83D0-9C36784A2962}" srcId="{A21A6F9F-2463-4EF6-965C-3BA45E446DA3}" destId="{58A503D3-E338-4252-ADF3-B939704F5C37}" srcOrd="13" destOrd="0" parTransId="{997F0438-C617-4F76-92E7-7CC1C9E0B609}" sibTransId="{26E0E35D-7ED4-498B-8A95-0394A0D4ABD5}"/>
    <dgm:cxn modelId="{632A89AE-CFD4-427B-9AF3-87742E326A95}" srcId="{A21A6F9F-2463-4EF6-965C-3BA45E446DA3}" destId="{A1C43ED9-B3F9-4B9F-B386-EC55EB550972}" srcOrd="4" destOrd="0" parTransId="{FD0E2228-2184-4492-9F79-52AD88AB4C97}" sibTransId="{90C7F8ED-2A2B-413C-9C11-DB97CBF80704}"/>
    <dgm:cxn modelId="{4A6A58B3-140F-4D7F-B655-192E079986A4}" type="presOf" srcId="{3335343D-FBC0-4189-8B72-4F4A4BCEACB0}" destId="{20D971F1-05DC-42F4-8B1F-F495BD4B7803}" srcOrd="0" destOrd="0" presId="urn:microsoft.com/office/officeart/2005/8/layout/default"/>
    <dgm:cxn modelId="{FF6217B5-8D68-4BC0-B76E-6B9864B9E395}" type="presOf" srcId="{59DED9C3-3D72-48D2-9097-E6998A3FAEFE}" destId="{AD8F0B45-75F6-4476-A5F8-63EFA7210DD1}" srcOrd="0" destOrd="0" presId="urn:microsoft.com/office/officeart/2005/8/layout/default"/>
    <dgm:cxn modelId="{DB1E0CBC-D3FA-40E3-A7B9-43C52042ABDA}" srcId="{A21A6F9F-2463-4EF6-965C-3BA45E446DA3}" destId="{59575552-3592-4646-8EFB-1627E3C73A06}" srcOrd="15" destOrd="0" parTransId="{E0655715-025D-4367-9085-C5B35478B2E2}" sibTransId="{3351B17E-315F-4BCF-8457-5CFE11C0A983}"/>
    <dgm:cxn modelId="{A99259C8-0F0D-4A0A-8D54-351512468A19}" srcId="{A21A6F9F-2463-4EF6-965C-3BA45E446DA3}" destId="{58E1F473-5F27-4618-A50F-F397381DD092}" srcOrd="10" destOrd="0" parTransId="{055C2032-62CA-4DCC-A403-AF22E4DD2BA6}" sibTransId="{D65B7E49-ECEE-4B6E-B6E4-37A24991BE7E}"/>
    <dgm:cxn modelId="{BA95AAD9-DBD3-489E-83D0-77C01C3647BA}" type="presOf" srcId="{F2811BFB-16D4-45A6-B7CD-B3E12ECFBFFE}" destId="{070022E6-278C-4EBA-AA96-5F524CB1A326}" srcOrd="0" destOrd="0" presId="urn:microsoft.com/office/officeart/2005/8/layout/default"/>
    <dgm:cxn modelId="{1A4430DF-3596-43A6-A5B4-C62C2D7E0AC9}" srcId="{A21A6F9F-2463-4EF6-965C-3BA45E446DA3}" destId="{F2811BFB-16D4-45A6-B7CD-B3E12ECFBFFE}" srcOrd="0" destOrd="0" parTransId="{1262DE16-E90A-422A-8150-8087F551A154}" sibTransId="{59AAE7EA-CD96-4D7A-A101-E3E5E3101ED1}"/>
    <dgm:cxn modelId="{947B42E5-F30F-493F-ACA6-2BC2063E641C}" type="presOf" srcId="{59575552-3592-4646-8EFB-1627E3C73A06}" destId="{66F1F09F-CDA6-4A2E-BF1C-AA266855A70F}" srcOrd="0" destOrd="0" presId="urn:microsoft.com/office/officeart/2005/8/layout/default"/>
    <dgm:cxn modelId="{EFF870E6-7D90-463C-9CBF-426610417204}" type="presOf" srcId="{A13E9782-435B-42CE-871A-0D3832D9D766}" destId="{545CFFE9-7E89-4BF5-8523-F9809282A120}" srcOrd="0" destOrd="0" presId="urn:microsoft.com/office/officeart/2005/8/layout/default"/>
    <dgm:cxn modelId="{D39501EB-9E7A-425D-B627-1BE07A2C6BFA}" srcId="{A21A6F9F-2463-4EF6-965C-3BA45E446DA3}" destId="{CA5D1A9E-D8DB-4967-8549-CB7DDC26173A}" srcOrd="3" destOrd="0" parTransId="{0E280AFA-5581-4444-8645-3C8BB66D04D9}" sibTransId="{399E2310-58EF-4B75-B9D5-FBE73C5CF6D4}"/>
    <dgm:cxn modelId="{96F7BEEC-CE90-46BB-8130-10B7F315E510}" type="presOf" srcId="{58E1F473-5F27-4618-A50F-F397381DD092}" destId="{A8B2BB6D-6738-4213-8008-C1EBB043746C}" srcOrd="0" destOrd="0" presId="urn:microsoft.com/office/officeart/2005/8/layout/default"/>
    <dgm:cxn modelId="{50D8F4ED-C195-4E78-B7AB-A58E31A561C0}" type="presOf" srcId="{71BE5295-B91A-4DB9-8261-AC49EA2B87F1}" destId="{873E2EF0-1C02-4474-B4CC-09744C65803E}" srcOrd="0" destOrd="0" presId="urn:microsoft.com/office/officeart/2005/8/layout/default"/>
    <dgm:cxn modelId="{0A5E8AEE-6F3F-47B1-B8E3-6B415945E583}" srcId="{A21A6F9F-2463-4EF6-965C-3BA45E446DA3}" destId="{71BE5295-B91A-4DB9-8261-AC49EA2B87F1}" srcOrd="16" destOrd="0" parTransId="{05A9DDFE-35BE-493A-865D-CD45CB7BB0A8}" sibTransId="{34A2163F-9E2F-4F05-8F94-B7CFEC04CCAA}"/>
    <dgm:cxn modelId="{F183E0F4-E624-4114-86FA-702FEBA75A8C}" srcId="{A21A6F9F-2463-4EF6-965C-3BA45E446DA3}" destId="{5623970C-1C1C-4E6D-9E63-21D0E7B6DB02}" srcOrd="17" destOrd="0" parTransId="{4EAF60AF-686F-4E7F-BF71-E6A93A389681}" sibTransId="{9EEA6DB9-3649-41F7-83EF-592FEF16DD13}"/>
    <dgm:cxn modelId="{AE1C60F7-A5BC-4421-87C7-AC9817B83D5E}" srcId="{A21A6F9F-2463-4EF6-965C-3BA45E446DA3}" destId="{E83E25CA-4B63-414A-9CBC-2900B915256B}" srcOrd="7" destOrd="0" parTransId="{F992BCED-89A6-4234-BAB6-888EA1223CC7}" sibTransId="{7E740F15-1A49-4FA6-88A4-67D4B600DF0D}"/>
    <dgm:cxn modelId="{7B8B11F9-D8B0-42E0-831C-3DB70E4D05AE}" type="presOf" srcId="{C9B66291-9582-4AB1-BDF6-012DE929E530}" destId="{0CC33647-266B-43B3-B53D-F25F563AFE11}" srcOrd="0" destOrd="0" presId="urn:microsoft.com/office/officeart/2005/8/layout/default"/>
    <dgm:cxn modelId="{F3BE5060-4B33-4926-B01D-B9D339F05BF4}" type="presParOf" srcId="{39C83B8C-4CB5-46D0-B268-3D04C001A761}" destId="{070022E6-278C-4EBA-AA96-5F524CB1A326}" srcOrd="0" destOrd="0" presId="urn:microsoft.com/office/officeart/2005/8/layout/default"/>
    <dgm:cxn modelId="{52C60A0A-3F9A-41B9-9D6C-F64FC18F20A8}" type="presParOf" srcId="{39C83B8C-4CB5-46D0-B268-3D04C001A761}" destId="{4EA4962B-E2EB-4E75-A4F3-586C065DB0A2}" srcOrd="1" destOrd="0" presId="urn:microsoft.com/office/officeart/2005/8/layout/default"/>
    <dgm:cxn modelId="{2F66C4DE-012D-4345-8F65-29F1A3C76595}" type="presParOf" srcId="{39C83B8C-4CB5-46D0-B268-3D04C001A761}" destId="{3004770C-6AD6-41C1-8C77-4DE9986DC610}" srcOrd="2" destOrd="0" presId="urn:microsoft.com/office/officeart/2005/8/layout/default"/>
    <dgm:cxn modelId="{7DDAFBD4-70E4-4C7A-A530-199531FF54E9}" type="presParOf" srcId="{39C83B8C-4CB5-46D0-B268-3D04C001A761}" destId="{83C20604-ACEC-437E-A479-E2DD9B1F3EF9}" srcOrd="3" destOrd="0" presId="urn:microsoft.com/office/officeart/2005/8/layout/default"/>
    <dgm:cxn modelId="{B5D72A28-730B-46A5-8665-94C7B1C8C8C8}" type="presParOf" srcId="{39C83B8C-4CB5-46D0-B268-3D04C001A761}" destId="{023ABC2A-E5F2-483A-9D05-0E4C2BFF2F7C}" srcOrd="4" destOrd="0" presId="urn:microsoft.com/office/officeart/2005/8/layout/default"/>
    <dgm:cxn modelId="{AB5D34BA-42C2-47F0-AF5E-723AA236FEA1}" type="presParOf" srcId="{39C83B8C-4CB5-46D0-B268-3D04C001A761}" destId="{599A17F1-57D1-4D94-9796-F6BE58CB1994}" srcOrd="5" destOrd="0" presId="urn:microsoft.com/office/officeart/2005/8/layout/default"/>
    <dgm:cxn modelId="{9FD6C441-AA99-4098-8F71-CAF4E7530811}" type="presParOf" srcId="{39C83B8C-4CB5-46D0-B268-3D04C001A761}" destId="{B0621A1B-61A2-4AB2-9C37-590AE93B4330}" srcOrd="6" destOrd="0" presId="urn:microsoft.com/office/officeart/2005/8/layout/default"/>
    <dgm:cxn modelId="{8A66958E-571E-4EF5-BD0B-5B2F204A47B2}" type="presParOf" srcId="{39C83B8C-4CB5-46D0-B268-3D04C001A761}" destId="{633ACC11-F0D1-4A9E-AF8D-0155809B8E61}" srcOrd="7" destOrd="0" presId="urn:microsoft.com/office/officeart/2005/8/layout/default"/>
    <dgm:cxn modelId="{01D2035E-8FD2-4864-BB22-2888AAE2267A}" type="presParOf" srcId="{39C83B8C-4CB5-46D0-B268-3D04C001A761}" destId="{501F4244-3DC4-427D-A22D-AD485C64E261}" srcOrd="8" destOrd="0" presId="urn:microsoft.com/office/officeart/2005/8/layout/default"/>
    <dgm:cxn modelId="{BB441F0A-57E6-4101-9C7A-C87F2297CDCC}" type="presParOf" srcId="{39C83B8C-4CB5-46D0-B268-3D04C001A761}" destId="{77CC03CE-A6EC-4148-A7CF-AB9546FED8E4}" srcOrd="9" destOrd="0" presId="urn:microsoft.com/office/officeart/2005/8/layout/default"/>
    <dgm:cxn modelId="{9045387C-CFBF-406F-9C79-D584C71432E9}" type="presParOf" srcId="{39C83B8C-4CB5-46D0-B268-3D04C001A761}" destId="{7B6F7D16-B773-4C20-9F4A-FDAA7B8AE99C}" srcOrd="10" destOrd="0" presId="urn:microsoft.com/office/officeart/2005/8/layout/default"/>
    <dgm:cxn modelId="{10471995-5855-4C04-9688-62ED696A3C7C}" type="presParOf" srcId="{39C83B8C-4CB5-46D0-B268-3D04C001A761}" destId="{B2E51F39-BC52-40A0-B28E-58B908C425F6}" srcOrd="11" destOrd="0" presId="urn:microsoft.com/office/officeart/2005/8/layout/default"/>
    <dgm:cxn modelId="{CBFCFF09-5119-4407-A4CC-2E3234AC3290}" type="presParOf" srcId="{39C83B8C-4CB5-46D0-B268-3D04C001A761}" destId="{AD8F0B45-75F6-4476-A5F8-63EFA7210DD1}" srcOrd="12" destOrd="0" presId="urn:microsoft.com/office/officeart/2005/8/layout/default"/>
    <dgm:cxn modelId="{1349A03D-A4C3-4ADD-A6D1-40153FE76AF5}" type="presParOf" srcId="{39C83B8C-4CB5-46D0-B268-3D04C001A761}" destId="{4C050962-54ED-4070-8DFB-852D8A5D5CE4}" srcOrd="13" destOrd="0" presId="urn:microsoft.com/office/officeart/2005/8/layout/default"/>
    <dgm:cxn modelId="{1B0C68F6-3400-4B39-AE7E-08D4C58C76C8}" type="presParOf" srcId="{39C83B8C-4CB5-46D0-B268-3D04C001A761}" destId="{1CF57E84-ECC1-401D-888A-6DC12D2AD8D5}" srcOrd="14" destOrd="0" presId="urn:microsoft.com/office/officeart/2005/8/layout/default"/>
    <dgm:cxn modelId="{F34BD8D9-9DA2-4056-AB90-0D930E7149FF}" type="presParOf" srcId="{39C83B8C-4CB5-46D0-B268-3D04C001A761}" destId="{5EC0C807-0589-4908-A994-80134EA4B9E4}" srcOrd="15" destOrd="0" presId="urn:microsoft.com/office/officeart/2005/8/layout/default"/>
    <dgm:cxn modelId="{4D140768-D96A-4C10-AAD1-B00A3E893D98}" type="presParOf" srcId="{39C83B8C-4CB5-46D0-B268-3D04C001A761}" destId="{545CFFE9-7E89-4BF5-8523-F9809282A120}" srcOrd="16" destOrd="0" presId="urn:microsoft.com/office/officeart/2005/8/layout/default"/>
    <dgm:cxn modelId="{5859CE96-CA66-451B-901A-A6BDE6B1B3A9}" type="presParOf" srcId="{39C83B8C-4CB5-46D0-B268-3D04C001A761}" destId="{E022EFE0-0410-49AC-9FB4-B4ECD95BF98D}" srcOrd="17" destOrd="0" presId="urn:microsoft.com/office/officeart/2005/8/layout/default"/>
    <dgm:cxn modelId="{BDB47A42-24B7-4CBD-9E1F-CD62EC3FE347}" type="presParOf" srcId="{39C83B8C-4CB5-46D0-B268-3D04C001A761}" destId="{3B0F3CBD-7A6F-4843-8A23-764002DA5D18}" srcOrd="18" destOrd="0" presId="urn:microsoft.com/office/officeart/2005/8/layout/default"/>
    <dgm:cxn modelId="{D0E5900B-1E20-4377-9FD0-303DA8B8E8A9}" type="presParOf" srcId="{39C83B8C-4CB5-46D0-B268-3D04C001A761}" destId="{3206F5DE-4E99-403D-B14A-0DF09CB1D4F3}" srcOrd="19" destOrd="0" presId="urn:microsoft.com/office/officeart/2005/8/layout/default"/>
    <dgm:cxn modelId="{621CA122-5EA3-41C1-98A2-9BC422AF9F50}" type="presParOf" srcId="{39C83B8C-4CB5-46D0-B268-3D04C001A761}" destId="{A8B2BB6D-6738-4213-8008-C1EBB043746C}" srcOrd="20" destOrd="0" presId="urn:microsoft.com/office/officeart/2005/8/layout/default"/>
    <dgm:cxn modelId="{EC1DD2E3-99DC-427F-AF14-A2E0EF56C837}" type="presParOf" srcId="{39C83B8C-4CB5-46D0-B268-3D04C001A761}" destId="{174A8922-76B8-4747-951E-88BEC96BA9E7}" srcOrd="21" destOrd="0" presId="urn:microsoft.com/office/officeart/2005/8/layout/default"/>
    <dgm:cxn modelId="{C41377B6-FDA2-4542-A1B6-B87D27F03A06}" type="presParOf" srcId="{39C83B8C-4CB5-46D0-B268-3D04C001A761}" destId="{3AD9AF58-10B0-4267-9ADD-279507BA25BF}" srcOrd="22" destOrd="0" presId="urn:microsoft.com/office/officeart/2005/8/layout/default"/>
    <dgm:cxn modelId="{A3211AE0-7F0B-488D-8CAB-4068416E2781}" type="presParOf" srcId="{39C83B8C-4CB5-46D0-B268-3D04C001A761}" destId="{39BA0C0A-B393-4C86-A7BF-FCEDC88A4280}" srcOrd="23" destOrd="0" presId="urn:microsoft.com/office/officeart/2005/8/layout/default"/>
    <dgm:cxn modelId="{283E3E8D-0F44-4D89-A64C-B44FA5DA190B}" type="presParOf" srcId="{39C83B8C-4CB5-46D0-B268-3D04C001A761}" destId="{0CC33647-266B-43B3-B53D-F25F563AFE11}" srcOrd="24" destOrd="0" presId="urn:microsoft.com/office/officeart/2005/8/layout/default"/>
    <dgm:cxn modelId="{5692A952-7C6C-4DB5-912E-61779409D0DB}" type="presParOf" srcId="{39C83B8C-4CB5-46D0-B268-3D04C001A761}" destId="{EFA792DF-1137-4E89-9A23-2B84F0B49F25}" srcOrd="25" destOrd="0" presId="urn:microsoft.com/office/officeart/2005/8/layout/default"/>
    <dgm:cxn modelId="{58F511BE-DE1E-4462-A901-64EE2AF4E10F}" type="presParOf" srcId="{39C83B8C-4CB5-46D0-B268-3D04C001A761}" destId="{2FD1C53F-6ED0-460F-951E-D8E0A1644143}" srcOrd="26" destOrd="0" presId="urn:microsoft.com/office/officeart/2005/8/layout/default"/>
    <dgm:cxn modelId="{0D0A1005-9E55-455F-BC78-1AF06A6CA060}" type="presParOf" srcId="{39C83B8C-4CB5-46D0-B268-3D04C001A761}" destId="{F9AD4F43-64CD-496A-BEF4-D94D1AE0B6CB}" srcOrd="27" destOrd="0" presId="urn:microsoft.com/office/officeart/2005/8/layout/default"/>
    <dgm:cxn modelId="{BD7D6D1C-0791-476F-86D5-61CD63E0A4ED}" type="presParOf" srcId="{39C83B8C-4CB5-46D0-B268-3D04C001A761}" destId="{189700F9-E257-4FE3-9D90-242EDF78990A}" srcOrd="28" destOrd="0" presId="urn:microsoft.com/office/officeart/2005/8/layout/default"/>
    <dgm:cxn modelId="{25C99E07-13DA-4106-9D2F-80E02C0E925B}" type="presParOf" srcId="{39C83B8C-4CB5-46D0-B268-3D04C001A761}" destId="{B531C6F7-052B-4849-BD6B-A1BC92B0323C}" srcOrd="29" destOrd="0" presId="urn:microsoft.com/office/officeart/2005/8/layout/default"/>
    <dgm:cxn modelId="{6512EFA6-75E8-4EA9-9906-1DDA6052361F}" type="presParOf" srcId="{39C83B8C-4CB5-46D0-B268-3D04C001A761}" destId="{66F1F09F-CDA6-4A2E-BF1C-AA266855A70F}" srcOrd="30" destOrd="0" presId="urn:microsoft.com/office/officeart/2005/8/layout/default"/>
    <dgm:cxn modelId="{54858560-2E5C-4DF1-A5B8-985632320AE4}" type="presParOf" srcId="{39C83B8C-4CB5-46D0-B268-3D04C001A761}" destId="{EBF4431B-D4E2-4E24-99D6-7DA5EFC8302A}" srcOrd="31" destOrd="0" presId="urn:microsoft.com/office/officeart/2005/8/layout/default"/>
    <dgm:cxn modelId="{F71454DB-EEDC-44F9-A420-BC42FC1FE39D}" type="presParOf" srcId="{39C83B8C-4CB5-46D0-B268-3D04C001A761}" destId="{873E2EF0-1C02-4474-B4CC-09744C65803E}" srcOrd="32" destOrd="0" presId="urn:microsoft.com/office/officeart/2005/8/layout/default"/>
    <dgm:cxn modelId="{BAA8212E-78A0-4D11-AC86-F28160A56063}" type="presParOf" srcId="{39C83B8C-4CB5-46D0-B268-3D04C001A761}" destId="{B5F10C5C-4655-4978-A151-0BBE0B25E24C}" srcOrd="33" destOrd="0" presId="urn:microsoft.com/office/officeart/2005/8/layout/default"/>
    <dgm:cxn modelId="{48712EBB-7C27-4659-B394-9F4DEE55095B}" type="presParOf" srcId="{39C83B8C-4CB5-46D0-B268-3D04C001A761}" destId="{8608DFB4-09AB-4CA6-9EDE-7F075FF60DB5}" srcOrd="34" destOrd="0" presId="urn:microsoft.com/office/officeart/2005/8/layout/default"/>
    <dgm:cxn modelId="{E28E1011-B609-41DE-85E5-26E9D40626BC}" type="presParOf" srcId="{39C83B8C-4CB5-46D0-B268-3D04C001A761}" destId="{EE73C824-5024-4EEC-9481-FF4BDA090ADF}" srcOrd="35" destOrd="0" presId="urn:microsoft.com/office/officeart/2005/8/layout/default"/>
    <dgm:cxn modelId="{F16EB394-E2F5-473E-B350-453176EEA573}" type="presParOf" srcId="{39C83B8C-4CB5-46D0-B268-3D04C001A761}" destId="{20D971F1-05DC-42F4-8B1F-F495BD4B7803}" srcOrd="3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022E6-278C-4EBA-AA96-5F524CB1A326}">
      <dsp:nvSpPr>
        <dsp:cNvPr id="0" name=""/>
        <dsp:cNvSpPr/>
      </dsp:nvSpPr>
      <dsp:spPr>
        <a:xfrm>
          <a:off x="1170" y="262674"/>
          <a:ext cx="1475241" cy="885144"/>
        </a:xfrm>
        <a:prstGeom prst="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Status</a:t>
          </a:r>
        </a:p>
      </dsp:txBody>
      <dsp:txXfrm>
        <a:off x="1170" y="262674"/>
        <a:ext cx="1475241" cy="885144"/>
      </dsp:txXfrm>
    </dsp:sp>
    <dsp:sp modelId="{3004770C-6AD6-41C1-8C77-4DE9986DC610}">
      <dsp:nvSpPr>
        <dsp:cNvPr id="0" name=""/>
        <dsp:cNvSpPr/>
      </dsp:nvSpPr>
      <dsp:spPr>
        <a:xfrm>
          <a:off x="1623936" y="262674"/>
          <a:ext cx="1475241" cy="885144"/>
        </a:xfrm>
        <a:prstGeom prst="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Adult Mortality</a:t>
          </a:r>
        </a:p>
      </dsp:txBody>
      <dsp:txXfrm>
        <a:off x="1623936" y="262674"/>
        <a:ext cx="1475241" cy="885144"/>
      </dsp:txXfrm>
    </dsp:sp>
    <dsp:sp modelId="{023ABC2A-E5F2-483A-9D05-0E4C2BFF2F7C}">
      <dsp:nvSpPr>
        <dsp:cNvPr id="0" name=""/>
        <dsp:cNvSpPr/>
      </dsp:nvSpPr>
      <dsp:spPr>
        <a:xfrm>
          <a:off x="3246701" y="262674"/>
          <a:ext cx="1475241" cy="885144"/>
        </a:xfrm>
        <a:prstGeom prst="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Infant Deaths</a:t>
          </a:r>
        </a:p>
      </dsp:txBody>
      <dsp:txXfrm>
        <a:off x="3246701" y="262674"/>
        <a:ext cx="1475241" cy="885144"/>
      </dsp:txXfrm>
    </dsp:sp>
    <dsp:sp modelId="{B0621A1B-61A2-4AB2-9C37-590AE93B4330}">
      <dsp:nvSpPr>
        <dsp:cNvPr id="0" name=""/>
        <dsp:cNvSpPr/>
      </dsp:nvSpPr>
      <dsp:spPr>
        <a:xfrm>
          <a:off x="4869467" y="262674"/>
          <a:ext cx="1475241" cy="885144"/>
        </a:xfrm>
        <a:prstGeom prst="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Alcohol</a:t>
          </a:r>
        </a:p>
      </dsp:txBody>
      <dsp:txXfrm>
        <a:off x="4869467" y="262674"/>
        <a:ext cx="1475241" cy="885144"/>
      </dsp:txXfrm>
    </dsp:sp>
    <dsp:sp modelId="{590DFED4-DF7B-4876-8BBB-D83278E4C20E}">
      <dsp:nvSpPr>
        <dsp:cNvPr id="0" name=""/>
        <dsp:cNvSpPr/>
      </dsp:nvSpPr>
      <dsp:spPr>
        <a:xfrm>
          <a:off x="6492233" y="262674"/>
          <a:ext cx="1475241" cy="885144"/>
        </a:xfrm>
        <a:prstGeom prst="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Expenditure</a:t>
          </a:r>
        </a:p>
      </dsp:txBody>
      <dsp:txXfrm>
        <a:off x="6492233" y="262674"/>
        <a:ext cx="1475241" cy="885144"/>
      </dsp:txXfrm>
    </dsp:sp>
    <dsp:sp modelId="{501F4244-3DC4-427D-A22D-AD485C64E261}">
      <dsp:nvSpPr>
        <dsp:cNvPr id="0" name=""/>
        <dsp:cNvSpPr/>
      </dsp:nvSpPr>
      <dsp:spPr>
        <a:xfrm>
          <a:off x="8114998" y="262674"/>
          <a:ext cx="1475241" cy="885144"/>
        </a:xfrm>
        <a:prstGeom prst="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Hepatitis</a:t>
          </a:r>
        </a:p>
      </dsp:txBody>
      <dsp:txXfrm>
        <a:off x="8114998" y="262674"/>
        <a:ext cx="1475241" cy="885144"/>
      </dsp:txXfrm>
    </dsp:sp>
    <dsp:sp modelId="{7B6F7D16-B773-4C20-9F4A-FDAA7B8AE99C}">
      <dsp:nvSpPr>
        <dsp:cNvPr id="0" name=""/>
        <dsp:cNvSpPr/>
      </dsp:nvSpPr>
      <dsp:spPr>
        <a:xfrm>
          <a:off x="1170" y="1295343"/>
          <a:ext cx="1475241" cy="885144"/>
        </a:xfrm>
        <a:prstGeom prst="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Measles</a:t>
          </a:r>
        </a:p>
      </dsp:txBody>
      <dsp:txXfrm>
        <a:off x="1170" y="1295343"/>
        <a:ext cx="1475241" cy="885144"/>
      </dsp:txXfrm>
    </dsp:sp>
    <dsp:sp modelId="{AD8F0B45-75F6-4476-A5F8-63EFA7210DD1}">
      <dsp:nvSpPr>
        <dsp:cNvPr id="0" name=""/>
        <dsp:cNvSpPr/>
      </dsp:nvSpPr>
      <dsp:spPr>
        <a:xfrm>
          <a:off x="1623936" y="1295343"/>
          <a:ext cx="1475241" cy="885144"/>
        </a:xfrm>
        <a:prstGeom prst="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BMI</a:t>
          </a:r>
        </a:p>
      </dsp:txBody>
      <dsp:txXfrm>
        <a:off x="1623936" y="1295343"/>
        <a:ext cx="1475241" cy="885144"/>
      </dsp:txXfrm>
    </dsp:sp>
    <dsp:sp modelId="{FD40BE38-7169-4888-886B-AF53BAAC982C}">
      <dsp:nvSpPr>
        <dsp:cNvPr id="0" name=""/>
        <dsp:cNvSpPr/>
      </dsp:nvSpPr>
      <dsp:spPr>
        <a:xfrm>
          <a:off x="3246701" y="1295343"/>
          <a:ext cx="1475241" cy="885144"/>
        </a:xfrm>
        <a:prstGeom prst="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Under five deaths</a:t>
          </a:r>
        </a:p>
      </dsp:txBody>
      <dsp:txXfrm>
        <a:off x="3246701" y="1295343"/>
        <a:ext cx="1475241" cy="885144"/>
      </dsp:txXfrm>
    </dsp:sp>
    <dsp:sp modelId="{1CF57E84-ECC1-401D-888A-6DC12D2AD8D5}">
      <dsp:nvSpPr>
        <dsp:cNvPr id="0" name=""/>
        <dsp:cNvSpPr/>
      </dsp:nvSpPr>
      <dsp:spPr>
        <a:xfrm>
          <a:off x="4869467" y="1295343"/>
          <a:ext cx="1475241" cy="885144"/>
        </a:xfrm>
        <a:prstGeom prst="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Polio</a:t>
          </a:r>
        </a:p>
      </dsp:txBody>
      <dsp:txXfrm>
        <a:off x="4869467" y="1295343"/>
        <a:ext cx="1475241" cy="885144"/>
      </dsp:txXfrm>
    </dsp:sp>
    <dsp:sp modelId="{545CFFE9-7E89-4BF5-8523-F9809282A120}">
      <dsp:nvSpPr>
        <dsp:cNvPr id="0" name=""/>
        <dsp:cNvSpPr/>
      </dsp:nvSpPr>
      <dsp:spPr>
        <a:xfrm>
          <a:off x="6492233" y="1295343"/>
          <a:ext cx="1475241" cy="885144"/>
        </a:xfrm>
        <a:prstGeom prst="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Total</a:t>
          </a:r>
          <a:br>
            <a:rPr lang="en-US" sz="1800" kern="1200"/>
          </a:br>
          <a:r>
            <a:rPr lang="en-US" sz="1800" kern="1200"/>
            <a:t>Expenditure</a:t>
          </a:r>
        </a:p>
      </dsp:txBody>
      <dsp:txXfrm>
        <a:off x="6492233" y="1295343"/>
        <a:ext cx="1475241" cy="885144"/>
      </dsp:txXfrm>
    </dsp:sp>
    <dsp:sp modelId="{3B0F3CBD-7A6F-4843-8A23-764002DA5D18}">
      <dsp:nvSpPr>
        <dsp:cNvPr id="0" name=""/>
        <dsp:cNvSpPr/>
      </dsp:nvSpPr>
      <dsp:spPr>
        <a:xfrm>
          <a:off x="8114998" y="1295343"/>
          <a:ext cx="1475241" cy="885144"/>
        </a:xfrm>
        <a:prstGeom prst="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Diphtheria</a:t>
          </a:r>
        </a:p>
      </dsp:txBody>
      <dsp:txXfrm>
        <a:off x="8114998" y="1295343"/>
        <a:ext cx="1475241" cy="885144"/>
      </dsp:txXfrm>
    </dsp:sp>
    <dsp:sp modelId="{A8B2BB6D-6738-4213-8008-C1EBB043746C}">
      <dsp:nvSpPr>
        <dsp:cNvPr id="0" name=""/>
        <dsp:cNvSpPr/>
      </dsp:nvSpPr>
      <dsp:spPr>
        <a:xfrm>
          <a:off x="1170" y="2328012"/>
          <a:ext cx="1475241" cy="885144"/>
        </a:xfrm>
        <a:prstGeom prst="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HIV/AIDS</a:t>
          </a:r>
        </a:p>
      </dsp:txBody>
      <dsp:txXfrm>
        <a:off x="1170" y="2328012"/>
        <a:ext cx="1475241" cy="885144"/>
      </dsp:txXfrm>
    </dsp:sp>
    <dsp:sp modelId="{3AD9AF58-10B0-4267-9ADD-279507BA25BF}">
      <dsp:nvSpPr>
        <dsp:cNvPr id="0" name=""/>
        <dsp:cNvSpPr/>
      </dsp:nvSpPr>
      <dsp:spPr>
        <a:xfrm>
          <a:off x="1623936" y="2328012"/>
          <a:ext cx="1475241" cy="885144"/>
        </a:xfrm>
        <a:prstGeom prst="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GDP</a:t>
          </a:r>
        </a:p>
      </dsp:txBody>
      <dsp:txXfrm>
        <a:off x="1623936" y="2328012"/>
        <a:ext cx="1475241" cy="885144"/>
      </dsp:txXfrm>
    </dsp:sp>
    <dsp:sp modelId="{6F1B631C-BAF4-4559-BDC7-BE24B42F6F0C}">
      <dsp:nvSpPr>
        <dsp:cNvPr id="0" name=""/>
        <dsp:cNvSpPr/>
      </dsp:nvSpPr>
      <dsp:spPr>
        <a:xfrm>
          <a:off x="3246701" y="2328012"/>
          <a:ext cx="1475241" cy="885144"/>
        </a:xfrm>
        <a:prstGeom prst="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Population</a:t>
          </a:r>
        </a:p>
      </dsp:txBody>
      <dsp:txXfrm>
        <a:off x="3246701" y="2328012"/>
        <a:ext cx="1475241" cy="885144"/>
      </dsp:txXfrm>
    </dsp:sp>
    <dsp:sp modelId="{0CC33647-266B-43B3-B53D-F25F563AFE11}">
      <dsp:nvSpPr>
        <dsp:cNvPr id="0" name=""/>
        <dsp:cNvSpPr/>
      </dsp:nvSpPr>
      <dsp:spPr>
        <a:xfrm>
          <a:off x="4869467" y="2328012"/>
          <a:ext cx="1475241" cy="885144"/>
        </a:xfrm>
        <a:prstGeom prst="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Thinness 1-19yrs</a:t>
          </a:r>
        </a:p>
      </dsp:txBody>
      <dsp:txXfrm>
        <a:off x="4869467" y="2328012"/>
        <a:ext cx="1475241" cy="885144"/>
      </dsp:txXfrm>
    </dsp:sp>
    <dsp:sp modelId="{2FD1C53F-6ED0-460F-951E-D8E0A1644143}">
      <dsp:nvSpPr>
        <dsp:cNvPr id="0" name=""/>
        <dsp:cNvSpPr/>
      </dsp:nvSpPr>
      <dsp:spPr>
        <a:xfrm>
          <a:off x="6492233" y="2328012"/>
          <a:ext cx="1475241" cy="885144"/>
        </a:xfrm>
        <a:prstGeom prst="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Thinness</a:t>
          </a:r>
        </a:p>
        <a:p>
          <a:pPr marL="0" lvl="0" indent="0" algn="ctr" defTabSz="800100">
            <a:lnSpc>
              <a:spcPct val="90000"/>
            </a:lnSpc>
            <a:spcBef>
              <a:spcPct val="0"/>
            </a:spcBef>
            <a:spcAft>
              <a:spcPct val="35000"/>
            </a:spcAft>
            <a:buNone/>
          </a:pPr>
          <a:r>
            <a:rPr lang="en-US" sz="1800" kern="1200"/>
            <a:t>5-9 years</a:t>
          </a:r>
        </a:p>
      </dsp:txBody>
      <dsp:txXfrm>
        <a:off x="6492233" y="2328012"/>
        <a:ext cx="1475241" cy="885144"/>
      </dsp:txXfrm>
    </dsp:sp>
    <dsp:sp modelId="{189700F9-E257-4FE3-9D90-242EDF78990A}">
      <dsp:nvSpPr>
        <dsp:cNvPr id="0" name=""/>
        <dsp:cNvSpPr/>
      </dsp:nvSpPr>
      <dsp:spPr>
        <a:xfrm>
          <a:off x="8114998" y="2328012"/>
          <a:ext cx="1475241" cy="885144"/>
        </a:xfrm>
        <a:prstGeom prst="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Income</a:t>
          </a:r>
        </a:p>
        <a:p>
          <a:pPr marL="0" lvl="0" indent="0" algn="ctr" defTabSz="800100">
            <a:lnSpc>
              <a:spcPct val="90000"/>
            </a:lnSpc>
            <a:spcBef>
              <a:spcPct val="0"/>
            </a:spcBef>
            <a:spcAft>
              <a:spcPct val="35000"/>
            </a:spcAft>
            <a:buNone/>
          </a:pPr>
          <a:r>
            <a:rPr lang="en-US" sz="1800" kern="1200"/>
            <a:t>COR</a:t>
          </a:r>
        </a:p>
      </dsp:txBody>
      <dsp:txXfrm>
        <a:off x="8114998" y="2328012"/>
        <a:ext cx="1475241" cy="885144"/>
      </dsp:txXfrm>
    </dsp:sp>
    <dsp:sp modelId="{66F1F09F-CDA6-4A2E-BF1C-AA266855A70F}">
      <dsp:nvSpPr>
        <dsp:cNvPr id="0" name=""/>
        <dsp:cNvSpPr/>
      </dsp:nvSpPr>
      <dsp:spPr>
        <a:xfrm>
          <a:off x="1623936" y="3360681"/>
          <a:ext cx="1475241" cy="885144"/>
        </a:xfrm>
        <a:prstGeom prst="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Schooling</a:t>
          </a:r>
        </a:p>
      </dsp:txBody>
      <dsp:txXfrm>
        <a:off x="1623936" y="3360681"/>
        <a:ext cx="1475241" cy="885144"/>
      </dsp:txXfrm>
    </dsp:sp>
    <dsp:sp modelId="{873E2EF0-1C02-4474-B4CC-09744C65803E}">
      <dsp:nvSpPr>
        <dsp:cNvPr id="0" name=""/>
        <dsp:cNvSpPr/>
      </dsp:nvSpPr>
      <dsp:spPr>
        <a:xfrm>
          <a:off x="3246701" y="3360681"/>
          <a:ext cx="1475241" cy="885144"/>
        </a:xfrm>
        <a:prstGeom prst="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Country</a:t>
          </a:r>
        </a:p>
      </dsp:txBody>
      <dsp:txXfrm>
        <a:off x="3246701" y="3360681"/>
        <a:ext cx="1475241" cy="885144"/>
      </dsp:txXfrm>
    </dsp:sp>
    <dsp:sp modelId="{8608DFB4-09AB-4CA6-9EDE-7F075FF60DB5}">
      <dsp:nvSpPr>
        <dsp:cNvPr id="0" name=""/>
        <dsp:cNvSpPr/>
      </dsp:nvSpPr>
      <dsp:spPr>
        <a:xfrm>
          <a:off x="4869467" y="3360681"/>
          <a:ext cx="1475241" cy="885144"/>
        </a:xfrm>
        <a:prstGeom prst="rect">
          <a:avLst/>
        </a:prstGeom>
        <a:noFill/>
        <a:ln w="19050" cap="rnd"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Life Expectancy</a:t>
          </a:r>
        </a:p>
      </dsp:txBody>
      <dsp:txXfrm>
        <a:off x="4869467" y="3360681"/>
        <a:ext cx="1475241" cy="885144"/>
      </dsp:txXfrm>
    </dsp:sp>
    <dsp:sp modelId="{20D971F1-05DC-42F4-8B1F-F495BD4B7803}">
      <dsp:nvSpPr>
        <dsp:cNvPr id="0" name=""/>
        <dsp:cNvSpPr/>
      </dsp:nvSpPr>
      <dsp:spPr>
        <a:xfrm>
          <a:off x="6492233" y="3360681"/>
          <a:ext cx="1475241" cy="885144"/>
        </a:xfrm>
        <a:prstGeom prst="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Year</a:t>
          </a:r>
        </a:p>
      </dsp:txBody>
      <dsp:txXfrm>
        <a:off x="6492233" y="3360681"/>
        <a:ext cx="1475241" cy="885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022E6-278C-4EBA-AA96-5F524CB1A326}">
      <dsp:nvSpPr>
        <dsp:cNvPr id="0" name=""/>
        <dsp:cNvSpPr/>
      </dsp:nvSpPr>
      <dsp:spPr>
        <a:xfrm>
          <a:off x="287789" y="291"/>
          <a:ext cx="1669598" cy="1001759"/>
        </a:xfrm>
        <a:prstGeom prst="rect">
          <a:avLst/>
        </a:prstGeom>
        <a:solidFill>
          <a:srgbClr val="0070C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Status</a:t>
          </a:r>
        </a:p>
      </dsp:txBody>
      <dsp:txXfrm>
        <a:off x="287789" y="291"/>
        <a:ext cx="1669598" cy="1001759"/>
      </dsp:txXfrm>
    </dsp:sp>
    <dsp:sp modelId="{3004770C-6AD6-41C1-8C77-4DE9986DC610}">
      <dsp:nvSpPr>
        <dsp:cNvPr id="0" name=""/>
        <dsp:cNvSpPr/>
      </dsp:nvSpPr>
      <dsp:spPr>
        <a:xfrm>
          <a:off x="2124347" y="291"/>
          <a:ext cx="1669598" cy="1001759"/>
        </a:xfrm>
        <a:prstGeom prst="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Adult Mortality</a:t>
          </a:r>
        </a:p>
      </dsp:txBody>
      <dsp:txXfrm>
        <a:off x="2124347" y="291"/>
        <a:ext cx="1669598" cy="1001759"/>
      </dsp:txXfrm>
    </dsp:sp>
    <dsp:sp modelId="{023ABC2A-E5F2-483A-9D05-0E4C2BFF2F7C}">
      <dsp:nvSpPr>
        <dsp:cNvPr id="0" name=""/>
        <dsp:cNvSpPr/>
      </dsp:nvSpPr>
      <dsp:spPr>
        <a:xfrm>
          <a:off x="3960906" y="291"/>
          <a:ext cx="1669598" cy="1001759"/>
        </a:xfrm>
        <a:prstGeom prst="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Infant Deaths</a:t>
          </a:r>
        </a:p>
      </dsp:txBody>
      <dsp:txXfrm>
        <a:off x="3960906" y="291"/>
        <a:ext cx="1669598" cy="1001759"/>
      </dsp:txXfrm>
    </dsp:sp>
    <dsp:sp modelId="{B0621A1B-61A2-4AB2-9C37-590AE93B4330}">
      <dsp:nvSpPr>
        <dsp:cNvPr id="0" name=""/>
        <dsp:cNvSpPr/>
      </dsp:nvSpPr>
      <dsp:spPr>
        <a:xfrm>
          <a:off x="5797464" y="291"/>
          <a:ext cx="1669598" cy="1001759"/>
        </a:xfrm>
        <a:prstGeom prst="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rPr>
            <a:t>Alcohol</a:t>
          </a:r>
        </a:p>
      </dsp:txBody>
      <dsp:txXfrm>
        <a:off x="5797464" y="291"/>
        <a:ext cx="1669598" cy="1001759"/>
      </dsp:txXfrm>
    </dsp:sp>
    <dsp:sp modelId="{501F4244-3DC4-427D-A22D-AD485C64E261}">
      <dsp:nvSpPr>
        <dsp:cNvPr id="0" name=""/>
        <dsp:cNvSpPr/>
      </dsp:nvSpPr>
      <dsp:spPr>
        <a:xfrm>
          <a:off x="7634023" y="291"/>
          <a:ext cx="1669598" cy="1001759"/>
        </a:xfrm>
        <a:prstGeom prst="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Hepatitis</a:t>
          </a:r>
        </a:p>
      </dsp:txBody>
      <dsp:txXfrm>
        <a:off x="7634023" y="291"/>
        <a:ext cx="1669598" cy="1001759"/>
      </dsp:txXfrm>
    </dsp:sp>
    <dsp:sp modelId="{7B6F7D16-B773-4C20-9F4A-FDAA7B8AE99C}">
      <dsp:nvSpPr>
        <dsp:cNvPr id="0" name=""/>
        <dsp:cNvSpPr/>
      </dsp:nvSpPr>
      <dsp:spPr>
        <a:xfrm>
          <a:off x="287789" y="1169010"/>
          <a:ext cx="1669598" cy="1001759"/>
        </a:xfrm>
        <a:prstGeom prst="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Measles</a:t>
          </a:r>
        </a:p>
      </dsp:txBody>
      <dsp:txXfrm>
        <a:off x="287789" y="1169010"/>
        <a:ext cx="1669598" cy="1001759"/>
      </dsp:txXfrm>
    </dsp:sp>
    <dsp:sp modelId="{AD8F0B45-75F6-4476-A5F8-63EFA7210DD1}">
      <dsp:nvSpPr>
        <dsp:cNvPr id="0" name=""/>
        <dsp:cNvSpPr/>
      </dsp:nvSpPr>
      <dsp:spPr>
        <a:xfrm>
          <a:off x="2124347" y="1169010"/>
          <a:ext cx="1669598" cy="1001759"/>
        </a:xfrm>
        <a:prstGeom prst="rect">
          <a:avLst/>
        </a:prstGeom>
        <a:solidFill>
          <a:srgbClr val="0066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BMI</a:t>
          </a:r>
        </a:p>
      </dsp:txBody>
      <dsp:txXfrm>
        <a:off x="2124347" y="1169010"/>
        <a:ext cx="1669598" cy="1001759"/>
      </dsp:txXfrm>
    </dsp:sp>
    <dsp:sp modelId="{1CF57E84-ECC1-401D-888A-6DC12D2AD8D5}">
      <dsp:nvSpPr>
        <dsp:cNvPr id="0" name=""/>
        <dsp:cNvSpPr/>
      </dsp:nvSpPr>
      <dsp:spPr>
        <a:xfrm>
          <a:off x="3960906" y="1169010"/>
          <a:ext cx="1669598" cy="1001759"/>
        </a:xfrm>
        <a:prstGeom prst="rect">
          <a:avLst/>
        </a:prstGeom>
        <a:solidFill>
          <a:srgbClr val="0066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Polio</a:t>
          </a:r>
        </a:p>
      </dsp:txBody>
      <dsp:txXfrm>
        <a:off x="3960906" y="1169010"/>
        <a:ext cx="1669598" cy="1001759"/>
      </dsp:txXfrm>
    </dsp:sp>
    <dsp:sp modelId="{545CFFE9-7E89-4BF5-8523-F9809282A120}">
      <dsp:nvSpPr>
        <dsp:cNvPr id="0" name=""/>
        <dsp:cNvSpPr/>
      </dsp:nvSpPr>
      <dsp:spPr>
        <a:xfrm>
          <a:off x="5797464" y="1169010"/>
          <a:ext cx="1669598" cy="1001759"/>
        </a:xfrm>
        <a:prstGeom prst="rect">
          <a:avLst/>
        </a:prstGeom>
        <a:solidFill>
          <a:srgbClr val="0066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Total</a:t>
          </a:r>
          <a:br>
            <a:rPr lang="en-US" sz="2000" kern="1200"/>
          </a:br>
          <a:r>
            <a:rPr lang="en-US" sz="2000" kern="1200"/>
            <a:t>Expenditure</a:t>
          </a:r>
        </a:p>
      </dsp:txBody>
      <dsp:txXfrm>
        <a:off x="5797464" y="1169010"/>
        <a:ext cx="1669598" cy="1001759"/>
      </dsp:txXfrm>
    </dsp:sp>
    <dsp:sp modelId="{3B0F3CBD-7A6F-4843-8A23-764002DA5D18}">
      <dsp:nvSpPr>
        <dsp:cNvPr id="0" name=""/>
        <dsp:cNvSpPr/>
      </dsp:nvSpPr>
      <dsp:spPr>
        <a:xfrm>
          <a:off x="7634023" y="1169010"/>
          <a:ext cx="1669598" cy="1001759"/>
        </a:xfrm>
        <a:prstGeom prst="rect">
          <a:avLst/>
        </a:prstGeom>
        <a:solidFill>
          <a:srgbClr val="0066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Diphtheria</a:t>
          </a:r>
        </a:p>
      </dsp:txBody>
      <dsp:txXfrm>
        <a:off x="7634023" y="1169010"/>
        <a:ext cx="1669598" cy="1001759"/>
      </dsp:txXfrm>
    </dsp:sp>
    <dsp:sp modelId="{A8B2BB6D-6738-4213-8008-C1EBB043746C}">
      <dsp:nvSpPr>
        <dsp:cNvPr id="0" name=""/>
        <dsp:cNvSpPr/>
      </dsp:nvSpPr>
      <dsp:spPr>
        <a:xfrm>
          <a:off x="287789" y="2337729"/>
          <a:ext cx="1669598" cy="1001759"/>
        </a:xfrm>
        <a:prstGeom prst="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HIV/AIDS</a:t>
          </a:r>
        </a:p>
      </dsp:txBody>
      <dsp:txXfrm>
        <a:off x="287789" y="2337729"/>
        <a:ext cx="1669598" cy="1001759"/>
      </dsp:txXfrm>
    </dsp:sp>
    <dsp:sp modelId="{3AD9AF58-10B0-4267-9ADD-279507BA25BF}">
      <dsp:nvSpPr>
        <dsp:cNvPr id="0" name=""/>
        <dsp:cNvSpPr/>
      </dsp:nvSpPr>
      <dsp:spPr>
        <a:xfrm>
          <a:off x="2124347" y="2337729"/>
          <a:ext cx="1669598" cy="1001759"/>
        </a:xfrm>
        <a:prstGeom prst="rect">
          <a:avLst/>
        </a:prstGeom>
        <a:solidFill>
          <a:srgbClr val="0066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GDP</a:t>
          </a:r>
        </a:p>
      </dsp:txBody>
      <dsp:txXfrm>
        <a:off x="2124347" y="2337729"/>
        <a:ext cx="1669598" cy="1001759"/>
      </dsp:txXfrm>
    </dsp:sp>
    <dsp:sp modelId="{0CC33647-266B-43B3-B53D-F25F563AFE11}">
      <dsp:nvSpPr>
        <dsp:cNvPr id="0" name=""/>
        <dsp:cNvSpPr/>
      </dsp:nvSpPr>
      <dsp:spPr>
        <a:xfrm>
          <a:off x="3960906" y="2337729"/>
          <a:ext cx="1669598" cy="1001759"/>
        </a:xfrm>
        <a:prstGeom prst="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Thinness 1-19yrs</a:t>
          </a:r>
        </a:p>
      </dsp:txBody>
      <dsp:txXfrm>
        <a:off x="3960906" y="2337729"/>
        <a:ext cx="1669598" cy="1001759"/>
      </dsp:txXfrm>
    </dsp:sp>
    <dsp:sp modelId="{2FD1C53F-6ED0-460F-951E-D8E0A1644143}">
      <dsp:nvSpPr>
        <dsp:cNvPr id="0" name=""/>
        <dsp:cNvSpPr/>
      </dsp:nvSpPr>
      <dsp:spPr>
        <a:xfrm>
          <a:off x="5797464" y="2337729"/>
          <a:ext cx="1669598" cy="1001759"/>
        </a:xfrm>
        <a:prstGeom prst="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Thinness</a:t>
          </a:r>
        </a:p>
        <a:p>
          <a:pPr marL="0" lvl="0" indent="0" algn="ctr" defTabSz="889000">
            <a:lnSpc>
              <a:spcPct val="90000"/>
            </a:lnSpc>
            <a:spcBef>
              <a:spcPct val="0"/>
            </a:spcBef>
            <a:spcAft>
              <a:spcPct val="35000"/>
            </a:spcAft>
            <a:buNone/>
          </a:pPr>
          <a:r>
            <a:rPr lang="en-US" sz="2000" kern="1200"/>
            <a:t>5-9 years</a:t>
          </a:r>
        </a:p>
      </dsp:txBody>
      <dsp:txXfrm>
        <a:off x="5797464" y="2337729"/>
        <a:ext cx="1669598" cy="1001759"/>
      </dsp:txXfrm>
    </dsp:sp>
    <dsp:sp modelId="{189700F9-E257-4FE3-9D90-242EDF78990A}">
      <dsp:nvSpPr>
        <dsp:cNvPr id="0" name=""/>
        <dsp:cNvSpPr/>
      </dsp:nvSpPr>
      <dsp:spPr>
        <a:xfrm>
          <a:off x="7634023" y="2337729"/>
          <a:ext cx="1669598" cy="1001759"/>
        </a:xfrm>
        <a:prstGeom prst="rect">
          <a:avLst/>
        </a:prstGeom>
        <a:solidFill>
          <a:srgbClr val="0066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Income</a:t>
          </a:r>
        </a:p>
        <a:p>
          <a:pPr marL="0" lvl="0" indent="0" algn="ctr" defTabSz="889000">
            <a:lnSpc>
              <a:spcPct val="90000"/>
            </a:lnSpc>
            <a:spcBef>
              <a:spcPct val="0"/>
            </a:spcBef>
            <a:spcAft>
              <a:spcPct val="35000"/>
            </a:spcAft>
            <a:buNone/>
          </a:pPr>
          <a:r>
            <a:rPr lang="en-US" sz="2000" kern="1200"/>
            <a:t>COR</a:t>
          </a:r>
        </a:p>
      </dsp:txBody>
      <dsp:txXfrm>
        <a:off x="7634023" y="2337729"/>
        <a:ext cx="1669598" cy="1001759"/>
      </dsp:txXfrm>
    </dsp:sp>
    <dsp:sp modelId="{66F1F09F-CDA6-4A2E-BF1C-AA266855A70F}">
      <dsp:nvSpPr>
        <dsp:cNvPr id="0" name=""/>
        <dsp:cNvSpPr/>
      </dsp:nvSpPr>
      <dsp:spPr>
        <a:xfrm>
          <a:off x="1206068" y="3506448"/>
          <a:ext cx="1669598" cy="1001759"/>
        </a:xfrm>
        <a:prstGeom prst="rect">
          <a:avLst/>
        </a:prstGeom>
        <a:solidFill>
          <a:srgbClr val="0066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Schooling</a:t>
          </a:r>
        </a:p>
      </dsp:txBody>
      <dsp:txXfrm>
        <a:off x="1206068" y="3506448"/>
        <a:ext cx="1669598" cy="1001759"/>
      </dsp:txXfrm>
    </dsp:sp>
    <dsp:sp modelId="{873E2EF0-1C02-4474-B4CC-09744C65803E}">
      <dsp:nvSpPr>
        <dsp:cNvPr id="0" name=""/>
        <dsp:cNvSpPr/>
      </dsp:nvSpPr>
      <dsp:spPr>
        <a:xfrm>
          <a:off x="3042626" y="3506448"/>
          <a:ext cx="1669598" cy="1001759"/>
        </a:xfrm>
        <a:prstGeom prst="rect">
          <a:avLst/>
        </a:prstGeom>
        <a:solidFill>
          <a:srgbClr val="0070C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Country</a:t>
          </a:r>
        </a:p>
      </dsp:txBody>
      <dsp:txXfrm>
        <a:off x="3042626" y="3506448"/>
        <a:ext cx="1669598" cy="1001759"/>
      </dsp:txXfrm>
    </dsp:sp>
    <dsp:sp modelId="{8608DFB4-09AB-4CA6-9EDE-7F075FF60DB5}">
      <dsp:nvSpPr>
        <dsp:cNvPr id="0" name=""/>
        <dsp:cNvSpPr/>
      </dsp:nvSpPr>
      <dsp:spPr>
        <a:xfrm>
          <a:off x="4879185" y="3506448"/>
          <a:ext cx="1669598" cy="1001759"/>
        </a:xfrm>
        <a:prstGeom prst="rect">
          <a:avLst/>
        </a:prstGeom>
        <a:solidFill>
          <a:schemeClr val="bg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Life Expectancy</a:t>
          </a:r>
        </a:p>
      </dsp:txBody>
      <dsp:txXfrm>
        <a:off x="4879185" y="3506448"/>
        <a:ext cx="1669598" cy="1001759"/>
      </dsp:txXfrm>
    </dsp:sp>
    <dsp:sp modelId="{20D971F1-05DC-42F4-8B1F-F495BD4B7803}">
      <dsp:nvSpPr>
        <dsp:cNvPr id="0" name=""/>
        <dsp:cNvSpPr/>
      </dsp:nvSpPr>
      <dsp:spPr>
        <a:xfrm>
          <a:off x="6715743" y="3506448"/>
          <a:ext cx="1669598" cy="1001759"/>
        </a:xfrm>
        <a:prstGeom prst="rect">
          <a:avLst/>
        </a:prstGeom>
        <a:solidFill>
          <a:srgbClr val="0070C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Year</a:t>
          </a:r>
        </a:p>
      </dsp:txBody>
      <dsp:txXfrm>
        <a:off x="6715743" y="3506448"/>
        <a:ext cx="1669598" cy="100175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D4470-BB6C-41E3-BFC9-F35F2BD28759}" type="datetimeFigureOut">
              <a:rPr lang="en-US" smtClean="0"/>
              <a:t>12/14/2022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64BE7-81FC-4859-8037-1D0243D5BCF6}" type="slidenum">
              <a:rPr lang="en-US" smtClean="0"/>
              <a:t>‹#›</a:t>
            </a:fld>
            <a:endParaRPr lang="en-US"/>
          </a:p>
        </p:txBody>
      </p:sp>
    </p:spTree>
    <p:extLst>
      <p:ext uri="{BB962C8B-B14F-4D97-AF65-F5344CB8AC3E}">
        <p14:creationId xmlns:p14="http://schemas.microsoft.com/office/powerpoint/2010/main" val="1165342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964BE7-81FC-4859-8037-1D0243D5BCF6}" type="slidenum">
              <a:rPr lang="en-US" smtClean="0"/>
              <a:t>8</a:t>
            </a:fld>
            <a:endParaRPr lang="en-US"/>
          </a:p>
        </p:txBody>
      </p:sp>
    </p:spTree>
    <p:extLst>
      <p:ext uri="{BB962C8B-B14F-4D97-AF65-F5344CB8AC3E}">
        <p14:creationId xmlns:p14="http://schemas.microsoft.com/office/powerpoint/2010/main" val="905930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7DF74B3-7B72-4613-A978-2F5B08C685A5}" type="datetime1">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6390BD1-DCC8-4250-A567-D7E4AE0B459A}" type="datetime1">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59A2593-0F93-40EB-B907-C4C9833A1D93}" type="datetime1">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7ABFA3E-37B8-44F8-9F66-961CBF734EAE}" type="datetime1">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1B05B5-823F-4A7D-A93F-2BD01553424B}" type="datetime1">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9F3B70-A0E3-4110-807E-69D68384546C}" type="datetime1">
              <a:rPr lang="en-US" smtClean="0"/>
              <a:t>12/14/2022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8F16423-B868-4BAA-A2B3-934E56D020A0}" type="datetime1">
              <a:rPr lang="en-US" smtClean="0"/>
              <a:t>12/14/2022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41D43B-1145-42B8-813F-59EC0DF09F32}" type="datetime1">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AEEA5F-2D2B-4CFA-8523-54022E92E4E6}" type="datetime1">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09EA79E5-183D-41C7-B291-8A42B818A131}" type="datetime1">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EAC6D9-F317-4988-976D-16C099240E78}" type="datetime1">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850671-4E09-49FF-A34C-0475279B9104}" type="datetime1">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A0979F-710D-4617-817F-3BDCD17B988A}" type="datetime1">
              <a:rPr lang="en-US" smtClean="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0D3F7906-AD7A-4C99-A2A5-9ABF88D3F492}" type="datetime1">
              <a:rPr lang="en-US" smtClean="0"/>
              <a:t>12/14/2022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9F6CFD9-1F35-4DB0-9E78-DBB173280722}" type="datetime1">
              <a:rPr lang="en-US" smtClean="0"/>
              <a:t>12/14/2022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E9938A0-AC5F-430A-90E4-D07DF4836407}" type="datetime1">
              <a:rPr lang="en-US" smtClean="0"/>
              <a:t>12/14/2022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11A3B3F-3D38-49F5-8FED-117D17BD0B6D}" type="datetime1">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9AA08D2-C893-4DB9-9766-998371528BB8}" type="datetime1">
              <a:rPr lang="en-US" smtClean="0"/>
              <a:t>12/14/2022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ourworldindata.org/life-expectancy" TargetMode="External"/><Relationship Id="rId2" Type="http://schemas.openxmlformats.org/officeDocument/2006/relationships/hyperlink" Target="https://www.thelancet.com/journals/lancet/article/PIIS0140-6736(18)31694-5/fulltext"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299604336_Fixed_and_Random_effects_models_making_an_informed_choice" TargetMode="External"/><Relationship Id="rId5" Type="http://schemas.openxmlformats.org/officeDocument/2006/relationships/hyperlink" Target="https://towardsdatascience.com/how-different-factors-have-an-influence-on-your-life-expectancy-7b807b04f33e" TargetMode="External"/><Relationship Id="rId4" Type="http://schemas.openxmlformats.org/officeDocument/2006/relationships/hyperlink" Target="https://genus.springeropen.com/articles/10.1186/s41118-019-0071-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www.kaggle.com/datasets/kumarajarshi/life-expectancy-who"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57331-E236-4EF9-B276-68A1B42A3F59}"/>
              </a:ext>
            </a:extLst>
          </p:cNvPr>
          <p:cNvSpPr>
            <a:spLocks noGrp="1"/>
          </p:cNvSpPr>
          <p:nvPr>
            <p:ph type="ctrTitle"/>
          </p:nvPr>
        </p:nvSpPr>
        <p:spPr>
          <a:xfrm>
            <a:off x="1154955" y="1791363"/>
            <a:ext cx="7506445" cy="1996081"/>
          </a:xfrm>
        </p:spPr>
        <p:txBody>
          <a:bodyPr/>
          <a:lstStyle/>
          <a:p>
            <a:r>
              <a:rPr lang="en-US"/>
              <a:t>Life Expectancy</a:t>
            </a:r>
          </a:p>
        </p:txBody>
      </p:sp>
      <p:sp>
        <p:nvSpPr>
          <p:cNvPr id="3" name="Subtitle 2">
            <a:extLst>
              <a:ext uri="{FF2B5EF4-FFF2-40B4-BE49-F238E27FC236}">
                <a16:creationId xmlns:a16="http://schemas.microsoft.com/office/drawing/2014/main" id="{8476B71D-B447-4894-9EA1-BEF782292A04}"/>
              </a:ext>
            </a:extLst>
          </p:cNvPr>
          <p:cNvSpPr>
            <a:spLocks noGrp="1"/>
          </p:cNvSpPr>
          <p:nvPr>
            <p:ph type="subTitle" idx="1"/>
          </p:nvPr>
        </p:nvSpPr>
        <p:spPr>
          <a:xfrm>
            <a:off x="1154955" y="3787444"/>
            <a:ext cx="5319986" cy="386689"/>
          </a:xfrm>
        </p:spPr>
        <p:txBody>
          <a:bodyPr>
            <a:normAutofit lnSpcReduction="10000"/>
          </a:bodyPr>
          <a:lstStyle/>
          <a:p>
            <a:r>
              <a:rPr lang="en-US"/>
              <a:t>Do humans want to live forever?</a:t>
            </a:r>
          </a:p>
        </p:txBody>
      </p:sp>
      <p:sp>
        <p:nvSpPr>
          <p:cNvPr id="4" name="Slide Number Placeholder 3">
            <a:extLst>
              <a:ext uri="{FF2B5EF4-FFF2-40B4-BE49-F238E27FC236}">
                <a16:creationId xmlns:a16="http://schemas.microsoft.com/office/drawing/2014/main" id="{550FDCF3-F226-4FB0-9D05-B64545059478}"/>
              </a:ext>
            </a:extLst>
          </p:cNvPr>
          <p:cNvSpPr>
            <a:spLocks noGrp="1"/>
          </p:cNvSpPr>
          <p:nvPr>
            <p:ph type="sldNum" sz="quarter" idx="12"/>
          </p:nvPr>
        </p:nvSpPr>
        <p:spPr/>
        <p:txBody>
          <a:bodyPr/>
          <a:lstStyle/>
          <a:p>
            <a:fld id="{D57F1E4F-1CFF-5643-939E-02111984F565}" type="slidenum">
              <a:rPr lang="en-US" smtClean="0"/>
              <a:t>1</a:t>
            </a:fld>
            <a:endParaRPr lang="en-US"/>
          </a:p>
        </p:txBody>
      </p:sp>
      <p:sp>
        <p:nvSpPr>
          <p:cNvPr id="5" name="Title 1">
            <a:extLst>
              <a:ext uri="{FF2B5EF4-FFF2-40B4-BE49-F238E27FC236}">
                <a16:creationId xmlns:a16="http://schemas.microsoft.com/office/drawing/2014/main" id="{0CFBE00F-084C-4D67-9B5A-8BD1A9CDA4D9}"/>
              </a:ext>
            </a:extLst>
          </p:cNvPr>
          <p:cNvSpPr txBox="1">
            <a:spLocks/>
          </p:cNvSpPr>
          <p:nvPr/>
        </p:nvSpPr>
        <p:spPr>
          <a:xfrm>
            <a:off x="7562335" y="4670854"/>
            <a:ext cx="3628404" cy="1575315"/>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1800" dirty="0">
                <a:solidFill>
                  <a:schemeClr val="bg2">
                    <a:lumMod val="40000"/>
                    <a:lumOff val="60000"/>
                  </a:schemeClr>
                </a:solidFill>
              </a:rPr>
              <a:t>Presented by</a:t>
            </a:r>
            <a:r>
              <a:rPr lang="en-US" sz="1800" dirty="0"/>
              <a:t>:</a:t>
            </a:r>
          </a:p>
          <a:p>
            <a:pPr algn="r"/>
            <a:r>
              <a:rPr lang="en-US" sz="1600" dirty="0"/>
              <a:t>Navya Sri Vattikuti</a:t>
            </a:r>
          </a:p>
          <a:p>
            <a:pPr algn="r"/>
            <a:r>
              <a:rPr lang="en-US" sz="1600" dirty="0"/>
              <a:t>Shiva Rama Krishna Pabba</a:t>
            </a:r>
          </a:p>
          <a:p>
            <a:pPr algn="r"/>
            <a:r>
              <a:rPr lang="en-US" sz="1600" dirty="0"/>
              <a:t>Venkata Anirudh Doli</a:t>
            </a:r>
          </a:p>
          <a:p>
            <a:pPr algn="r"/>
            <a:r>
              <a:rPr lang="en-US" sz="1600" dirty="0"/>
              <a:t>Dharshan Govindarajan</a:t>
            </a:r>
          </a:p>
        </p:txBody>
      </p:sp>
      <p:sp>
        <p:nvSpPr>
          <p:cNvPr id="6" name="Rectangle 5">
            <a:extLst>
              <a:ext uri="{FF2B5EF4-FFF2-40B4-BE49-F238E27FC236}">
                <a16:creationId xmlns:a16="http://schemas.microsoft.com/office/drawing/2014/main" id="{FF032BA5-42E4-44B9-8FD4-A73F60497C8B}"/>
              </a:ext>
            </a:extLst>
          </p:cNvPr>
          <p:cNvSpPr/>
          <p:nvPr/>
        </p:nvSpPr>
        <p:spPr>
          <a:xfrm>
            <a:off x="9085676" y="6246169"/>
            <a:ext cx="2105063" cy="369332"/>
          </a:xfrm>
          <a:prstGeom prst="rect">
            <a:avLst/>
          </a:prstGeom>
        </p:spPr>
        <p:txBody>
          <a:bodyPr wrap="none">
            <a:spAutoFit/>
          </a:bodyPr>
          <a:lstStyle/>
          <a:p>
            <a:r>
              <a:rPr lang="en-US"/>
              <a:t>MSIS 642 Group 6</a:t>
            </a:r>
          </a:p>
        </p:txBody>
      </p:sp>
    </p:spTree>
    <p:extLst>
      <p:ext uri="{BB962C8B-B14F-4D97-AF65-F5344CB8AC3E}">
        <p14:creationId xmlns:p14="http://schemas.microsoft.com/office/powerpoint/2010/main" val="316854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35AC76-34ED-4AB0-8025-E37E53C54077}"/>
              </a:ext>
            </a:extLst>
          </p:cNvPr>
          <p:cNvSpPr>
            <a:spLocks noGrp="1"/>
          </p:cNvSpPr>
          <p:nvPr>
            <p:ph type="sldNum" sz="quarter" idx="12"/>
          </p:nvPr>
        </p:nvSpPr>
        <p:spPr/>
        <p:txBody>
          <a:bodyPr/>
          <a:lstStyle/>
          <a:p>
            <a:fld id="{D57F1E4F-1CFF-5643-939E-02111984F565}" type="slidenum">
              <a:rPr lang="en-US" smtClean="0"/>
              <a:t>10</a:t>
            </a:fld>
            <a:endParaRPr lang="en-US"/>
          </a:p>
        </p:txBody>
      </p:sp>
      <p:pic>
        <p:nvPicPr>
          <p:cNvPr id="5" name="Picture 4">
            <a:extLst>
              <a:ext uri="{FF2B5EF4-FFF2-40B4-BE49-F238E27FC236}">
                <a16:creationId xmlns:a16="http://schemas.microsoft.com/office/drawing/2014/main" id="{7C7CBF44-A0DC-4214-96B0-1FF6C0AB121B}"/>
              </a:ext>
            </a:extLst>
          </p:cNvPr>
          <p:cNvPicPr>
            <a:picLocks noChangeAspect="1"/>
          </p:cNvPicPr>
          <p:nvPr/>
        </p:nvPicPr>
        <p:blipFill>
          <a:blip r:embed="rId2"/>
          <a:stretch>
            <a:fillRect/>
          </a:stretch>
        </p:blipFill>
        <p:spPr>
          <a:xfrm>
            <a:off x="1427036" y="1666150"/>
            <a:ext cx="6039693" cy="5191850"/>
          </a:xfrm>
          <a:prstGeom prst="rect">
            <a:avLst/>
          </a:prstGeom>
        </p:spPr>
      </p:pic>
      <p:pic>
        <p:nvPicPr>
          <p:cNvPr id="6" name="Picture 5">
            <a:extLst>
              <a:ext uri="{FF2B5EF4-FFF2-40B4-BE49-F238E27FC236}">
                <a16:creationId xmlns:a16="http://schemas.microsoft.com/office/drawing/2014/main" id="{4791E7F3-14F0-4898-AF2E-7EEC25F4BC31}"/>
              </a:ext>
            </a:extLst>
          </p:cNvPr>
          <p:cNvPicPr>
            <a:picLocks noChangeAspect="1"/>
          </p:cNvPicPr>
          <p:nvPr/>
        </p:nvPicPr>
        <p:blipFill>
          <a:blip r:embed="rId3"/>
          <a:stretch>
            <a:fillRect/>
          </a:stretch>
        </p:blipFill>
        <p:spPr>
          <a:xfrm>
            <a:off x="1416829" y="33290"/>
            <a:ext cx="5695171" cy="1632859"/>
          </a:xfrm>
          <a:prstGeom prst="rect">
            <a:avLst/>
          </a:prstGeom>
        </p:spPr>
      </p:pic>
    </p:spTree>
    <p:extLst>
      <p:ext uri="{BB962C8B-B14F-4D97-AF65-F5344CB8AC3E}">
        <p14:creationId xmlns:p14="http://schemas.microsoft.com/office/powerpoint/2010/main" val="92139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41FA71-2CD4-4A29-A99E-846FECD06E3F}"/>
              </a:ext>
            </a:extLst>
          </p:cNvPr>
          <p:cNvSpPr>
            <a:spLocks noGrp="1"/>
          </p:cNvSpPr>
          <p:nvPr>
            <p:ph type="sldNum" sz="quarter" idx="12"/>
          </p:nvPr>
        </p:nvSpPr>
        <p:spPr/>
        <p:txBody>
          <a:bodyPr/>
          <a:lstStyle/>
          <a:p>
            <a:fld id="{D57F1E4F-1CFF-5643-939E-02111984F565}" type="slidenum">
              <a:rPr lang="en-US" smtClean="0"/>
              <a:t>11</a:t>
            </a:fld>
            <a:endParaRPr lang="en-US"/>
          </a:p>
        </p:txBody>
      </p:sp>
      <p:graphicFrame>
        <p:nvGraphicFramePr>
          <p:cNvPr id="6" name="Diagram 5">
            <a:extLst>
              <a:ext uri="{FF2B5EF4-FFF2-40B4-BE49-F238E27FC236}">
                <a16:creationId xmlns:a16="http://schemas.microsoft.com/office/drawing/2014/main" id="{4A1A93A8-8514-4710-AE75-6F1BA59041D9}"/>
              </a:ext>
            </a:extLst>
          </p:cNvPr>
          <p:cNvGraphicFramePr/>
          <p:nvPr>
            <p:extLst>
              <p:ext uri="{D42A27DB-BD31-4B8C-83A1-F6EECF244321}">
                <p14:modId xmlns:p14="http://schemas.microsoft.com/office/powerpoint/2010/main" val="1167721204"/>
              </p:ext>
            </p:extLst>
          </p:nvPr>
        </p:nvGraphicFramePr>
        <p:xfrm>
          <a:off x="456328" y="1507671"/>
          <a:ext cx="9591411" cy="4508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F3F7AA82-963E-4F90-9D8B-3151B404DA36}"/>
              </a:ext>
            </a:extLst>
          </p:cNvPr>
          <p:cNvSpPr/>
          <p:nvPr/>
        </p:nvSpPr>
        <p:spPr>
          <a:xfrm>
            <a:off x="2744266" y="679572"/>
            <a:ext cx="5015534" cy="584775"/>
          </a:xfrm>
          <a:prstGeom prst="rect">
            <a:avLst/>
          </a:prstGeom>
          <a:noFill/>
        </p:spPr>
        <p:txBody>
          <a:bodyPr wrap="square" lIns="91440" tIns="45720" rIns="91440" bIns="45720">
            <a:spAutoFit/>
          </a:bodyPr>
          <a:lstStyle/>
          <a:p>
            <a:pPr algn="ctr"/>
            <a:r>
              <a:rPr lang="en-US" sz="32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rPr>
              <a:t>Data after cleaning</a:t>
            </a:r>
          </a:p>
        </p:txBody>
      </p:sp>
    </p:spTree>
    <p:extLst>
      <p:ext uri="{BB962C8B-B14F-4D97-AF65-F5344CB8AC3E}">
        <p14:creationId xmlns:p14="http://schemas.microsoft.com/office/powerpoint/2010/main" val="1358830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B921D-49E5-4529-9AF2-92E81A10DB34}"/>
              </a:ext>
            </a:extLst>
          </p:cNvPr>
          <p:cNvSpPr>
            <a:spLocks noGrp="1"/>
          </p:cNvSpPr>
          <p:nvPr>
            <p:ph type="title"/>
          </p:nvPr>
        </p:nvSpPr>
        <p:spPr/>
        <p:txBody>
          <a:bodyPr/>
          <a:lstStyle/>
          <a:p>
            <a:r>
              <a:rPr lang="en-US"/>
              <a:t>Data Visualization</a:t>
            </a:r>
          </a:p>
        </p:txBody>
      </p:sp>
      <p:sp>
        <p:nvSpPr>
          <p:cNvPr id="4" name="Slide Number Placeholder 3">
            <a:extLst>
              <a:ext uri="{FF2B5EF4-FFF2-40B4-BE49-F238E27FC236}">
                <a16:creationId xmlns:a16="http://schemas.microsoft.com/office/drawing/2014/main" id="{2508EE78-47C5-4CB5-B748-13950EDE1C5F}"/>
              </a:ext>
            </a:extLst>
          </p:cNvPr>
          <p:cNvSpPr>
            <a:spLocks noGrp="1"/>
          </p:cNvSpPr>
          <p:nvPr>
            <p:ph type="sldNum" sz="quarter" idx="12"/>
          </p:nvPr>
        </p:nvSpPr>
        <p:spPr/>
        <p:txBody>
          <a:bodyPr/>
          <a:lstStyle/>
          <a:p>
            <a:fld id="{D57F1E4F-1CFF-5643-939E-02111984F565}" type="slidenum">
              <a:rPr lang="en-US" smtClean="0"/>
              <a:t>12</a:t>
            </a:fld>
            <a:endParaRPr lang="en-US"/>
          </a:p>
        </p:txBody>
      </p:sp>
      <p:pic>
        <p:nvPicPr>
          <p:cNvPr id="10" name="Content Placeholder 9">
            <a:extLst>
              <a:ext uri="{FF2B5EF4-FFF2-40B4-BE49-F238E27FC236}">
                <a16:creationId xmlns:a16="http://schemas.microsoft.com/office/drawing/2014/main" id="{9303206E-BDFE-497F-8473-E09BD9C08337}"/>
              </a:ext>
            </a:extLst>
          </p:cNvPr>
          <p:cNvPicPr>
            <a:picLocks noGrp="1" noChangeAspect="1"/>
          </p:cNvPicPr>
          <p:nvPr>
            <p:ph idx="1"/>
          </p:nvPr>
        </p:nvPicPr>
        <p:blipFill>
          <a:blip r:embed="rId2"/>
          <a:stretch>
            <a:fillRect/>
          </a:stretch>
        </p:blipFill>
        <p:spPr>
          <a:xfrm>
            <a:off x="686983" y="1981574"/>
            <a:ext cx="5409017" cy="3454026"/>
          </a:xfrm>
        </p:spPr>
      </p:pic>
      <p:pic>
        <p:nvPicPr>
          <p:cNvPr id="11" name="Content Placeholder 5">
            <a:extLst>
              <a:ext uri="{FF2B5EF4-FFF2-40B4-BE49-F238E27FC236}">
                <a16:creationId xmlns:a16="http://schemas.microsoft.com/office/drawing/2014/main" id="{6C75A7D1-90A9-4EFE-A577-D48BA631D4D4}"/>
              </a:ext>
            </a:extLst>
          </p:cNvPr>
          <p:cNvPicPr>
            <a:picLocks noChangeAspect="1"/>
          </p:cNvPicPr>
          <p:nvPr/>
        </p:nvPicPr>
        <p:blipFill>
          <a:blip r:embed="rId3"/>
          <a:stretch>
            <a:fillRect/>
          </a:stretch>
        </p:blipFill>
        <p:spPr>
          <a:xfrm>
            <a:off x="6393738" y="1981574"/>
            <a:ext cx="5409017" cy="3454026"/>
          </a:xfrm>
          <a:prstGeom prst="rect">
            <a:avLst/>
          </a:prstGeom>
        </p:spPr>
      </p:pic>
      <p:pic>
        <p:nvPicPr>
          <p:cNvPr id="13" name="Graphic 12" descr="Statistics">
            <a:extLst>
              <a:ext uri="{FF2B5EF4-FFF2-40B4-BE49-F238E27FC236}">
                <a16:creationId xmlns:a16="http://schemas.microsoft.com/office/drawing/2014/main" id="{5A142CAA-65F3-4ECF-B9E8-8AB6F1DD653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11946" y="324392"/>
            <a:ext cx="684054" cy="684054"/>
          </a:xfrm>
          <a:prstGeom prst="rect">
            <a:avLst/>
          </a:prstGeom>
        </p:spPr>
      </p:pic>
    </p:spTree>
    <p:extLst>
      <p:ext uri="{BB962C8B-B14F-4D97-AF65-F5344CB8AC3E}">
        <p14:creationId xmlns:p14="http://schemas.microsoft.com/office/powerpoint/2010/main" val="4241627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C4F26F-BB19-45F0-94A9-967DEA5C0A08}"/>
              </a:ext>
            </a:extLst>
          </p:cNvPr>
          <p:cNvSpPr>
            <a:spLocks noGrp="1"/>
          </p:cNvSpPr>
          <p:nvPr>
            <p:ph type="sldNum" sz="quarter" idx="12"/>
          </p:nvPr>
        </p:nvSpPr>
        <p:spPr/>
        <p:txBody>
          <a:bodyPr/>
          <a:lstStyle/>
          <a:p>
            <a:fld id="{D57F1E4F-1CFF-5643-939E-02111984F565}" type="slidenum">
              <a:rPr lang="en-US" smtClean="0"/>
              <a:t>13</a:t>
            </a:fld>
            <a:endParaRPr lang="en-US"/>
          </a:p>
        </p:txBody>
      </p:sp>
      <p:pic>
        <p:nvPicPr>
          <p:cNvPr id="5" name="Picture 4">
            <a:extLst>
              <a:ext uri="{FF2B5EF4-FFF2-40B4-BE49-F238E27FC236}">
                <a16:creationId xmlns:a16="http://schemas.microsoft.com/office/drawing/2014/main" id="{9F792CC6-B69A-4D6C-9D8F-0369030A287A}"/>
              </a:ext>
            </a:extLst>
          </p:cNvPr>
          <p:cNvPicPr>
            <a:picLocks noChangeAspect="1"/>
          </p:cNvPicPr>
          <p:nvPr/>
        </p:nvPicPr>
        <p:blipFill>
          <a:blip r:embed="rId2"/>
          <a:stretch>
            <a:fillRect/>
          </a:stretch>
        </p:blipFill>
        <p:spPr>
          <a:xfrm>
            <a:off x="359789" y="1587499"/>
            <a:ext cx="5480051" cy="3416301"/>
          </a:xfrm>
          <a:prstGeom prst="rect">
            <a:avLst/>
          </a:prstGeom>
        </p:spPr>
      </p:pic>
      <p:pic>
        <p:nvPicPr>
          <p:cNvPr id="6" name="Picture 5">
            <a:extLst>
              <a:ext uri="{FF2B5EF4-FFF2-40B4-BE49-F238E27FC236}">
                <a16:creationId xmlns:a16="http://schemas.microsoft.com/office/drawing/2014/main" id="{2785A0DC-6A24-4C25-8645-9EEBE0F5C745}"/>
              </a:ext>
            </a:extLst>
          </p:cNvPr>
          <p:cNvPicPr>
            <a:picLocks noChangeAspect="1"/>
          </p:cNvPicPr>
          <p:nvPr/>
        </p:nvPicPr>
        <p:blipFill>
          <a:blip r:embed="rId3"/>
          <a:stretch>
            <a:fillRect/>
          </a:stretch>
        </p:blipFill>
        <p:spPr>
          <a:xfrm>
            <a:off x="6096000" y="1587499"/>
            <a:ext cx="5500499" cy="3416301"/>
          </a:xfrm>
          <a:prstGeom prst="rect">
            <a:avLst/>
          </a:prstGeom>
        </p:spPr>
      </p:pic>
    </p:spTree>
    <p:extLst>
      <p:ext uri="{BB962C8B-B14F-4D97-AF65-F5344CB8AC3E}">
        <p14:creationId xmlns:p14="http://schemas.microsoft.com/office/powerpoint/2010/main" val="3404666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A2CBA-A4B9-4FA9-8C6D-21218A17B9C5}"/>
              </a:ext>
            </a:extLst>
          </p:cNvPr>
          <p:cNvSpPr>
            <a:spLocks noGrp="1"/>
          </p:cNvSpPr>
          <p:nvPr>
            <p:ph type="title"/>
          </p:nvPr>
        </p:nvSpPr>
        <p:spPr>
          <a:xfrm>
            <a:off x="646111" y="452718"/>
            <a:ext cx="9404723" cy="1001810"/>
          </a:xfrm>
        </p:spPr>
        <p:txBody>
          <a:bodyPr/>
          <a:lstStyle/>
          <a:p>
            <a:r>
              <a:rPr lang="en-US"/>
              <a:t>Models</a:t>
            </a:r>
          </a:p>
        </p:txBody>
      </p:sp>
      <p:sp>
        <p:nvSpPr>
          <p:cNvPr id="4" name="Slide Number Placeholder 3">
            <a:extLst>
              <a:ext uri="{FF2B5EF4-FFF2-40B4-BE49-F238E27FC236}">
                <a16:creationId xmlns:a16="http://schemas.microsoft.com/office/drawing/2014/main" id="{1AB0A641-44B9-4D41-A7F4-A397EE9366A9}"/>
              </a:ext>
            </a:extLst>
          </p:cNvPr>
          <p:cNvSpPr>
            <a:spLocks noGrp="1"/>
          </p:cNvSpPr>
          <p:nvPr>
            <p:ph type="sldNum" sz="quarter" idx="12"/>
          </p:nvPr>
        </p:nvSpPr>
        <p:spPr/>
        <p:txBody>
          <a:bodyPr/>
          <a:lstStyle/>
          <a:p>
            <a:fld id="{D57F1E4F-1CFF-5643-939E-02111984F565}" type="slidenum">
              <a:rPr lang="en-US" smtClean="0"/>
              <a:t>14</a:t>
            </a:fld>
            <a:endParaRPr lang="en-US"/>
          </a:p>
        </p:txBody>
      </p:sp>
      <p:pic>
        <p:nvPicPr>
          <p:cNvPr id="5" name="Picture 4">
            <a:extLst>
              <a:ext uri="{FF2B5EF4-FFF2-40B4-BE49-F238E27FC236}">
                <a16:creationId xmlns:a16="http://schemas.microsoft.com/office/drawing/2014/main" id="{72F33904-7437-468A-A48D-D853EE74F0AB}"/>
              </a:ext>
            </a:extLst>
          </p:cNvPr>
          <p:cNvPicPr>
            <a:picLocks noChangeAspect="1"/>
          </p:cNvPicPr>
          <p:nvPr/>
        </p:nvPicPr>
        <p:blipFill>
          <a:blip r:embed="rId2"/>
          <a:stretch>
            <a:fillRect/>
          </a:stretch>
        </p:blipFill>
        <p:spPr>
          <a:xfrm>
            <a:off x="646111" y="1572792"/>
            <a:ext cx="8391111" cy="3264852"/>
          </a:xfrm>
          <a:prstGeom prst="rect">
            <a:avLst/>
          </a:prstGeom>
        </p:spPr>
      </p:pic>
      <p:sp>
        <p:nvSpPr>
          <p:cNvPr id="3" name="TextBox 2">
            <a:extLst>
              <a:ext uri="{FF2B5EF4-FFF2-40B4-BE49-F238E27FC236}">
                <a16:creationId xmlns:a16="http://schemas.microsoft.com/office/drawing/2014/main" id="{C835ACB5-0289-AFBC-AED1-0CF456B6A95C}"/>
              </a:ext>
            </a:extLst>
          </p:cNvPr>
          <p:cNvSpPr txBox="1"/>
          <p:nvPr/>
        </p:nvSpPr>
        <p:spPr>
          <a:xfrm>
            <a:off x="705096" y="5257304"/>
            <a:ext cx="84042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model shows positive coefficient for Alcohol </a:t>
            </a:r>
          </a:p>
        </p:txBody>
      </p:sp>
    </p:spTree>
    <p:extLst>
      <p:ext uri="{BB962C8B-B14F-4D97-AF65-F5344CB8AC3E}">
        <p14:creationId xmlns:p14="http://schemas.microsoft.com/office/powerpoint/2010/main" val="434745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80107D-42DB-4861-9384-9E0ACF50CAAC}"/>
              </a:ext>
            </a:extLst>
          </p:cNvPr>
          <p:cNvSpPr>
            <a:spLocks noGrp="1"/>
          </p:cNvSpPr>
          <p:nvPr>
            <p:ph type="sldNum" sz="quarter" idx="12"/>
          </p:nvPr>
        </p:nvSpPr>
        <p:spPr/>
        <p:txBody>
          <a:bodyPr/>
          <a:lstStyle/>
          <a:p>
            <a:fld id="{D57F1E4F-1CFF-5643-939E-02111984F565}" type="slidenum">
              <a:rPr lang="en-US" smtClean="0"/>
              <a:t>15</a:t>
            </a:fld>
            <a:endParaRPr lang="en-US"/>
          </a:p>
        </p:txBody>
      </p:sp>
      <p:pic>
        <p:nvPicPr>
          <p:cNvPr id="5" name="Picture 4">
            <a:extLst>
              <a:ext uri="{FF2B5EF4-FFF2-40B4-BE49-F238E27FC236}">
                <a16:creationId xmlns:a16="http://schemas.microsoft.com/office/drawing/2014/main" id="{03E4244E-AF65-48CE-BEB5-DAF80C196D88}"/>
              </a:ext>
            </a:extLst>
          </p:cNvPr>
          <p:cNvPicPr>
            <a:picLocks noChangeAspect="1"/>
          </p:cNvPicPr>
          <p:nvPr/>
        </p:nvPicPr>
        <p:blipFill>
          <a:blip r:embed="rId2"/>
          <a:stretch>
            <a:fillRect/>
          </a:stretch>
        </p:blipFill>
        <p:spPr>
          <a:xfrm>
            <a:off x="512199" y="609601"/>
            <a:ext cx="9184735" cy="5638798"/>
          </a:xfrm>
          <a:prstGeom prst="rect">
            <a:avLst/>
          </a:prstGeom>
        </p:spPr>
      </p:pic>
    </p:spTree>
    <p:extLst>
      <p:ext uri="{BB962C8B-B14F-4D97-AF65-F5344CB8AC3E}">
        <p14:creationId xmlns:p14="http://schemas.microsoft.com/office/powerpoint/2010/main" val="3783646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5B58F6-12AB-472A-8818-987ABE9E6CF3}"/>
              </a:ext>
            </a:extLst>
          </p:cNvPr>
          <p:cNvPicPr>
            <a:picLocks noChangeAspect="1"/>
          </p:cNvPicPr>
          <p:nvPr/>
        </p:nvPicPr>
        <p:blipFill>
          <a:blip r:embed="rId2"/>
          <a:stretch>
            <a:fillRect/>
          </a:stretch>
        </p:blipFill>
        <p:spPr>
          <a:xfrm>
            <a:off x="144690" y="295728"/>
            <a:ext cx="10231152" cy="6384471"/>
          </a:xfrm>
          <a:prstGeom prst="rect">
            <a:avLst/>
          </a:prstGeom>
        </p:spPr>
      </p:pic>
      <p:sp>
        <p:nvSpPr>
          <p:cNvPr id="4" name="Slide Number Placeholder 3">
            <a:extLst>
              <a:ext uri="{FF2B5EF4-FFF2-40B4-BE49-F238E27FC236}">
                <a16:creationId xmlns:a16="http://schemas.microsoft.com/office/drawing/2014/main" id="{676AC3B7-07E6-4220-8E2D-8717816585DA}"/>
              </a:ext>
            </a:extLst>
          </p:cNvPr>
          <p:cNvSpPr>
            <a:spLocks noGrp="1"/>
          </p:cNvSpPr>
          <p:nvPr>
            <p:ph type="sldNum" sz="quarter" idx="12"/>
          </p:nvPr>
        </p:nvSpPr>
        <p:spPr/>
        <p:txBody>
          <a:bodyPr/>
          <a:lstStyle/>
          <a:p>
            <a:fld id="{D57F1E4F-1CFF-5643-939E-02111984F565}" type="slidenum">
              <a:rPr lang="en-US" smtClean="0"/>
              <a:t>16</a:t>
            </a:fld>
            <a:endParaRPr lang="en-US"/>
          </a:p>
        </p:txBody>
      </p:sp>
    </p:spTree>
    <p:extLst>
      <p:ext uri="{BB962C8B-B14F-4D97-AF65-F5344CB8AC3E}">
        <p14:creationId xmlns:p14="http://schemas.microsoft.com/office/powerpoint/2010/main" val="91723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BB84E9-A146-48F0-841C-29C764FD27C2}"/>
              </a:ext>
            </a:extLst>
          </p:cNvPr>
          <p:cNvSpPr>
            <a:spLocks noGrp="1"/>
          </p:cNvSpPr>
          <p:nvPr>
            <p:ph type="sldNum" sz="quarter" idx="12"/>
          </p:nvPr>
        </p:nvSpPr>
        <p:spPr/>
        <p:txBody>
          <a:bodyPr/>
          <a:lstStyle/>
          <a:p>
            <a:fld id="{D57F1E4F-1CFF-5643-939E-02111984F565}" type="slidenum">
              <a:rPr lang="en-US" smtClean="0"/>
              <a:t>17</a:t>
            </a:fld>
            <a:endParaRPr lang="en-US"/>
          </a:p>
        </p:txBody>
      </p:sp>
      <p:pic>
        <p:nvPicPr>
          <p:cNvPr id="5" name="Picture 4">
            <a:extLst>
              <a:ext uri="{FF2B5EF4-FFF2-40B4-BE49-F238E27FC236}">
                <a16:creationId xmlns:a16="http://schemas.microsoft.com/office/drawing/2014/main" id="{00DC9CF7-206C-4FB7-8B8A-D3522B29D3FF}"/>
              </a:ext>
            </a:extLst>
          </p:cNvPr>
          <p:cNvPicPr>
            <a:picLocks noChangeAspect="1"/>
          </p:cNvPicPr>
          <p:nvPr/>
        </p:nvPicPr>
        <p:blipFill>
          <a:blip r:embed="rId2"/>
          <a:stretch>
            <a:fillRect/>
          </a:stretch>
        </p:blipFill>
        <p:spPr>
          <a:xfrm>
            <a:off x="2166566" y="127611"/>
            <a:ext cx="6571034" cy="6602777"/>
          </a:xfrm>
          <a:prstGeom prst="rect">
            <a:avLst/>
          </a:prstGeom>
        </p:spPr>
      </p:pic>
    </p:spTree>
    <p:extLst>
      <p:ext uri="{BB962C8B-B14F-4D97-AF65-F5344CB8AC3E}">
        <p14:creationId xmlns:p14="http://schemas.microsoft.com/office/powerpoint/2010/main" val="4246860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A87EE6-2D32-40FE-8D5D-6B1EBD249D8E}"/>
              </a:ext>
            </a:extLst>
          </p:cNvPr>
          <p:cNvSpPr>
            <a:spLocks noGrp="1"/>
          </p:cNvSpPr>
          <p:nvPr>
            <p:ph type="sldNum" sz="quarter" idx="12"/>
          </p:nvPr>
        </p:nvSpPr>
        <p:spPr/>
        <p:txBody>
          <a:bodyPr/>
          <a:lstStyle/>
          <a:p>
            <a:fld id="{D57F1E4F-1CFF-5643-939E-02111984F565}" type="slidenum">
              <a:rPr lang="en-US" smtClean="0"/>
              <a:t>18</a:t>
            </a:fld>
            <a:endParaRPr lang="en-US"/>
          </a:p>
        </p:txBody>
      </p:sp>
      <p:pic>
        <p:nvPicPr>
          <p:cNvPr id="5" name="Picture 4">
            <a:extLst>
              <a:ext uri="{FF2B5EF4-FFF2-40B4-BE49-F238E27FC236}">
                <a16:creationId xmlns:a16="http://schemas.microsoft.com/office/drawing/2014/main" id="{285F8E01-7EB6-4F65-8436-20BE61105E29}"/>
              </a:ext>
            </a:extLst>
          </p:cNvPr>
          <p:cNvPicPr>
            <a:picLocks noChangeAspect="1"/>
          </p:cNvPicPr>
          <p:nvPr/>
        </p:nvPicPr>
        <p:blipFill>
          <a:blip r:embed="rId2"/>
          <a:stretch>
            <a:fillRect/>
          </a:stretch>
        </p:blipFill>
        <p:spPr>
          <a:xfrm>
            <a:off x="1001261" y="679572"/>
            <a:ext cx="4001058" cy="2495898"/>
          </a:xfrm>
          <a:prstGeom prst="rect">
            <a:avLst/>
          </a:prstGeom>
        </p:spPr>
      </p:pic>
      <p:sp>
        <p:nvSpPr>
          <p:cNvPr id="9" name="Rectangle 8">
            <a:extLst>
              <a:ext uri="{FF2B5EF4-FFF2-40B4-BE49-F238E27FC236}">
                <a16:creationId xmlns:a16="http://schemas.microsoft.com/office/drawing/2014/main" id="{6B1C79E9-6FBA-4A2B-9231-8AA02D184899}"/>
              </a:ext>
            </a:extLst>
          </p:cNvPr>
          <p:cNvSpPr/>
          <p:nvPr/>
        </p:nvSpPr>
        <p:spPr>
          <a:xfrm>
            <a:off x="1091562" y="279461"/>
            <a:ext cx="3820455" cy="400110"/>
          </a:xfrm>
          <a:prstGeom prst="rect">
            <a:avLst/>
          </a:prstGeom>
          <a:noFill/>
        </p:spPr>
        <p:txBody>
          <a:bodyPr wrap="square" lIns="91440" tIns="45720" rIns="91440" bIns="45720">
            <a:spAutoFit/>
          </a:bodyPr>
          <a:lstStyle/>
          <a:p>
            <a:pPr algn="ctr"/>
            <a:r>
              <a:rPr lang="en-US" sz="20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rPr>
              <a:t>Linear</a:t>
            </a:r>
          </a:p>
        </p:txBody>
      </p:sp>
      <p:pic>
        <p:nvPicPr>
          <p:cNvPr id="10" name="Picture 9">
            <a:extLst>
              <a:ext uri="{FF2B5EF4-FFF2-40B4-BE49-F238E27FC236}">
                <a16:creationId xmlns:a16="http://schemas.microsoft.com/office/drawing/2014/main" id="{1DBC16FE-47E1-46A3-8F5F-64F546F4760A}"/>
              </a:ext>
            </a:extLst>
          </p:cNvPr>
          <p:cNvPicPr>
            <a:picLocks noChangeAspect="1"/>
          </p:cNvPicPr>
          <p:nvPr/>
        </p:nvPicPr>
        <p:blipFill>
          <a:blip r:embed="rId3"/>
          <a:stretch>
            <a:fillRect/>
          </a:stretch>
        </p:blipFill>
        <p:spPr>
          <a:xfrm>
            <a:off x="5906841" y="679571"/>
            <a:ext cx="4143040" cy="2467319"/>
          </a:xfrm>
          <a:prstGeom prst="rect">
            <a:avLst/>
          </a:prstGeom>
        </p:spPr>
      </p:pic>
      <p:pic>
        <p:nvPicPr>
          <p:cNvPr id="11" name="Picture 10">
            <a:extLst>
              <a:ext uri="{FF2B5EF4-FFF2-40B4-BE49-F238E27FC236}">
                <a16:creationId xmlns:a16="http://schemas.microsoft.com/office/drawing/2014/main" id="{A0F0898B-8F56-4F3A-8DF5-04CB9ABA2CE7}"/>
              </a:ext>
            </a:extLst>
          </p:cNvPr>
          <p:cNvPicPr>
            <a:picLocks noChangeAspect="1"/>
          </p:cNvPicPr>
          <p:nvPr/>
        </p:nvPicPr>
        <p:blipFill>
          <a:blip r:embed="rId4"/>
          <a:stretch>
            <a:fillRect/>
          </a:stretch>
        </p:blipFill>
        <p:spPr>
          <a:xfrm>
            <a:off x="1001261" y="3701582"/>
            <a:ext cx="4334482" cy="2476846"/>
          </a:xfrm>
          <a:prstGeom prst="rect">
            <a:avLst/>
          </a:prstGeom>
        </p:spPr>
      </p:pic>
      <p:pic>
        <p:nvPicPr>
          <p:cNvPr id="12" name="Picture 11">
            <a:extLst>
              <a:ext uri="{FF2B5EF4-FFF2-40B4-BE49-F238E27FC236}">
                <a16:creationId xmlns:a16="http://schemas.microsoft.com/office/drawing/2014/main" id="{669F9D9B-D02E-40FE-A08B-C4F70889621B}"/>
              </a:ext>
            </a:extLst>
          </p:cNvPr>
          <p:cNvPicPr>
            <a:picLocks noChangeAspect="1"/>
          </p:cNvPicPr>
          <p:nvPr/>
        </p:nvPicPr>
        <p:blipFill>
          <a:blip r:embed="rId5"/>
          <a:stretch>
            <a:fillRect/>
          </a:stretch>
        </p:blipFill>
        <p:spPr>
          <a:xfrm>
            <a:off x="5906841" y="3711110"/>
            <a:ext cx="4153837" cy="2467317"/>
          </a:xfrm>
          <a:prstGeom prst="rect">
            <a:avLst/>
          </a:prstGeom>
        </p:spPr>
      </p:pic>
      <p:sp>
        <p:nvSpPr>
          <p:cNvPr id="13" name="Rectangle 12">
            <a:extLst>
              <a:ext uri="{FF2B5EF4-FFF2-40B4-BE49-F238E27FC236}">
                <a16:creationId xmlns:a16="http://schemas.microsoft.com/office/drawing/2014/main" id="{71313B8D-C49F-4188-9607-B43A34F22EBA}"/>
              </a:ext>
            </a:extLst>
          </p:cNvPr>
          <p:cNvSpPr/>
          <p:nvPr/>
        </p:nvSpPr>
        <p:spPr>
          <a:xfrm>
            <a:off x="6068133" y="330745"/>
            <a:ext cx="3820455" cy="400110"/>
          </a:xfrm>
          <a:prstGeom prst="rect">
            <a:avLst/>
          </a:prstGeom>
          <a:noFill/>
        </p:spPr>
        <p:txBody>
          <a:bodyPr wrap="square" lIns="91440" tIns="45720" rIns="91440" bIns="45720" anchor="t">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Linear log</a:t>
            </a:r>
            <a:endParaRPr lang="en-US" dirty="0"/>
          </a:p>
        </p:txBody>
      </p:sp>
      <p:sp>
        <p:nvSpPr>
          <p:cNvPr id="14" name="Rectangle 13">
            <a:extLst>
              <a:ext uri="{FF2B5EF4-FFF2-40B4-BE49-F238E27FC236}">
                <a16:creationId xmlns:a16="http://schemas.microsoft.com/office/drawing/2014/main" id="{DD5EBAA2-BB95-4D33-92EA-615C7BEAE020}"/>
              </a:ext>
            </a:extLst>
          </p:cNvPr>
          <p:cNvSpPr/>
          <p:nvPr/>
        </p:nvSpPr>
        <p:spPr>
          <a:xfrm>
            <a:off x="1258274" y="3311000"/>
            <a:ext cx="3820455" cy="400110"/>
          </a:xfrm>
          <a:prstGeom prst="rect">
            <a:avLst/>
          </a:prstGeom>
          <a:noFill/>
        </p:spPr>
        <p:txBody>
          <a:bodyPr wrap="square" lIns="91440" tIns="45720" rIns="91440" bIns="45720">
            <a:spAutoFit/>
          </a:bodyPr>
          <a:lstStyle/>
          <a:p>
            <a:pPr algn="ctr"/>
            <a:r>
              <a:rPr lang="en-US" sz="2000" b="1">
                <a:ln w="10160">
                  <a:solidFill>
                    <a:schemeClr val="accent5"/>
                  </a:solidFill>
                  <a:prstDash val="solid"/>
                </a:ln>
                <a:solidFill>
                  <a:srgbClr val="FFFFFF"/>
                </a:solidFill>
                <a:effectLst>
                  <a:outerShdw blurRad="38100" dist="22860" dir="5400000" algn="tl" rotWithShape="0">
                    <a:srgbClr val="000000">
                      <a:alpha val="30000"/>
                    </a:srgbClr>
                  </a:outerShdw>
                </a:effectLst>
              </a:rPr>
              <a:t>Quadratic</a:t>
            </a:r>
            <a:endParaRPr lang="en-US" sz="20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5" name="Rectangle 14">
            <a:extLst>
              <a:ext uri="{FF2B5EF4-FFF2-40B4-BE49-F238E27FC236}">
                <a16:creationId xmlns:a16="http://schemas.microsoft.com/office/drawing/2014/main" id="{F78FBBC6-45F8-4801-B0FE-CF4E7A9CF359}"/>
              </a:ext>
            </a:extLst>
          </p:cNvPr>
          <p:cNvSpPr/>
          <p:nvPr/>
        </p:nvSpPr>
        <p:spPr>
          <a:xfrm>
            <a:off x="6096000" y="3295661"/>
            <a:ext cx="3820455" cy="400110"/>
          </a:xfrm>
          <a:prstGeom prst="rect">
            <a:avLst/>
          </a:prstGeom>
          <a:noFill/>
        </p:spPr>
        <p:txBody>
          <a:bodyPr wrap="square" lIns="91440" tIns="45720" rIns="91440" bIns="45720">
            <a:spAutoFit/>
          </a:bodyPr>
          <a:lstStyle/>
          <a:p>
            <a:pPr algn="ctr"/>
            <a:r>
              <a:rPr lang="en-US" sz="20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rPr>
              <a:t>Cubic</a:t>
            </a:r>
          </a:p>
        </p:txBody>
      </p:sp>
    </p:spTree>
    <p:extLst>
      <p:ext uri="{BB962C8B-B14F-4D97-AF65-F5344CB8AC3E}">
        <p14:creationId xmlns:p14="http://schemas.microsoft.com/office/powerpoint/2010/main" val="856363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BCF55-84F2-476A-B651-8BE20B7A183E}"/>
              </a:ext>
            </a:extLst>
          </p:cNvPr>
          <p:cNvSpPr>
            <a:spLocks noGrp="1"/>
          </p:cNvSpPr>
          <p:nvPr>
            <p:ph type="title"/>
          </p:nvPr>
        </p:nvSpPr>
        <p:spPr/>
        <p:txBody>
          <a:bodyPr/>
          <a:lstStyle/>
          <a:p>
            <a:r>
              <a:rPr lang="en-US"/>
              <a:t>Panel Data Models</a:t>
            </a:r>
          </a:p>
        </p:txBody>
      </p:sp>
      <p:sp>
        <p:nvSpPr>
          <p:cNvPr id="4" name="Slide Number Placeholder 3">
            <a:extLst>
              <a:ext uri="{FF2B5EF4-FFF2-40B4-BE49-F238E27FC236}">
                <a16:creationId xmlns:a16="http://schemas.microsoft.com/office/drawing/2014/main" id="{8F324723-183E-42DE-A990-50921AA49804}"/>
              </a:ext>
            </a:extLst>
          </p:cNvPr>
          <p:cNvSpPr>
            <a:spLocks noGrp="1"/>
          </p:cNvSpPr>
          <p:nvPr>
            <p:ph type="sldNum" sz="quarter" idx="12"/>
          </p:nvPr>
        </p:nvSpPr>
        <p:spPr/>
        <p:txBody>
          <a:bodyPr/>
          <a:lstStyle/>
          <a:p>
            <a:fld id="{D57F1E4F-1CFF-5643-939E-02111984F565}" type="slidenum">
              <a:rPr lang="en-US" smtClean="0"/>
              <a:t>19</a:t>
            </a:fld>
            <a:endParaRPr lang="en-US"/>
          </a:p>
        </p:txBody>
      </p:sp>
      <p:pic>
        <p:nvPicPr>
          <p:cNvPr id="5" name="Picture 4">
            <a:extLst>
              <a:ext uri="{FF2B5EF4-FFF2-40B4-BE49-F238E27FC236}">
                <a16:creationId xmlns:a16="http://schemas.microsoft.com/office/drawing/2014/main" id="{0E05B9A6-752C-48EC-9887-2C9A16012DCD}"/>
              </a:ext>
            </a:extLst>
          </p:cNvPr>
          <p:cNvPicPr>
            <a:picLocks noChangeAspect="1"/>
          </p:cNvPicPr>
          <p:nvPr/>
        </p:nvPicPr>
        <p:blipFill>
          <a:blip r:embed="rId2"/>
          <a:stretch>
            <a:fillRect/>
          </a:stretch>
        </p:blipFill>
        <p:spPr>
          <a:xfrm>
            <a:off x="646111" y="1618698"/>
            <a:ext cx="8324154" cy="3620603"/>
          </a:xfrm>
          <a:prstGeom prst="rect">
            <a:avLst/>
          </a:prstGeom>
        </p:spPr>
      </p:pic>
      <p:sp>
        <p:nvSpPr>
          <p:cNvPr id="6" name="TextBox 5">
            <a:extLst>
              <a:ext uri="{FF2B5EF4-FFF2-40B4-BE49-F238E27FC236}">
                <a16:creationId xmlns:a16="http://schemas.microsoft.com/office/drawing/2014/main" id="{AEAC7D63-4091-76DE-B9B5-2A485156511C}"/>
              </a:ext>
            </a:extLst>
          </p:cNvPr>
          <p:cNvSpPr txBox="1"/>
          <p:nvPr/>
        </p:nvSpPr>
        <p:spPr>
          <a:xfrm>
            <a:off x="705096" y="5633356"/>
            <a:ext cx="84042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model shows negative coefficient for Alcohol </a:t>
            </a:r>
          </a:p>
        </p:txBody>
      </p:sp>
    </p:spTree>
    <p:extLst>
      <p:ext uri="{BB962C8B-B14F-4D97-AF65-F5344CB8AC3E}">
        <p14:creationId xmlns:p14="http://schemas.microsoft.com/office/powerpoint/2010/main" val="265188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240A-DA76-4F8B-ABC2-BCB50E814D76}"/>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28E85573-89FD-4C13-8074-892AB69BE2C3}"/>
              </a:ext>
            </a:extLst>
          </p:cNvPr>
          <p:cNvSpPr>
            <a:spLocks noGrp="1"/>
          </p:cNvSpPr>
          <p:nvPr>
            <p:ph idx="1"/>
          </p:nvPr>
        </p:nvSpPr>
        <p:spPr>
          <a:xfrm>
            <a:off x="1104293" y="1519518"/>
            <a:ext cx="8946541" cy="4462182"/>
          </a:xfrm>
        </p:spPr>
        <p:txBody>
          <a:bodyPr>
            <a:normAutofit lnSpcReduction="10000"/>
          </a:bodyPr>
          <a:lstStyle/>
          <a:p>
            <a:r>
              <a:rPr lang="en-US"/>
              <a:t>Introduction</a:t>
            </a:r>
          </a:p>
          <a:p>
            <a:r>
              <a:rPr lang="en-US"/>
              <a:t>Motivation</a:t>
            </a:r>
          </a:p>
          <a:p>
            <a:r>
              <a:rPr lang="en-US"/>
              <a:t>Literature Review</a:t>
            </a:r>
          </a:p>
          <a:p>
            <a:r>
              <a:rPr lang="en-US"/>
              <a:t>Theory and Hypotheses</a:t>
            </a:r>
          </a:p>
          <a:p>
            <a:r>
              <a:rPr lang="en-US"/>
              <a:t>Data Variables</a:t>
            </a:r>
          </a:p>
          <a:p>
            <a:r>
              <a:rPr lang="en-US"/>
              <a:t>Data Cleanup</a:t>
            </a:r>
          </a:p>
          <a:p>
            <a:r>
              <a:rPr lang="en-US"/>
              <a:t>Data Visualization</a:t>
            </a:r>
          </a:p>
          <a:p>
            <a:r>
              <a:rPr lang="en-US"/>
              <a:t>Models</a:t>
            </a:r>
          </a:p>
          <a:p>
            <a:r>
              <a:rPr lang="en-US"/>
              <a:t>Results</a:t>
            </a:r>
          </a:p>
          <a:p>
            <a:r>
              <a:rPr lang="en-US"/>
              <a:t>Conclusion</a:t>
            </a:r>
          </a:p>
          <a:p>
            <a:r>
              <a:rPr lang="en-US"/>
              <a:t>References</a:t>
            </a:r>
          </a:p>
        </p:txBody>
      </p:sp>
      <p:sp>
        <p:nvSpPr>
          <p:cNvPr id="4" name="Slide Number Placeholder 3">
            <a:extLst>
              <a:ext uri="{FF2B5EF4-FFF2-40B4-BE49-F238E27FC236}">
                <a16:creationId xmlns:a16="http://schemas.microsoft.com/office/drawing/2014/main" id="{28049DBC-6E3C-4B38-8295-4ECDE9C72428}"/>
              </a:ext>
            </a:extLst>
          </p:cNvPr>
          <p:cNvSpPr>
            <a:spLocks noGrp="1"/>
          </p:cNvSpPr>
          <p:nvPr>
            <p:ph type="sldNum" sz="quarter" idx="12"/>
          </p:nvPr>
        </p:nvSpPr>
        <p:spPr/>
        <p:txBody>
          <a:bodyPr/>
          <a:lstStyle/>
          <a:p>
            <a:fld id="{D57F1E4F-1CFF-5643-939E-02111984F565}" type="slidenum">
              <a:rPr lang="en-US" smtClean="0"/>
              <a:t>2</a:t>
            </a:fld>
            <a:endParaRPr lang="en-US"/>
          </a:p>
        </p:txBody>
      </p:sp>
      <p:pic>
        <p:nvPicPr>
          <p:cNvPr id="6" name="Picture 5">
            <a:extLst>
              <a:ext uri="{FF2B5EF4-FFF2-40B4-BE49-F238E27FC236}">
                <a16:creationId xmlns:a16="http://schemas.microsoft.com/office/drawing/2014/main" id="{FEDBFFCE-7F16-4B4A-A117-0A5F8BEF4614}"/>
              </a:ext>
            </a:extLst>
          </p:cNvPr>
          <p:cNvPicPr>
            <a:picLocks noChangeAspect="1"/>
          </p:cNvPicPr>
          <p:nvPr/>
        </p:nvPicPr>
        <p:blipFill>
          <a:blip r:embed="rId2"/>
          <a:stretch>
            <a:fillRect/>
          </a:stretch>
        </p:blipFill>
        <p:spPr>
          <a:xfrm>
            <a:off x="5577563" y="1853248"/>
            <a:ext cx="4955946" cy="3678577"/>
          </a:xfrm>
          <a:prstGeom prst="rect">
            <a:avLst/>
          </a:prstGeom>
        </p:spPr>
      </p:pic>
    </p:spTree>
    <p:extLst>
      <p:ext uri="{BB962C8B-B14F-4D97-AF65-F5344CB8AC3E}">
        <p14:creationId xmlns:p14="http://schemas.microsoft.com/office/powerpoint/2010/main" val="1199511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C3FF-98DA-45E1-99B3-2E9E74F6CF63}"/>
              </a:ext>
            </a:extLst>
          </p:cNvPr>
          <p:cNvSpPr>
            <a:spLocks noGrp="1"/>
          </p:cNvSpPr>
          <p:nvPr>
            <p:ph type="title"/>
          </p:nvPr>
        </p:nvSpPr>
        <p:spPr/>
        <p:txBody>
          <a:bodyPr/>
          <a:lstStyle/>
          <a:p>
            <a:r>
              <a:rPr lang="en-US" dirty="0"/>
              <a:t>Difference in time periods</a:t>
            </a:r>
          </a:p>
        </p:txBody>
      </p:sp>
      <p:sp>
        <p:nvSpPr>
          <p:cNvPr id="4" name="Slide Number Placeholder 3">
            <a:extLst>
              <a:ext uri="{FF2B5EF4-FFF2-40B4-BE49-F238E27FC236}">
                <a16:creationId xmlns:a16="http://schemas.microsoft.com/office/drawing/2014/main" id="{1CE8168E-B5A6-4415-946E-B7E96C78BE45}"/>
              </a:ext>
            </a:extLst>
          </p:cNvPr>
          <p:cNvSpPr>
            <a:spLocks noGrp="1"/>
          </p:cNvSpPr>
          <p:nvPr>
            <p:ph type="sldNum" sz="quarter" idx="12"/>
          </p:nvPr>
        </p:nvSpPr>
        <p:spPr/>
        <p:txBody>
          <a:bodyPr/>
          <a:lstStyle/>
          <a:p>
            <a:fld id="{D57F1E4F-1CFF-5643-939E-02111984F565}" type="slidenum">
              <a:rPr lang="en-US" smtClean="0"/>
              <a:t>20</a:t>
            </a:fld>
            <a:endParaRPr lang="en-US"/>
          </a:p>
        </p:txBody>
      </p:sp>
      <p:pic>
        <p:nvPicPr>
          <p:cNvPr id="6" name="Picture 5">
            <a:extLst>
              <a:ext uri="{FF2B5EF4-FFF2-40B4-BE49-F238E27FC236}">
                <a16:creationId xmlns:a16="http://schemas.microsoft.com/office/drawing/2014/main" id="{93B72A29-E886-417D-B0FE-D7A532226733}"/>
              </a:ext>
            </a:extLst>
          </p:cNvPr>
          <p:cNvPicPr>
            <a:picLocks noChangeAspect="1"/>
          </p:cNvPicPr>
          <p:nvPr/>
        </p:nvPicPr>
        <p:blipFill>
          <a:blip r:embed="rId2"/>
          <a:stretch>
            <a:fillRect/>
          </a:stretch>
        </p:blipFill>
        <p:spPr>
          <a:xfrm>
            <a:off x="762230" y="1641831"/>
            <a:ext cx="9627625" cy="2827531"/>
          </a:xfrm>
          <a:prstGeom prst="rect">
            <a:avLst/>
          </a:prstGeom>
        </p:spPr>
      </p:pic>
    </p:spTree>
    <p:extLst>
      <p:ext uri="{BB962C8B-B14F-4D97-AF65-F5344CB8AC3E}">
        <p14:creationId xmlns:p14="http://schemas.microsoft.com/office/powerpoint/2010/main" val="3566137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A109D5-68B9-4BAF-9FEF-638D1B9DE643}"/>
              </a:ext>
            </a:extLst>
          </p:cNvPr>
          <p:cNvSpPr>
            <a:spLocks noGrp="1"/>
          </p:cNvSpPr>
          <p:nvPr>
            <p:ph type="sldNum" sz="quarter" idx="12"/>
          </p:nvPr>
        </p:nvSpPr>
        <p:spPr/>
        <p:txBody>
          <a:bodyPr/>
          <a:lstStyle/>
          <a:p>
            <a:fld id="{D57F1E4F-1CFF-5643-939E-02111984F565}" type="slidenum">
              <a:rPr lang="en-US" smtClean="0"/>
              <a:t>21</a:t>
            </a:fld>
            <a:endParaRPr lang="en-US"/>
          </a:p>
        </p:txBody>
      </p:sp>
      <p:pic>
        <p:nvPicPr>
          <p:cNvPr id="14" name="Picture 13">
            <a:extLst>
              <a:ext uri="{FF2B5EF4-FFF2-40B4-BE49-F238E27FC236}">
                <a16:creationId xmlns:a16="http://schemas.microsoft.com/office/drawing/2014/main" id="{1DE94F17-95CF-4177-8A8A-EE5A214B89A3}"/>
              </a:ext>
            </a:extLst>
          </p:cNvPr>
          <p:cNvPicPr>
            <a:picLocks noChangeAspect="1"/>
          </p:cNvPicPr>
          <p:nvPr/>
        </p:nvPicPr>
        <p:blipFill>
          <a:blip r:embed="rId2"/>
          <a:stretch>
            <a:fillRect/>
          </a:stretch>
        </p:blipFill>
        <p:spPr>
          <a:xfrm>
            <a:off x="213647" y="295729"/>
            <a:ext cx="10063714" cy="6324600"/>
          </a:xfrm>
          <a:prstGeom prst="rect">
            <a:avLst/>
          </a:prstGeom>
        </p:spPr>
      </p:pic>
      <p:sp>
        <p:nvSpPr>
          <p:cNvPr id="12" name="Rectangle 11">
            <a:extLst>
              <a:ext uri="{FF2B5EF4-FFF2-40B4-BE49-F238E27FC236}">
                <a16:creationId xmlns:a16="http://schemas.microsoft.com/office/drawing/2014/main" id="{6809223F-A586-43BC-B100-1124110E2B74}"/>
              </a:ext>
            </a:extLst>
          </p:cNvPr>
          <p:cNvSpPr/>
          <p:nvPr/>
        </p:nvSpPr>
        <p:spPr>
          <a:xfrm>
            <a:off x="9325882" y="785008"/>
            <a:ext cx="723900" cy="5295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8481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F4E2-DC76-4882-A427-C3E5FD7C7B83}"/>
              </a:ext>
            </a:extLst>
          </p:cNvPr>
          <p:cNvSpPr>
            <a:spLocks noGrp="1"/>
          </p:cNvSpPr>
          <p:nvPr>
            <p:ph type="title"/>
          </p:nvPr>
        </p:nvSpPr>
        <p:spPr>
          <a:xfrm>
            <a:off x="646111" y="452718"/>
            <a:ext cx="9404723" cy="914417"/>
          </a:xfrm>
        </p:spPr>
        <p:txBody>
          <a:bodyPr/>
          <a:lstStyle/>
          <a:p>
            <a:r>
              <a:rPr lang="en-US" dirty="0"/>
              <a:t>Results</a:t>
            </a:r>
          </a:p>
        </p:txBody>
      </p:sp>
      <p:sp>
        <p:nvSpPr>
          <p:cNvPr id="4" name="Slide Number Placeholder 3">
            <a:extLst>
              <a:ext uri="{FF2B5EF4-FFF2-40B4-BE49-F238E27FC236}">
                <a16:creationId xmlns:a16="http://schemas.microsoft.com/office/drawing/2014/main" id="{A53FB2C5-2400-4032-9118-81479D64B63D}"/>
              </a:ext>
            </a:extLst>
          </p:cNvPr>
          <p:cNvSpPr>
            <a:spLocks noGrp="1"/>
          </p:cNvSpPr>
          <p:nvPr>
            <p:ph type="sldNum" sz="quarter" idx="12"/>
          </p:nvPr>
        </p:nvSpPr>
        <p:spPr/>
        <p:txBody>
          <a:bodyPr/>
          <a:lstStyle/>
          <a:p>
            <a:fld id="{D57F1E4F-1CFF-5643-939E-02111984F565}" type="slidenum">
              <a:rPr lang="en-US" smtClean="0"/>
              <a:t>22</a:t>
            </a:fld>
            <a:endParaRPr lang="en-US"/>
          </a:p>
        </p:txBody>
      </p:sp>
      <p:sp>
        <p:nvSpPr>
          <p:cNvPr id="5" name="Rectangle 4">
            <a:extLst>
              <a:ext uri="{FF2B5EF4-FFF2-40B4-BE49-F238E27FC236}">
                <a16:creationId xmlns:a16="http://schemas.microsoft.com/office/drawing/2014/main" id="{097350E7-36CA-4230-AA00-B3C82B5CFF27}"/>
              </a:ext>
            </a:extLst>
          </p:cNvPr>
          <p:cNvSpPr/>
          <p:nvPr/>
        </p:nvSpPr>
        <p:spPr>
          <a:xfrm>
            <a:off x="396717" y="1864870"/>
            <a:ext cx="10899778" cy="584775"/>
          </a:xfrm>
          <a:prstGeom prst="rect">
            <a:avLst/>
          </a:prstGeom>
          <a:noFill/>
        </p:spPr>
        <p:txBody>
          <a:bodyPr wrap="square" lIns="91440" tIns="45720" rIns="91440" bIns="45720">
            <a:spAutoFit/>
          </a:bodyPr>
          <a:lstStyle/>
          <a:p>
            <a:r>
              <a:rPr lang="en-US" sz="1600" b="1" cap="none" spc="50" dirty="0" err="1">
                <a:ln w="0"/>
                <a:solidFill>
                  <a:schemeClr val="accent3">
                    <a:lumMod val="60000"/>
                    <a:lumOff val="40000"/>
                  </a:schemeClr>
                </a:solidFill>
                <a:effectLst>
                  <a:innerShdw blurRad="63500" dist="50800" dir="13500000">
                    <a:srgbClr val="000000">
                      <a:alpha val="50000"/>
                    </a:srgbClr>
                  </a:innerShdw>
                </a:effectLst>
              </a:rPr>
              <a:t>Life_exp</a:t>
            </a:r>
            <a:r>
              <a:rPr lang="en-US" sz="1600" b="1" cap="none" spc="50" dirty="0">
                <a:ln w="0"/>
                <a:solidFill>
                  <a:schemeClr val="accent3">
                    <a:lumMod val="60000"/>
                    <a:lumOff val="40000"/>
                  </a:schemeClr>
                </a:solidFill>
                <a:effectLst>
                  <a:innerShdw blurRad="63500" dist="50800" dir="13500000">
                    <a:srgbClr val="000000">
                      <a:alpha val="50000"/>
                    </a:srgbClr>
                  </a:innerShdw>
                </a:effectLst>
              </a:rPr>
              <a:t> =  52.836 + 2.415(</a:t>
            </a:r>
            <a:r>
              <a:rPr lang="en-US" sz="1600" b="1" cap="none" spc="50" dirty="0" err="1">
                <a:ln w="0"/>
                <a:solidFill>
                  <a:schemeClr val="accent3">
                    <a:lumMod val="60000"/>
                    <a:lumOff val="40000"/>
                  </a:schemeClr>
                </a:solidFill>
                <a:effectLst>
                  <a:innerShdw blurRad="63500" dist="50800" dir="13500000">
                    <a:srgbClr val="000000">
                      <a:alpha val="50000"/>
                    </a:srgbClr>
                  </a:innerShdw>
                </a:effectLst>
              </a:rPr>
              <a:t>Income_COR</a:t>
            </a:r>
            <a:r>
              <a:rPr lang="en-US" sz="1600" b="1" cap="none" spc="50" dirty="0">
                <a:ln w="0"/>
                <a:solidFill>
                  <a:schemeClr val="accent3">
                    <a:lumMod val="60000"/>
                    <a:lumOff val="40000"/>
                  </a:schemeClr>
                </a:solidFill>
                <a:effectLst>
                  <a:innerShdw blurRad="63500" dist="50800" dir="13500000">
                    <a:srgbClr val="000000">
                      <a:alpha val="50000"/>
                    </a:srgbClr>
                  </a:innerShdw>
                </a:effectLst>
              </a:rPr>
              <a:t>) – 0.145(Alcohol) + 0.566(Schooling) – 0.002(</a:t>
            </a:r>
            <a:r>
              <a:rPr lang="en-US" sz="1600" b="1" cap="none" spc="50" dirty="0" err="1">
                <a:ln w="0"/>
                <a:solidFill>
                  <a:schemeClr val="accent3">
                    <a:lumMod val="60000"/>
                    <a:lumOff val="40000"/>
                  </a:schemeClr>
                </a:solidFill>
                <a:effectLst>
                  <a:innerShdw blurRad="63500" dist="50800" dir="13500000">
                    <a:srgbClr val="000000">
                      <a:alpha val="50000"/>
                    </a:srgbClr>
                  </a:innerShdw>
                </a:effectLst>
              </a:rPr>
              <a:t>Adult_Mortality</a:t>
            </a:r>
            <a:r>
              <a:rPr lang="en-US" sz="1600" b="1" cap="none" spc="50" dirty="0">
                <a:ln w="0"/>
                <a:solidFill>
                  <a:schemeClr val="accent3">
                    <a:lumMod val="60000"/>
                    <a:lumOff val="40000"/>
                  </a:schemeClr>
                </a:solidFill>
                <a:effectLst>
                  <a:innerShdw blurRad="63500" dist="50800" dir="13500000">
                    <a:srgbClr val="000000">
                      <a:alpha val="50000"/>
                    </a:srgbClr>
                  </a:innerShdw>
                </a:effectLst>
              </a:rPr>
              <a:t>) –    		    0.008(BMI) - 0.006(</a:t>
            </a:r>
            <a:r>
              <a:rPr lang="en-US" sz="1600" b="1" cap="none" spc="50" dirty="0" err="1">
                <a:ln w="0"/>
                <a:solidFill>
                  <a:schemeClr val="accent3">
                    <a:lumMod val="60000"/>
                    <a:lumOff val="40000"/>
                  </a:schemeClr>
                </a:solidFill>
                <a:effectLst>
                  <a:innerShdw blurRad="63500" dist="50800" dir="13500000">
                    <a:srgbClr val="000000">
                      <a:alpha val="50000"/>
                    </a:srgbClr>
                  </a:innerShdw>
                </a:effectLst>
              </a:rPr>
              <a:t>Hepatitis_B</a:t>
            </a:r>
            <a:r>
              <a:rPr lang="en-US" sz="1600" b="1" cap="none" spc="50" dirty="0">
                <a:ln w="0"/>
                <a:solidFill>
                  <a:schemeClr val="accent3">
                    <a:lumMod val="60000"/>
                    <a:lumOff val="40000"/>
                  </a:schemeClr>
                </a:solidFill>
                <a:effectLst>
                  <a:innerShdw blurRad="63500" dist="50800" dir="13500000">
                    <a:srgbClr val="000000">
                      <a:alpha val="50000"/>
                    </a:srgbClr>
                  </a:innerShdw>
                </a:effectLst>
              </a:rPr>
              <a:t>) + 0.008(Polio) + 0.013(Diphtheria) - 0.426(HIV_AIDS)</a:t>
            </a:r>
          </a:p>
        </p:txBody>
      </p:sp>
      <p:sp>
        <p:nvSpPr>
          <p:cNvPr id="6" name="Title 1">
            <a:extLst>
              <a:ext uri="{FF2B5EF4-FFF2-40B4-BE49-F238E27FC236}">
                <a16:creationId xmlns:a16="http://schemas.microsoft.com/office/drawing/2014/main" id="{928238AD-0D21-4CB8-9F7A-6A9D741CF701}"/>
              </a:ext>
            </a:extLst>
          </p:cNvPr>
          <p:cNvSpPr txBox="1">
            <a:spLocks/>
          </p:cNvSpPr>
          <p:nvPr/>
        </p:nvSpPr>
        <p:spPr>
          <a:xfrm>
            <a:off x="646109" y="2735819"/>
            <a:ext cx="9404723" cy="179922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Interpretation of Results:</a:t>
            </a:r>
          </a:p>
          <a:p>
            <a:pPr marL="342900" indent="-342900">
              <a:buFont typeface="Wingdings" panose="05000000000000000000" pitchFamily="2" charset="2"/>
              <a:buChar char="Ø"/>
            </a:pPr>
            <a:r>
              <a:rPr lang="en-US" sz="2000" dirty="0"/>
              <a:t>Holding all factors fixed, a 1% increase in </a:t>
            </a:r>
            <a:r>
              <a:rPr lang="en-US" sz="2000" dirty="0" err="1"/>
              <a:t>IncomeCOR</a:t>
            </a:r>
            <a:r>
              <a:rPr lang="en-US" sz="2000" dirty="0"/>
              <a:t> in a country is associated with an increase in Life Expectancy by 880 days on average</a:t>
            </a:r>
          </a:p>
          <a:p>
            <a:pPr marL="342900" indent="-342900">
              <a:buFont typeface="Wingdings" panose="05000000000000000000" pitchFamily="2" charset="2"/>
              <a:buChar char="Ø"/>
            </a:pPr>
            <a:r>
              <a:rPr lang="en-US" sz="2000" dirty="0"/>
              <a:t>Holding all factors fixed, a 1% increase in Alcohol in a country is associated with a decrease in Life Expectancy by 51 days on average</a:t>
            </a:r>
          </a:p>
          <a:p>
            <a:pPr marL="342900" indent="-342900">
              <a:buFont typeface="Wingdings" panose="05000000000000000000" pitchFamily="2" charset="2"/>
              <a:buChar char="Ø"/>
            </a:pPr>
            <a:endParaRPr lang="en-US" sz="2000" dirty="0"/>
          </a:p>
        </p:txBody>
      </p:sp>
      <p:sp>
        <p:nvSpPr>
          <p:cNvPr id="8" name="Title 1">
            <a:extLst>
              <a:ext uri="{FF2B5EF4-FFF2-40B4-BE49-F238E27FC236}">
                <a16:creationId xmlns:a16="http://schemas.microsoft.com/office/drawing/2014/main" id="{96825808-6839-4883-9B82-6A2F087DD99E}"/>
              </a:ext>
            </a:extLst>
          </p:cNvPr>
          <p:cNvSpPr txBox="1">
            <a:spLocks/>
          </p:cNvSpPr>
          <p:nvPr/>
        </p:nvSpPr>
        <p:spPr>
          <a:xfrm>
            <a:off x="646110" y="4575144"/>
            <a:ext cx="9404723" cy="201556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a:t>Hypothesis:</a:t>
            </a:r>
          </a:p>
          <a:p>
            <a:r>
              <a:rPr lang="en-US" sz="2000"/>
              <a:t>The P-value is 0.0003864, which is smaller than the significance level 0.05. Thus we can reject the null hypothesis that at least there is no relationship between Life Expectancy and the independent variables. We conclude that there is a relationship between the variables and that model is statistically significant.</a:t>
            </a:r>
            <a:r>
              <a:rPr lang="en-US" sz="2000" baseline="-25000"/>
              <a:t> </a:t>
            </a:r>
            <a:endParaRPr lang="en-US" sz="2000"/>
          </a:p>
        </p:txBody>
      </p:sp>
      <p:sp>
        <p:nvSpPr>
          <p:cNvPr id="3" name="TextBox 2">
            <a:extLst>
              <a:ext uri="{FF2B5EF4-FFF2-40B4-BE49-F238E27FC236}">
                <a16:creationId xmlns:a16="http://schemas.microsoft.com/office/drawing/2014/main" id="{A7823B44-28CA-099C-3955-E9AA2F07907F}"/>
              </a:ext>
            </a:extLst>
          </p:cNvPr>
          <p:cNvSpPr txBox="1"/>
          <p:nvPr/>
        </p:nvSpPr>
        <p:spPr>
          <a:xfrm>
            <a:off x="3196759" y="1253199"/>
            <a:ext cx="529969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err="1">
                <a:solidFill>
                  <a:schemeClr val="accent3">
                    <a:lumMod val="60000"/>
                    <a:lumOff val="40000"/>
                  </a:schemeClr>
                </a:solidFill>
                <a:ea typeface="+mn-lt"/>
                <a:cs typeface="+mn-lt"/>
              </a:rPr>
              <a:t>Y</a:t>
            </a:r>
            <a:r>
              <a:rPr lang="en-US" sz="2000" b="1" baseline="-25000" dirty="0" err="1">
                <a:solidFill>
                  <a:schemeClr val="accent3">
                    <a:lumMod val="60000"/>
                    <a:lumOff val="40000"/>
                  </a:schemeClr>
                </a:solidFill>
                <a:ea typeface="+mn-lt"/>
                <a:cs typeface="+mn-lt"/>
              </a:rPr>
              <a:t>it</a:t>
            </a:r>
            <a:r>
              <a:rPr lang="en-US" sz="2000" b="1" baseline="-25000" dirty="0">
                <a:solidFill>
                  <a:schemeClr val="accent3">
                    <a:lumMod val="60000"/>
                    <a:lumOff val="40000"/>
                  </a:schemeClr>
                </a:solidFill>
                <a:ea typeface="+mn-lt"/>
                <a:cs typeface="+mn-lt"/>
              </a:rPr>
              <a:t> </a:t>
            </a:r>
            <a:r>
              <a:rPr lang="en-US" sz="2000" b="1" dirty="0">
                <a:solidFill>
                  <a:schemeClr val="accent3">
                    <a:lumMod val="60000"/>
                    <a:lumOff val="40000"/>
                  </a:schemeClr>
                </a:solidFill>
                <a:ea typeface="+mn-lt"/>
                <a:cs typeface="+mn-lt"/>
              </a:rPr>
              <a:t>= β</a:t>
            </a:r>
            <a:r>
              <a:rPr lang="en-US" sz="2000" b="1" baseline="-25000" dirty="0">
                <a:solidFill>
                  <a:schemeClr val="accent3">
                    <a:lumMod val="60000"/>
                    <a:lumOff val="40000"/>
                  </a:schemeClr>
                </a:solidFill>
                <a:ea typeface="+mn-lt"/>
                <a:cs typeface="+mn-lt"/>
              </a:rPr>
              <a:t>1</a:t>
            </a:r>
            <a:r>
              <a:rPr lang="en-US" sz="2000" b="1" dirty="0">
                <a:solidFill>
                  <a:schemeClr val="accent3">
                    <a:lumMod val="60000"/>
                    <a:lumOff val="40000"/>
                  </a:schemeClr>
                </a:solidFill>
                <a:ea typeface="+mn-lt"/>
                <a:cs typeface="+mn-lt"/>
              </a:rPr>
              <a:t>X</a:t>
            </a:r>
            <a:r>
              <a:rPr lang="en-US" sz="2000" b="1" baseline="-25000" dirty="0">
                <a:solidFill>
                  <a:schemeClr val="accent3">
                    <a:lumMod val="60000"/>
                    <a:lumOff val="40000"/>
                  </a:schemeClr>
                </a:solidFill>
                <a:ea typeface="+mn-lt"/>
                <a:cs typeface="+mn-lt"/>
              </a:rPr>
              <a:t>1it </a:t>
            </a:r>
            <a:r>
              <a:rPr lang="en-US" sz="2000" b="1" dirty="0">
                <a:solidFill>
                  <a:schemeClr val="accent3">
                    <a:lumMod val="60000"/>
                    <a:lumOff val="40000"/>
                  </a:schemeClr>
                </a:solidFill>
                <a:ea typeface="+mn-lt"/>
                <a:cs typeface="+mn-lt"/>
              </a:rPr>
              <a:t>+ β1X1</a:t>
            </a:r>
            <a:r>
              <a:rPr lang="en-US" sz="2000" b="1" baseline="-25000" dirty="0">
                <a:solidFill>
                  <a:schemeClr val="accent3">
                    <a:lumMod val="60000"/>
                    <a:lumOff val="40000"/>
                  </a:schemeClr>
                </a:solidFill>
                <a:ea typeface="+mn-lt"/>
                <a:cs typeface="+mn-lt"/>
              </a:rPr>
              <a:t>it </a:t>
            </a:r>
            <a:r>
              <a:rPr lang="en-US" sz="2000" b="1" dirty="0">
                <a:solidFill>
                  <a:schemeClr val="accent3">
                    <a:lumMod val="60000"/>
                    <a:lumOff val="40000"/>
                  </a:schemeClr>
                </a:solidFill>
                <a:ea typeface="+mn-lt"/>
                <a:cs typeface="+mn-lt"/>
              </a:rPr>
              <a:t>⋯ + β</a:t>
            </a:r>
            <a:r>
              <a:rPr lang="en-US" sz="2000" b="1" baseline="-25000" dirty="0" err="1">
                <a:solidFill>
                  <a:schemeClr val="accent3">
                    <a:lumMod val="60000"/>
                    <a:lumOff val="40000"/>
                  </a:schemeClr>
                </a:solidFill>
                <a:ea typeface="+mn-lt"/>
                <a:cs typeface="+mn-lt"/>
              </a:rPr>
              <a:t>k</a:t>
            </a:r>
            <a:r>
              <a:rPr lang="en-US" sz="2000" b="1" dirty="0" err="1">
                <a:solidFill>
                  <a:schemeClr val="accent3">
                    <a:lumMod val="60000"/>
                    <a:lumOff val="40000"/>
                  </a:schemeClr>
                </a:solidFill>
                <a:ea typeface="+mn-lt"/>
                <a:cs typeface="+mn-lt"/>
              </a:rPr>
              <a:t>X</a:t>
            </a:r>
            <a:r>
              <a:rPr lang="en-US" sz="2000" b="1" baseline="-25000" dirty="0" err="1">
                <a:solidFill>
                  <a:schemeClr val="accent3">
                    <a:lumMod val="60000"/>
                    <a:lumOff val="40000"/>
                  </a:schemeClr>
                </a:solidFill>
                <a:ea typeface="+mn-lt"/>
                <a:cs typeface="+mn-lt"/>
              </a:rPr>
              <a:t>kit</a:t>
            </a:r>
            <a:r>
              <a:rPr lang="en-US" sz="2000" b="1" baseline="-25000" dirty="0">
                <a:solidFill>
                  <a:schemeClr val="accent3">
                    <a:lumMod val="60000"/>
                    <a:lumOff val="40000"/>
                  </a:schemeClr>
                </a:solidFill>
                <a:ea typeface="+mn-lt"/>
                <a:cs typeface="+mn-lt"/>
              </a:rPr>
              <a:t> </a:t>
            </a:r>
            <a:r>
              <a:rPr lang="en-US" sz="2000" b="1" dirty="0">
                <a:solidFill>
                  <a:schemeClr val="accent3">
                    <a:lumMod val="60000"/>
                    <a:lumOff val="40000"/>
                  </a:schemeClr>
                </a:solidFill>
                <a:ea typeface="+mn-lt"/>
                <a:cs typeface="+mn-lt"/>
              </a:rPr>
              <a:t>+ α</a:t>
            </a:r>
            <a:r>
              <a:rPr lang="en-US" sz="2000" b="1" baseline="-25000" dirty="0" err="1">
                <a:solidFill>
                  <a:schemeClr val="accent3">
                    <a:lumMod val="60000"/>
                    <a:lumOff val="40000"/>
                  </a:schemeClr>
                </a:solidFill>
                <a:ea typeface="+mn-lt"/>
                <a:cs typeface="+mn-lt"/>
              </a:rPr>
              <a:t>i</a:t>
            </a:r>
            <a:r>
              <a:rPr lang="en-US" sz="2000" b="1" baseline="-25000" dirty="0">
                <a:solidFill>
                  <a:schemeClr val="accent3">
                    <a:lumMod val="60000"/>
                    <a:lumOff val="40000"/>
                  </a:schemeClr>
                </a:solidFill>
                <a:ea typeface="+mn-lt"/>
                <a:cs typeface="+mn-lt"/>
              </a:rPr>
              <a:t> </a:t>
            </a:r>
            <a:r>
              <a:rPr lang="en-US" sz="2000" b="1" dirty="0">
                <a:solidFill>
                  <a:schemeClr val="accent3">
                    <a:lumMod val="60000"/>
                    <a:lumOff val="40000"/>
                  </a:schemeClr>
                </a:solidFill>
                <a:ea typeface="+mn-lt"/>
                <a:cs typeface="+mn-lt"/>
              </a:rPr>
              <a:t>+ </a:t>
            </a:r>
            <a:r>
              <a:rPr lang="en-US" sz="2000" b="1" dirty="0" err="1">
                <a:solidFill>
                  <a:schemeClr val="accent3">
                    <a:lumMod val="60000"/>
                    <a:lumOff val="40000"/>
                  </a:schemeClr>
                </a:solidFill>
                <a:ea typeface="+mn-lt"/>
                <a:cs typeface="+mn-lt"/>
              </a:rPr>
              <a:t>u</a:t>
            </a:r>
            <a:r>
              <a:rPr lang="en-US" sz="2000" b="1" baseline="-25000" dirty="0" err="1">
                <a:solidFill>
                  <a:schemeClr val="accent3">
                    <a:lumMod val="60000"/>
                    <a:lumOff val="40000"/>
                  </a:schemeClr>
                </a:solidFill>
                <a:ea typeface="+mn-lt"/>
                <a:cs typeface="+mn-lt"/>
              </a:rPr>
              <a:t>it</a:t>
            </a:r>
            <a:endParaRPr lang="en-US" sz="2000" b="1" baseline="-25000" dirty="0">
              <a:solidFill>
                <a:schemeClr val="accent3">
                  <a:lumMod val="60000"/>
                  <a:lumOff val="40000"/>
                </a:schemeClr>
              </a:solidFill>
              <a:ea typeface="+mn-lt"/>
              <a:cs typeface="+mn-lt"/>
            </a:endParaRPr>
          </a:p>
        </p:txBody>
      </p:sp>
    </p:spTree>
    <p:extLst>
      <p:ext uri="{BB962C8B-B14F-4D97-AF65-F5344CB8AC3E}">
        <p14:creationId xmlns:p14="http://schemas.microsoft.com/office/powerpoint/2010/main" val="751487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DF7F-2FAC-4FBC-9708-6FA3577A2EA9}"/>
              </a:ext>
            </a:extLst>
          </p:cNvPr>
          <p:cNvSpPr>
            <a:spLocks noGrp="1"/>
          </p:cNvSpPr>
          <p:nvPr>
            <p:ph type="title"/>
          </p:nvPr>
        </p:nvSpPr>
        <p:spPr/>
        <p:txBody>
          <a:bodyPr/>
          <a:lstStyle/>
          <a:p>
            <a:r>
              <a:rPr lang="en-US"/>
              <a:t>Conclusion</a:t>
            </a:r>
          </a:p>
        </p:txBody>
      </p:sp>
      <p:sp>
        <p:nvSpPr>
          <p:cNvPr id="4" name="Slide Number Placeholder 3">
            <a:extLst>
              <a:ext uri="{FF2B5EF4-FFF2-40B4-BE49-F238E27FC236}">
                <a16:creationId xmlns:a16="http://schemas.microsoft.com/office/drawing/2014/main" id="{ACFA0353-5414-494F-85CF-AE8395249040}"/>
              </a:ext>
            </a:extLst>
          </p:cNvPr>
          <p:cNvSpPr>
            <a:spLocks noGrp="1"/>
          </p:cNvSpPr>
          <p:nvPr>
            <p:ph type="sldNum" sz="quarter" idx="12"/>
          </p:nvPr>
        </p:nvSpPr>
        <p:spPr/>
        <p:txBody>
          <a:bodyPr/>
          <a:lstStyle/>
          <a:p>
            <a:fld id="{D57F1E4F-1CFF-5643-939E-02111984F565}" type="slidenum">
              <a:rPr lang="en-US" smtClean="0"/>
              <a:t>23</a:t>
            </a:fld>
            <a:endParaRPr lang="en-US"/>
          </a:p>
        </p:txBody>
      </p:sp>
      <p:pic>
        <p:nvPicPr>
          <p:cNvPr id="5" name="Picture 4">
            <a:extLst>
              <a:ext uri="{FF2B5EF4-FFF2-40B4-BE49-F238E27FC236}">
                <a16:creationId xmlns:a16="http://schemas.microsoft.com/office/drawing/2014/main" id="{21B74828-6A30-4F3B-B660-B72AE65C1BDD}"/>
              </a:ext>
            </a:extLst>
          </p:cNvPr>
          <p:cNvPicPr>
            <a:picLocks noChangeAspect="1"/>
          </p:cNvPicPr>
          <p:nvPr/>
        </p:nvPicPr>
        <p:blipFill>
          <a:blip r:embed="rId2"/>
          <a:stretch>
            <a:fillRect/>
          </a:stretch>
        </p:blipFill>
        <p:spPr>
          <a:xfrm>
            <a:off x="6467512" y="2307871"/>
            <a:ext cx="4723227" cy="2696882"/>
          </a:xfrm>
          <a:prstGeom prst="rect">
            <a:avLst/>
          </a:prstGeom>
        </p:spPr>
      </p:pic>
      <p:sp>
        <p:nvSpPr>
          <p:cNvPr id="6" name="Title 1">
            <a:extLst>
              <a:ext uri="{FF2B5EF4-FFF2-40B4-BE49-F238E27FC236}">
                <a16:creationId xmlns:a16="http://schemas.microsoft.com/office/drawing/2014/main" id="{4E24E0BC-D19E-4057-A8B1-F5B25D00642F}"/>
              </a:ext>
            </a:extLst>
          </p:cNvPr>
          <p:cNvSpPr txBox="1">
            <a:spLocks/>
          </p:cNvSpPr>
          <p:nvPr/>
        </p:nvSpPr>
        <p:spPr>
          <a:xfrm>
            <a:off x="646111" y="1326938"/>
            <a:ext cx="5235706" cy="498988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Ø"/>
            </a:pPr>
            <a:r>
              <a:rPr lang="en-US" sz="1800" dirty="0"/>
              <a:t>The Data is accurate as it came from WHO but it contains many outliers which were significant which affected the better fit of the model</a:t>
            </a:r>
          </a:p>
          <a:p>
            <a:endParaRPr lang="en-US" sz="1800" dirty="0"/>
          </a:p>
          <a:p>
            <a:pPr marL="342900" indent="-342900">
              <a:buFont typeface="Wingdings" panose="05000000000000000000" pitchFamily="2" charset="2"/>
              <a:buChar char="Ø"/>
            </a:pPr>
            <a:r>
              <a:rPr lang="en-US" sz="1800" dirty="0"/>
              <a:t>There is a problem with skewness and we couldn’t solve it by applying log or sqrt or inverse functions</a:t>
            </a:r>
          </a:p>
          <a:p>
            <a:pPr marL="342900" indent="-342900">
              <a:buFont typeface="Wingdings" panose="05000000000000000000" pitchFamily="2" charset="2"/>
              <a:buChar char="Ø"/>
            </a:pPr>
            <a:endParaRPr lang="en-US" sz="1800" dirty="0"/>
          </a:p>
          <a:p>
            <a:pPr marL="342900" indent="-342900">
              <a:buFont typeface="Wingdings" panose="05000000000000000000" pitchFamily="2" charset="2"/>
              <a:buChar char="Ø"/>
            </a:pPr>
            <a:r>
              <a:rPr lang="en-US" sz="1800" dirty="0"/>
              <a:t>There are other factors like accidents, pollution, stress, etc. that might have an impact on life expectancy (future research)</a:t>
            </a:r>
          </a:p>
          <a:p>
            <a:pPr marL="342900" indent="-342900">
              <a:buFont typeface="Wingdings" panose="05000000000000000000" pitchFamily="2" charset="2"/>
              <a:buChar char="Ø"/>
            </a:pPr>
            <a:endParaRPr lang="en-US" sz="1800" dirty="0"/>
          </a:p>
          <a:p>
            <a:pPr marL="342900" indent="-342900">
              <a:buFont typeface="Wingdings" panose="05000000000000000000" pitchFamily="2" charset="2"/>
              <a:buChar char="Ø"/>
            </a:pPr>
            <a:r>
              <a:rPr lang="en-US" sz="1800" dirty="0"/>
              <a:t>How effective the model can be if we consider countries categorized by their wealth with a fixed effects model? (future research)</a:t>
            </a:r>
          </a:p>
          <a:p>
            <a:endParaRPr lang="en-US" sz="2000" dirty="0"/>
          </a:p>
        </p:txBody>
      </p:sp>
    </p:spTree>
    <p:extLst>
      <p:ext uri="{BB962C8B-B14F-4D97-AF65-F5344CB8AC3E}">
        <p14:creationId xmlns:p14="http://schemas.microsoft.com/office/powerpoint/2010/main" val="4239215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7397-5310-4A07-88CF-3DCEAE5C358C}"/>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9FA35346-1505-44AD-AF19-554303438D0A}"/>
              </a:ext>
            </a:extLst>
          </p:cNvPr>
          <p:cNvSpPr>
            <a:spLocks noGrp="1"/>
          </p:cNvSpPr>
          <p:nvPr>
            <p:ph idx="1"/>
          </p:nvPr>
        </p:nvSpPr>
        <p:spPr>
          <a:xfrm>
            <a:off x="875201" y="1331258"/>
            <a:ext cx="10085242" cy="5074023"/>
          </a:xfrm>
        </p:spPr>
        <p:txBody>
          <a:bodyPr>
            <a:normAutofit/>
          </a:bodyPr>
          <a:lstStyle/>
          <a:p>
            <a:endParaRPr lang="en-US">
              <a:hlinkClick r:id="rId2"/>
            </a:endParaRPr>
          </a:p>
          <a:p>
            <a:r>
              <a:rPr lang="en-US">
                <a:hlinkClick r:id="rId2"/>
              </a:rPr>
              <a:t>https://equityhealthj.biomedcentral.com/articles/10.1186/s12939-020-01315-z</a:t>
            </a:r>
          </a:p>
          <a:p>
            <a:r>
              <a:rPr lang="en-US">
                <a:hlinkClick r:id="rId2"/>
              </a:rPr>
              <a:t>https://www.thelancet.com/journals/lancet/article/PIIS0140-6736(18)31694-5/fulltext</a:t>
            </a:r>
            <a:endParaRPr lang="en-US"/>
          </a:p>
          <a:p>
            <a:r>
              <a:rPr lang="en-US">
                <a:hlinkClick r:id="rId3"/>
              </a:rPr>
              <a:t>https://ourworldindata.org/life-expectancy</a:t>
            </a:r>
            <a:r>
              <a:rPr lang="en-US"/>
              <a:t> </a:t>
            </a:r>
          </a:p>
          <a:p>
            <a:r>
              <a:rPr lang="en-US">
                <a:hlinkClick r:id="rId4"/>
              </a:rPr>
              <a:t>https://genus.springeropen.com/articles/10.1186/s41118-019-0071-0</a:t>
            </a:r>
            <a:endParaRPr lang="en-US"/>
          </a:p>
          <a:p>
            <a:r>
              <a:rPr lang="en-US">
                <a:hlinkClick r:id="rId5"/>
              </a:rPr>
              <a:t>https://towardsdatascience.com/how-different-factors-have-an-influence-on-your-life-expectancy-7b807b04f33e</a:t>
            </a:r>
            <a:r>
              <a:rPr lang="en-US"/>
              <a:t> </a:t>
            </a:r>
          </a:p>
          <a:p>
            <a:r>
              <a:rPr lang="en-US">
                <a:hlinkClick r:id="rId6"/>
              </a:rPr>
              <a:t>https://www.researchgate.net/publication/299604336_Fixed_and_Random_effects_models_making_an_informed_choice</a:t>
            </a:r>
            <a:r>
              <a:rPr lang="en-US"/>
              <a:t> </a:t>
            </a:r>
          </a:p>
          <a:p>
            <a:r>
              <a:rPr lang="en-US"/>
              <a:t>YouTube Channel Data Digest for R codes</a:t>
            </a:r>
          </a:p>
        </p:txBody>
      </p:sp>
      <p:sp>
        <p:nvSpPr>
          <p:cNvPr id="4" name="Slide Number Placeholder 3">
            <a:extLst>
              <a:ext uri="{FF2B5EF4-FFF2-40B4-BE49-F238E27FC236}">
                <a16:creationId xmlns:a16="http://schemas.microsoft.com/office/drawing/2014/main" id="{97D7853A-1464-4602-8B40-F3F3E350FF88}"/>
              </a:ext>
            </a:extLst>
          </p:cNvPr>
          <p:cNvSpPr>
            <a:spLocks noGrp="1"/>
          </p:cNvSpPr>
          <p:nvPr>
            <p:ph type="sldNum" sz="quarter" idx="12"/>
          </p:nvPr>
        </p:nvSpPr>
        <p:spPr/>
        <p:txBody>
          <a:bodyPr/>
          <a:lstStyle/>
          <a:p>
            <a:fld id="{D57F1E4F-1CFF-5643-939E-02111984F565}" type="slidenum">
              <a:rPr lang="en-US" smtClean="0"/>
              <a:t>24</a:t>
            </a:fld>
            <a:endParaRPr lang="en-US"/>
          </a:p>
        </p:txBody>
      </p:sp>
    </p:spTree>
    <p:extLst>
      <p:ext uri="{BB962C8B-B14F-4D97-AF65-F5344CB8AC3E}">
        <p14:creationId xmlns:p14="http://schemas.microsoft.com/office/powerpoint/2010/main" val="281606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B999-5272-48FE-B417-7AC389686AC7}"/>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46DD3C30-0624-42F4-AB10-F3B5D87D7DE2}"/>
              </a:ext>
            </a:extLst>
          </p:cNvPr>
          <p:cNvSpPr>
            <a:spLocks noGrp="1"/>
          </p:cNvSpPr>
          <p:nvPr>
            <p:ph idx="1"/>
          </p:nvPr>
        </p:nvSpPr>
        <p:spPr>
          <a:xfrm>
            <a:off x="646111" y="1883708"/>
            <a:ext cx="5170489" cy="4250391"/>
          </a:xfrm>
        </p:spPr>
        <p:txBody>
          <a:bodyPr>
            <a:normAutofit/>
          </a:bodyPr>
          <a:lstStyle/>
          <a:p>
            <a:pPr marL="0" indent="0">
              <a:buNone/>
            </a:pPr>
            <a:r>
              <a:rPr lang="en-US"/>
              <a:t>People die everyday but a few geographies and periods in history have more people dying at younger ages than other geographies. </a:t>
            </a:r>
          </a:p>
          <a:p>
            <a:pPr marL="0" indent="0">
              <a:buNone/>
            </a:pPr>
            <a:r>
              <a:rPr lang="en-US"/>
              <a:t>What makes people die young or live longer?</a:t>
            </a:r>
          </a:p>
          <a:p>
            <a:pPr marL="0" indent="0">
              <a:buNone/>
            </a:pPr>
            <a:r>
              <a:rPr lang="en-US"/>
              <a:t>Our goal is to pick a few attributes and explore via analysis what changes or how do they impacted the life expectancy across geographies/time period.</a:t>
            </a:r>
          </a:p>
          <a:p>
            <a:endParaRPr lang="en-US"/>
          </a:p>
        </p:txBody>
      </p:sp>
      <p:sp>
        <p:nvSpPr>
          <p:cNvPr id="4" name="Slide Number Placeholder 3">
            <a:extLst>
              <a:ext uri="{FF2B5EF4-FFF2-40B4-BE49-F238E27FC236}">
                <a16:creationId xmlns:a16="http://schemas.microsoft.com/office/drawing/2014/main" id="{3C786BA1-9B3A-4ACF-935A-1A1EACD81092}"/>
              </a:ext>
            </a:extLst>
          </p:cNvPr>
          <p:cNvSpPr>
            <a:spLocks noGrp="1"/>
          </p:cNvSpPr>
          <p:nvPr>
            <p:ph type="sldNum" sz="quarter" idx="12"/>
          </p:nvPr>
        </p:nvSpPr>
        <p:spPr/>
        <p:txBody>
          <a:bodyPr/>
          <a:lstStyle/>
          <a:p>
            <a:fld id="{D57F1E4F-1CFF-5643-939E-02111984F565}" type="slidenum">
              <a:rPr lang="en-US" smtClean="0"/>
              <a:t>3</a:t>
            </a:fld>
            <a:endParaRPr lang="en-US"/>
          </a:p>
        </p:txBody>
      </p:sp>
      <p:pic>
        <p:nvPicPr>
          <p:cNvPr id="7" name="Picture 6">
            <a:extLst>
              <a:ext uri="{FF2B5EF4-FFF2-40B4-BE49-F238E27FC236}">
                <a16:creationId xmlns:a16="http://schemas.microsoft.com/office/drawing/2014/main" id="{E0ED017A-BB03-416E-A3EC-189C4C8108CC}"/>
              </a:ext>
            </a:extLst>
          </p:cNvPr>
          <p:cNvPicPr>
            <a:picLocks noChangeAspect="1"/>
          </p:cNvPicPr>
          <p:nvPr/>
        </p:nvPicPr>
        <p:blipFill>
          <a:blip r:embed="rId2"/>
          <a:stretch>
            <a:fillRect/>
          </a:stretch>
        </p:blipFill>
        <p:spPr>
          <a:xfrm>
            <a:off x="5939218" y="1853248"/>
            <a:ext cx="5955717" cy="3696652"/>
          </a:xfrm>
          <a:prstGeom prst="rect">
            <a:avLst/>
          </a:prstGeom>
        </p:spPr>
      </p:pic>
    </p:spTree>
    <p:extLst>
      <p:ext uri="{BB962C8B-B14F-4D97-AF65-F5344CB8AC3E}">
        <p14:creationId xmlns:p14="http://schemas.microsoft.com/office/powerpoint/2010/main" val="357719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5C0D-95BA-41BD-9368-0B4F28103D31}"/>
              </a:ext>
            </a:extLst>
          </p:cNvPr>
          <p:cNvSpPr>
            <a:spLocks noGrp="1"/>
          </p:cNvSpPr>
          <p:nvPr>
            <p:ph type="title"/>
          </p:nvPr>
        </p:nvSpPr>
        <p:spPr>
          <a:xfrm>
            <a:off x="646111" y="452718"/>
            <a:ext cx="9404723" cy="944282"/>
          </a:xfrm>
        </p:spPr>
        <p:txBody>
          <a:bodyPr/>
          <a:lstStyle/>
          <a:p>
            <a:r>
              <a:rPr lang="en-US"/>
              <a:t>Motivation</a:t>
            </a:r>
          </a:p>
        </p:txBody>
      </p:sp>
      <p:sp>
        <p:nvSpPr>
          <p:cNvPr id="4" name="Slide Number Placeholder 3">
            <a:extLst>
              <a:ext uri="{FF2B5EF4-FFF2-40B4-BE49-F238E27FC236}">
                <a16:creationId xmlns:a16="http://schemas.microsoft.com/office/drawing/2014/main" id="{681BDF5A-C6E0-4BD4-85EA-E1F91F47CC1A}"/>
              </a:ext>
            </a:extLst>
          </p:cNvPr>
          <p:cNvSpPr>
            <a:spLocks noGrp="1"/>
          </p:cNvSpPr>
          <p:nvPr>
            <p:ph type="sldNum" sz="quarter" idx="12"/>
          </p:nvPr>
        </p:nvSpPr>
        <p:spPr/>
        <p:txBody>
          <a:bodyPr/>
          <a:lstStyle/>
          <a:p>
            <a:fld id="{D57F1E4F-1CFF-5643-939E-02111984F565}" type="slidenum">
              <a:rPr lang="en-US" smtClean="0"/>
              <a:t>4</a:t>
            </a:fld>
            <a:endParaRPr lang="en-US"/>
          </a:p>
        </p:txBody>
      </p:sp>
      <p:sp>
        <p:nvSpPr>
          <p:cNvPr id="6" name="Rectangle: Rounded Corners 5">
            <a:extLst>
              <a:ext uri="{FF2B5EF4-FFF2-40B4-BE49-F238E27FC236}">
                <a16:creationId xmlns:a16="http://schemas.microsoft.com/office/drawing/2014/main" id="{6FC0CDFA-D63C-4721-8822-D65341F32E9F}"/>
              </a:ext>
            </a:extLst>
          </p:cNvPr>
          <p:cNvSpPr/>
          <p:nvPr/>
        </p:nvSpPr>
        <p:spPr>
          <a:xfrm>
            <a:off x="1320800" y="1409700"/>
            <a:ext cx="7099300" cy="723900"/>
          </a:xfrm>
          <a:prstGeom prst="roundRect">
            <a:avLst/>
          </a:prstGeom>
          <a:solidFill>
            <a:schemeClr val="bg2"/>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t>In some countries the average dying age is about 50 years while in some others it is as high as 85</a:t>
            </a:r>
          </a:p>
        </p:txBody>
      </p:sp>
      <p:sp>
        <p:nvSpPr>
          <p:cNvPr id="7" name="Rectangle: Rounded Corners 6">
            <a:extLst>
              <a:ext uri="{FF2B5EF4-FFF2-40B4-BE49-F238E27FC236}">
                <a16:creationId xmlns:a16="http://schemas.microsoft.com/office/drawing/2014/main" id="{4CDF63F6-8747-4057-9529-CEBBE3CDA136}"/>
              </a:ext>
            </a:extLst>
          </p:cNvPr>
          <p:cNvSpPr/>
          <p:nvPr/>
        </p:nvSpPr>
        <p:spPr>
          <a:xfrm>
            <a:off x="1320800" y="2400300"/>
            <a:ext cx="7099300" cy="723900"/>
          </a:xfrm>
          <a:prstGeom prst="roundRect">
            <a:avLst/>
          </a:prstGeom>
          <a:solidFill>
            <a:schemeClr val="bg2"/>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t>World bank uses Life expectancy as a major indicator for its evaluation of countries for their development index</a:t>
            </a:r>
          </a:p>
        </p:txBody>
      </p:sp>
      <p:sp>
        <p:nvSpPr>
          <p:cNvPr id="8" name="Rectangle: Rounded Corners 7">
            <a:extLst>
              <a:ext uri="{FF2B5EF4-FFF2-40B4-BE49-F238E27FC236}">
                <a16:creationId xmlns:a16="http://schemas.microsoft.com/office/drawing/2014/main" id="{35408CC9-5436-4314-9B1C-40C6568739FC}"/>
              </a:ext>
            </a:extLst>
          </p:cNvPr>
          <p:cNvSpPr/>
          <p:nvPr/>
        </p:nvSpPr>
        <p:spPr>
          <a:xfrm>
            <a:off x="1320800" y="3390900"/>
            <a:ext cx="7099300" cy="723900"/>
          </a:xfrm>
          <a:prstGeom prst="roundRect">
            <a:avLst/>
          </a:prstGeom>
          <a:solidFill>
            <a:schemeClr val="bg2"/>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t>There aren’t any analysis available considering all countries and years</a:t>
            </a:r>
          </a:p>
        </p:txBody>
      </p:sp>
      <p:sp>
        <p:nvSpPr>
          <p:cNvPr id="9" name="Rectangle: Rounded Corners 8">
            <a:extLst>
              <a:ext uri="{FF2B5EF4-FFF2-40B4-BE49-F238E27FC236}">
                <a16:creationId xmlns:a16="http://schemas.microsoft.com/office/drawing/2014/main" id="{84C92637-5DE8-4F13-860F-D7C4D1EBC602}"/>
              </a:ext>
            </a:extLst>
          </p:cNvPr>
          <p:cNvSpPr/>
          <p:nvPr/>
        </p:nvSpPr>
        <p:spPr>
          <a:xfrm>
            <a:off x="1320800" y="4381500"/>
            <a:ext cx="7099300" cy="723900"/>
          </a:xfrm>
          <a:prstGeom prst="roundRect">
            <a:avLst/>
          </a:prstGeom>
          <a:solidFill>
            <a:schemeClr val="bg2"/>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t>What are the major factors for determining Life Expectancy?</a:t>
            </a:r>
          </a:p>
        </p:txBody>
      </p:sp>
      <p:sp>
        <p:nvSpPr>
          <p:cNvPr id="13" name="Rectangle: Rounded Corners 12">
            <a:extLst>
              <a:ext uri="{FF2B5EF4-FFF2-40B4-BE49-F238E27FC236}">
                <a16:creationId xmlns:a16="http://schemas.microsoft.com/office/drawing/2014/main" id="{45600856-E31A-4BCD-AAD7-036E53806A80}"/>
              </a:ext>
            </a:extLst>
          </p:cNvPr>
          <p:cNvSpPr/>
          <p:nvPr/>
        </p:nvSpPr>
        <p:spPr>
          <a:xfrm>
            <a:off x="1320800" y="5372100"/>
            <a:ext cx="7099300" cy="723900"/>
          </a:xfrm>
          <a:prstGeom prst="roundRect">
            <a:avLst/>
          </a:prstGeom>
          <a:solidFill>
            <a:schemeClr val="bg2"/>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t>By knowing the factors, what suggestions can be given to a country? Can all countries have same Life Expectancy?</a:t>
            </a:r>
          </a:p>
        </p:txBody>
      </p:sp>
    </p:spTree>
    <p:extLst>
      <p:ext uri="{BB962C8B-B14F-4D97-AF65-F5344CB8AC3E}">
        <p14:creationId xmlns:p14="http://schemas.microsoft.com/office/powerpoint/2010/main" val="1251557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DCC1-EF6F-4B3F-B46B-F825372C931C}"/>
              </a:ext>
            </a:extLst>
          </p:cNvPr>
          <p:cNvSpPr>
            <a:spLocks noGrp="1"/>
          </p:cNvSpPr>
          <p:nvPr>
            <p:ph type="title"/>
          </p:nvPr>
        </p:nvSpPr>
        <p:spPr/>
        <p:txBody>
          <a:bodyPr/>
          <a:lstStyle/>
          <a:p>
            <a:r>
              <a:rPr lang="en-US"/>
              <a:t>Literature Review</a:t>
            </a:r>
            <a:br>
              <a:rPr lang="en-US"/>
            </a:br>
            <a:endParaRPr lang="en-US"/>
          </a:p>
        </p:txBody>
      </p:sp>
      <p:sp>
        <p:nvSpPr>
          <p:cNvPr id="3" name="Content Placeholder 2">
            <a:extLst>
              <a:ext uri="{FF2B5EF4-FFF2-40B4-BE49-F238E27FC236}">
                <a16:creationId xmlns:a16="http://schemas.microsoft.com/office/drawing/2014/main" id="{645946A1-F3A9-47C9-A6E8-05D44BDBB209}"/>
              </a:ext>
            </a:extLst>
          </p:cNvPr>
          <p:cNvSpPr>
            <a:spLocks noGrp="1"/>
          </p:cNvSpPr>
          <p:nvPr>
            <p:ph idx="1"/>
          </p:nvPr>
        </p:nvSpPr>
        <p:spPr>
          <a:xfrm>
            <a:off x="646111" y="1477683"/>
            <a:ext cx="5057960" cy="4927599"/>
          </a:xfrm>
        </p:spPr>
        <p:txBody>
          <a:bodyPr>
            <a:normAutofit lnSpcReduction="10000"/>
          </a:bodyPr>
          <a:lstStyle/>
          <a:p>
            <a:r>
              <a:rPr lang="en-US"/>
              <a:t>The Global life expectancy has seen an increase by 6 years FROM A MERE 66.8 to 73.4 years in the last 2 decades (Roughly from 2000 to 2019)</a:t>
            </a:r>
          </a:p>
          <a:p>
            <a:r>
              <a:rPr lang="en-US"/>
              <a:t>Mostly Health care resources play a major role in affecting Life Expectancy</a:t>
            </a:r>
          </a:p>
          <a:p>
            <a:r>
              <a:rPr lang="en-US"/>
              <a:t>Wealthier countries have a higher average Life Expectancy than poorer countries</a:t>
            </a:r>
          </a:p>
          <a:p>
            <a:r>
              <a:rPr lang="en-US"/>
              <a:t>Most of the research showed that Life Expectance is majorly affected by the resources available in that country and depends on how they are utilized</a:t>
            </a:r>
          </a:p>
          <a:p>
            <a:endParaRPr lang="en-US"/>
          </a:p>
          <a:p>
            <a:endParaRPr lang="en-US"/>
          </a:p>
          <a:p>
            <a:endParaRPr lang="en-US"/>
          </a:p>
          <a:p>
            <a:endParaRPr lang="en-US"/>
          </a:p>
          <a:p>
            <a:endParaRPr lang="en-US"/>
          </a:p>
          <a:p>
            <a:endParaRPr lang="en-US"/>
          </a:p>
        </p:txBody>
      </p:sp>
      <p:sp>
        <p:nvSpPr>
          <p:cNvPr id="4" name="Slide Number Placeholder 3">
            <a:extLst>
              <a:ext uri="{FF2B5EF4-FFF2-40B4-BE49-F238E27FC236}">
                <a16:creationId xmlns:a16="http://schemas.microsoft.com/office/drawing/2014/main" id="{87574E52-F92C-47AD-B120-4ECE0EFB4D06}"/>
              </a:ext>
            </a:extLst>
          </p:cNvPr>
          <p:cNvSpPr>
            <a:spLocks noGrp="1"/>
          </p:cNvSpPr>
          <p:nvPr>
            <p:ph type="sldNum" sz="quarter" idx="12"/>
          </p:nvPr>
        </p:nvSpPr>
        <p:spPr/>
        <p:txBody>
          <a:bodyPr/>
          <a:lstStyle/>
          <a:p>
            <a:fld id="{D57F1E4F-1CFF-5643-939E-02111984F565}" type="slidenum">
              <a:rPr lang="en-US" smtClean="0"/>
              <a:t>5</a:t>
            </a:fld>
            <a:endParaRPr lang="en-US"/>
          </a:p>
        </p:txBody>
      </p:sp>
      <p:pic>
        <p:nvPicPr>
          <p:cNvPr id="6" name="Graphic 5" descr="Books">
            <a:extLst>
              <a:ext uri="{FF2B5EF4-FFF2-40B4-BE49-F238E27FC236}">
                <a16:creationId xmlns:a16="http://schemas.microsoft.com/office/drawing/2014/main" id="{126BA1E9-664C-4DB3-9246-2793C9DF7B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48472" y="452718"/>
            <a:ext cx="711199" cy="711199"/>
          </a:xfrm>
          <a:prstGeom prst="rect">
            <a:avLst/>
          </a:prstGeom>
        </p:spPr>
      </p:pic>
      <p:pic>
        <p:nvPicPr>
          <p:cNvPr id="7" name="Picture 6">
            <a:extLst>
              <a:ext uri="{FF2B5EF4-FFF2-40B4-BE49-F238E27FC236}">
                <a16:creationId xmlns:a16="http://schemas.microsoft.com/office/drawing/2014/main" id="{36A39FDA-4AC3-4F95-B6F1-60BBDDEAE7F6}"/>
              </a:ext>
            </a:extLst>
          </p:cNvPr>
          <p:cNvPicPr>
            <a:picLocks noChangeAspect="1"/>
          </p:cNvPicPr>
          <p:nvPr/>
        </p:nvPicPr>
        <p:blipFill>
          <a:blip r:embed="rId4"/>
          <a:stretch>
            <a:fillRect/>
          </a:stretch>
        </p:blipFill>
        <p:spPr>
          <a:xfrm>
            <a:off x="5943599" y="1723060"/>
            <a:ext cx="5820023" cy="3960095"/>
          </a:xfrm>
          <a:prstGeom prst="rect">
            <a:avLst/>
          </a:prstGeom>
        </p:spPr>
      </p:pic>
    </p:spTree>
    <p:extLst>
      <p:ext uri="{BB962C8B-B14F-4D97-AF65-F5344CB8AC3E}">
        <p14:creationId xmlns:p14="http://schemas.microsoft.com/office/powerpoint/2010/main" val="3443020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10CA-12BE-4E2F-829B-51F4DC9A9AE8}"/>
              </a:ext>
            </a:extLst>
          </p:cNvPr>
          <p:cNvSpPr>
            <a:spLocks noGrp="1"/>
          </p:cNvSpPr>
          <p:nvPr>
            <p:ph type="title"/>
          </p:nvPr>
        </p:nvSpPr>
        <p:spPr>
          <a:xfrm>
            <a:off x="646111" y="452718"/>
            <a:ext cx="9404723" cy="931582"/>
          </a:xfrm>
        </p:spPr>
        <p:txBody>
          <a:bodyPr/>
          <a:lstStyle/>
          <a:p>
            <a:r>
              <a:rPr lang="en-US"/>
              <a:t>Theory and Hypotheses</a:t>
            </a:r>
          </a:p>
        </p:txBody>
      </p:sp>
      <p:sp>
        <p:nvSpPr>
          <p:cNvPr id="3" name="Content Placeholder 2">
            <a:extLst>
              <a:ext uri="{FF2B5EF4-FFF2-40B4-BE49-F238E27FC236}">
                <a16:creationId xmlns:a16="http://schemas.microsoft.com/office/drawing/2014/main" id="{87425605-B300-4CFE-810F-83072CB098AB}"/>
              </a:ext>
            </a:extLst>
          </p:cNvPr>
          <p:cNvSpPr>
            <a:spLocks noGrp="1"/>
          </p:cNvSpPr>
          <p:nvPr>
            <p:ph idx="1"/>
          </p:nvPr>
        </p:nvSpPr>
        <p:spPr>
          <a:xfrm>
            <a:off x="760410" y="1532218"/>
            <a:ext cx="8946541" cy="1388782"/>
          </a:xfrm>
        </p:spPr>
        <p:txBody>
          <a:bodyPr>
            <a:normAutofit/>
          </a:bodyPr>
          <a:lstStyle/>
          <a:p>
            <a:pPr>
              <a:buFont typeface="Wingdings" panose="05000000000000000000" pitchFamily="2" charset="2"/>
              <a:buChar char="q"/>
            </a:pPr>
            <a:r>
              <a:rPr lang="en-US" sz="2400"/>
              <a:t>Hypothesis: </a:t>
            </a:r>
          </a:p>
          <a:p>
            <a:pPr lvl="1">
              <a:buFont typeface="Wingdings" panose="05000000000000000000" pitchFamily="2" charset="2"/>
              <a:buChar char="q"/>
            </a:pPr>
            <a:r>
              <a:rPr lang="en-US" sz="2200"/>
              <a:t>Alcohol Consumption is one of the biggest factors affecting life expectancy</a:t>
            </a:r>
          </a:p>
        </p:txBody>
      </p:sp>
      <p:sp>
        <p:nvSpPr>
          <p:cNvPr id="4" name="Slide Number Placeholder 3">
            <a:extLst>
              <a:ext uri="{FF2B5EF4-FFF2-40B4-BE49-F238E27FC236}">
                <a16:creationId xmlns:a16="http://schemas.microsoft.com/office/drawing/2014/main" id="{AF8F6CAC-114B-4D23-B1E5-581516FE099B}"/>
              </a:ext>
            </a:extLst>
          </p:cNvPr>
          <p:cNvSpPr>
            <a:spLocks noGrp="1"/>
          </p:cNvSpPr>
          <p:nvPr>
            <p:ph type="sldNum" sz="quarter" idx="12"/>
          </p:nvPr>
        </p:nvSpPr>
        <p:spPr/>
        <p:txBody>
          <a:bodyPr/>
          <a:lstStyle/>
          <a:p>
            <a:fld id="{D57F1E4F-1CFF-5643-939E-02111984F565}" type="slidenum">
              <a:rPr lang="en-US" smtClean="0"/>
              <a:t>6</a:t>
            </a:fld>
            <a:endParaRPr lang="en-US"/>
          </a:p>
        </p:txBody>
      </p:sp>
      <p:sp>
        <p:nvSpPr>
          <p:cNvPr id="6" name="Content Placeholder 2">
            <a:extLst>
              <a:ext uri="{FF2B5EF4-FFF2-40B4-BE49-F238E27FC236}">
                <a16:creationId xmlns:a16="http://schemas.microsoft.com/office/drawing/2014/main" id="{00193F67-64BC-46F7-BA67-A6020C8A079E}"/>
              </a:ext>
            </a:extLst>
          </p:cNvPr>
          <p:cNvSpPr txBox="1">
            <a:spLocks/>
          </p:cNvSpPr>
          <p:nvPr/>
        </p:nvSpPr>
        <p:spPr>
          <a:xfrm>
            <a:off x="760411" y="3043519"/>
            <a:ext cx="8946541" cy="13887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q"/>
            </a:pPr>
            <a:r>
              <a:rPr lang="en-US" sz="2400"/>
              <a:t>Research Question: </a:t>
            </a:r>
          </a:p>
          <a:p>
            <a:pPr lvl="1">
              <a:buFont typeface="Wingdings" panose="05000000000000000000" pitchFamily="2" charset="2"/>
              <a:buChar char="q"/>
            </a:pPr>
            <a:r>
              <a:rPr lang="en-US" sz="2200"/>
              <a:t>What changes are needed for a country to improve Life Expectancy</a:t>
            </a:r>
          </a:p>
        </p:txBody>
      </p:sp>
      <p:sp>
        <p:nvSpPr>
          <p:cNvPr id="7" name="Content Placeholder 2">
            <a:extLst>
              <a:ext uri="{FF2B5EF4-FFF2-40B4-BE49-F238E27FC236}">
                <a16:creationId xmlns:a16="http://schemas.microsoft.com/office/drawing/2014/main" id="{38DCDFBC-22E4-427D-B3C1-140F6383A17C}"/>
              </a:ext>
            </a:extLst>
          </p:cNvPr>
          <p:cNvSpPr txBox="1">
            <a:spLocks/>
          </p:cNvSpPr>
          <p:nvPr/>
        </p:nvSpPr>
        <p:spPr>
          <a:xfrm>
            <a:off x="760410" y="4631391"/>
            <a:ext cx="9592130" cy="138878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ts val="2400"/>
              </a:lnSpc>
              <a:buNone/>
            </a:pPr>
            <a:r>
              <a:rPr lang="en-US"/>
              <a:t>H</a:t>
            </a:r>
            <a:r>
              <a:rPr lang="en-US" baseline="-25000"/>
              <a:t>0</a:t>
            </a:r>
            <a:r>
              <a:rPr lang="en-US"/>
              <a:t>: There is no relationship between Life Expectancy and the independent variables</a:t>
            </a:r>
            <a:r>
              <a:rPr lang="en-US" baseline="-25000"/>
              <a:t>  </a:t>
            </a:r>
          </a:p>
          <a:p>
            <a:pPr marL="0" indent="0">
              <a:lnSpc>
                <a:spcPts val="2400"/>
              </a:lnSpc>
              <a:buNone/>
            </a:pPr>
            <a:r>
              <a:rPr lang="en-US"/>
              <a:t>H</a:t>
            </a:r>
            <a:r>
              <a:rPr lang="en-US" baseline="-25000"/>
              <a:t>a</a:t>
            </a:r>
            <a:r>
              <a:rPr lang="en-US"/>
              <a:t>: There is a relationship between Life Expectancy and the independent variables</a:t>
            </a:r>
            <a:endParaRPr lang="en-US" baseline="-25000"/>
          </a:p>
        </p:txBody>
      </p:sp>
    </p:spTree>
    <p:extLst>
      <p:ext uri="{BB962C8B-B14F-4D97-AF65-F5344CB8AC3E}">
        <p14:creationId xmlns:p14="http://schemas.microsoft.com/office/powerpoint/2010/main" val="3344665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00B1-6CDC-44BC-AB6D-61D84C1A27F8}"/>
              </a:ext>
            </a:extLst>
          </p:cNvPr>
          <p:cNvSpPr>
            <a:spLocks noGrp="1"/>
          </p:cNvSpPr>
          <p:nvPr>
            <p:ph type="title"/>
          </p:nvPr>
        </p:nvSpPr>
        <p:spPr>
          <a:xfrm>
            <a:off x="646111" y="452718"/>
            <a:ext cx="9404723" cy="1045882"/>
          </a:xfrm>
        </p:spPr>
        <p:txBody>
          <a:bodyPr/>
          <a:lstStyle/>
          <a:p>
            <a:r>
              <a:rPr lang="en-US">
                <a:hlinkClick r:id="rId2"/>
              </a:rPr>
              <a:t>Panel Data</a:t>
            </a:r>
            <a:endParaRPr lang="en-US"/>
          </a:p>
        </p:txBody>
      </p:sp>
      <p:sp>
        <p:nvSpPr>
          <p:cNvPr id="3" name="Content Placeholder 2">
            <a:extLst>
              <a:ext uri="{FF2B5EF4-FFF2-40B4-BE49-F238E27FC236}">
                <a16:creationId xmlns:a16="http://schemas.microsoft.com/office/drawing/2014/main" id="{BD2FF2CD-0C05-46EB-9C98-125FE3A256FD}"/>
              </a:ext>
            </a:extLst>
          </p:cNvPr>
          <p:cNvSpPr>
            <a:spLocks noGrp="1"/>
          </p:cNvSpPr>
          <p:nvPr>
            <p:ph idx="1"/>
          </p:nvPr>
        </p:nvSpPr>
        <p:spPr>
          <a:xfrm>
            <a:off x="892546" y="1500841"/>
            <a:ext cx="9158288" cy="518459"/>
          </a:xfrm>
        </p:spPr>
        <p:txBody>
          <a:bodyPr/>
          <a:lstStyle/>
          <a:p>
            <a:r>
              <a:rPr lang="en-US"/>
              <a:t>2938 observations &amp; 22 Variables for 193 countries from 2000 to 2015</a:t>
            </a:r>
          </a:p>
        </p:txBody>
      </p:sp>
      <p:sp>
        <p:nvSpPr>
          <p:cNvPr id="4" name="Slide Number Placeholder 3">
            <a:extLst>
              <a:ext uri="{FF2B5EF4-FFF2-40B4-BE49-F238E27FC236}">
                <a16:creationId xmlns:a16="http://schemas.microsoft.com/office/drawing/2014/main" id="{1D4CC128-3504-4807-9C3B-02FEA6D4E3A6}"/>
              </a:ext>
            </a:extLst>
          </p:cNvPr>
          <p:cNvSpPr>
            <a:spLocks noGrp="1"/>
          </p:cNvSpPr>
          <p:nvPr>
            <p:ph type="sldNum" sz="quarter" idx="12"/>
          </p:nvPr>
        </p:nvSpPr>
        <p:spPr/>
        <p:txBody>
          <a:bodyPr/>
          <a:lstStyle/>
          <a:p>
            <a:fld id="{D57F1E4F-1CFF-5643-939E-02111984F565}" type="slidenum">
              <a:rPr lang="en-US" smtClean="0"/>
              <a:t>7</a:t>
            </a:fld>
            <a:endParaRPr lang="en-US"/>
          </a:p>
        </p:txBody>
      </p:sp>
      <p:graphicFrame>
        <p:nvGraphicFramePr>
          <p:cNvPr id="5" name="Diagram 4">
            <a:extLst>
              <a:ext uri="{FF2B5EF4-FFF2-40B4-BE49-F238E27FC236}">
                <a16:creationId xmlns:a16="http://schemas.microsoft.com/office/drawing/2014/main" id="{2B380947-8E7E-409B-9CA1-1C688735A96F}"/>
              </a:ext>
            </a:extLst>
          </p:cNvPr>
          <p:cNvGraphicFramePr/>
          <p:nvPr>
            <p:extLst>
              <p:ext uri="{D42A27DB-BD31-4B8C-83A1-F6EECF244321}">
                <p14:modId xmlns:p14="http://schemas.microsoft.com/office/powerpoint/2010/main" val="752969976"/>
              </p:ext>
            </p:extLst>
          </p:nvPr>
        </p:nvGraphicFramePr>
        <p:xfrm>
          <a:off x="1180228" y="2053771"/>
          <a:ext cx="9591411" cy="4508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629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429E-1158-41A7-BBF8-0C80991B2989}"/>
              </a:ext>
            </a:extLst>
          </p:cNvPr>
          <p:cNvSpPr>
            <a:spLocks noGrp="1"/>
          </p:cNvSpPr>
          <p:nvPr>
            <p:ph type="title"/>
          </p:nvPr>
        </p:nvSpPr>
        <p:spPr>
          <a:xfrm>
            <a:off x="633411" y="351118"/>
            <a:ext cx="9404723" cy="918882"/>
          </a:xfrm>
        </p:spPr>
        <p:txBody>
          <a:bodyPr/>
          <a:lstStyle/>
          <a:p>
            <a:r>
              <a:rPr lang="en-US"/>
              <a:t>Data Cleanup</a:t>
            </a:r>
          </a:p>
        </p:txBody>
      </p:sp>
      <p:pic>
        <p:nvPicPr>
          <p:cNvPr id="6" name="Content Placeholder 5">
            <a:extLst>
              <a:ext uri="{FF2B5EF4-FFF2-40B4-BE49-F238E27FC236}">
                <a16:creationId xmlns:a16="http://schemas.microsoft.com/office/drawing/2014/main" id="{57EC3D0D-580A-4D1C-A135-1771A30B7527}"/>
              </a:ext>
            </a:extLst>
          </p:cNvPr>
          <p:cNvPicPr>
            <a:picLocks noGrp="1" noChangeAspect="1"/>
          </p:cNvPicPr>
          <p:nvPr>
            <p:ph idx="1"/>
          </p:nvPr>
        </p:nvPicPr>
        <p:blipFill>
          <a:blip r:embed="rId3"/>
          <a:stretch>
            <a:fillRect/>
          </a:stretch>
        </p:blipFill>
        <p:spPr>
          <a:xfrm>
            <a:off x="1484311" y="1090425"/>
            <a:ext cx="8868229" cy="5662968"/>
          </a:xfrm>
        </p:spPr>
      </p:pic>
      <p:sp>
        <p:nvSpPr>
          <p:cNvPr id="4" name="Slide Number Placeholder 3">
            <a:extLst>
              <a:ext uri="{FF2B5EF4-FFF2-40B4-BE49-F238E27FC236}">
                <a16:creationId xmlns:a16="http://schemas.microsoft.com/office/drawing/2014/main" id="{7E1AC8DB-78DE-4CAC-9B23-9784F7AE8C6A}"/>
              </a:ext>
            </a:extLst>
          </p:cNvPr>
          <p:cNvSpPr>
            <a:spLocks noGrp="1"/>
          </p:cNvSpPr>
          <p:nvPr>
            <p:ph type="sldNum" sz="quarter" idx="12"/>
          </p:nvPr>
        </p:nvSpPr>
        <p:spPr/>
        <p:txBody>
          <a:bodyPr/>
          <a:lstStyle/>
          <a:p>
            <a:fld id="{D57F1E4F-1CFF-5643-939E-02111984F565}" type="slidenum">
              <a:rPr lang="en-US" smtClean="0"/>
              <a:t>8</a:t>
            </a:fld>
            <a:endParaRPr lang="en-US"/>
          </a:p>
        </p:txBody>
      </p:sp>
      <p:sp>
        <p:nvSpPr>
          <p:cNvPr id="7" name="Rectangle 6">
            <a:extLst>
              <a:ext uri="{FF2B5EF4-FFF2-40B4-BE49-F238E27FC236}">
                <a16:creationId xmlns:a16="http://schemas.microsoft.com/office/drawing/2014/main" id="{07EBD067-5E5A-4F4E-8DB8-BD861E164389}"/>
              </a:ext>
            </a:extLst>
          </p:cNvPr>
          <p:cNvSpPr/>
          <p:nvPr/>
        </p:nvSpPr>
        <p:spPr>
          <a:xfrm>
            <a:off x="1765525" y="3519109"/>
            <a:ext cx="8305800" cy="369332"/>
          </a:xfrm>
          <a:prstGeom prst="rect">
            <a:avLst/>
          </a:prstGeom>
        </p:spPr>
        <p:txBody>
          <a:bodyPr wrap="square">
            <a:spAutoFit/>
          </a:bodyPr>
          <a:lstStyle/>
          <a:p>
            <a:r>
              <a:rPr lang="en-US">
                <a:solidFill>
                  <a:srgbClr val="C00000"/>
                </a:solidFill>
              </a:rPr>
              <a:t>These plots show none or few of the outliers in Alcohol, BMI, Income COR</a:t>
            </a:r>
          </a:p>
        </p:txBody>
      </p:sp>
      <p:sp>
        <p:nvSpPr>
          <p:cNvPr id="8" name="Rectangle 7">
            <a:extLst>
              <a:ext uri="{FF2B5EF4-FFF2-40B4-BE49-F238E27FC236}">
                <a16:creationId xmlns:a16="http://schemas.microsoft.com/office/drawing/2014/main" id="{3B3AAFD8-CB41-4C12-9347-D84698AA07F1}"/>
              </a:ext>
            </a:extLst>
          </p:cNvPr>
          <p:cNvSpPr/>
          <p:nvPr/>
        </p:nvSpPr>
        <p:spPr>
          <a:xfrm>
            <a:off x="1484311" y="6192939"/>
            <a:ext cx="9144000" cy="369332"/>
          </a:xfrm>
          <a:prstGeom prst="rect">
            <a:avLst/>
          </a:prstGeom>
        </p:spPr>
        <p:txBody>
          <a:bodyPr wrap="square">
            <a:spAutoFit/>
          </a:bodyPr>
          <a:lstStyle/>
          <a:p>
            <a:r>
              <a:rPr lang="en-US">
                <a:solidFill>
                  <a:srgbClr val="C00000"/>
                </a:solidFill>
              </a:rPr>
              <a:t>Replacing higher outliers with median values &amp; lower outliers with mean values</a:t>
            </a:r>
          </a:p>
        </p:txBody>
      </p:sp>
    </p:spTree>
    <p:extLst>
      <p:ext uri="{BB962C8B-B14F-4D97-AF65-F5344CB8AC3E}">
        <p14:creationId xmlns:p14="http://schemas.microsoft.com/office/powerpoint/2010/main" val="3652287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92B884-A156-4641-A5FB-CC147A2BB968}"/>
              </a:ext>
            </a:extLst>
          </p:cNvPr>
          <p:cNvSpPr>
            <a:spLocks noGrp="1"/>
          </p:cNvSpPr>
          <p:nvPr>
            <p:ph type="sldNum" sz="quarter" idx="12"/>
          </p:nvPr>
        </p:nvSpPr>
        <p:spPr/>
        <p:txBody>
          <a:bodyPr/>
          <a:lstStyle/>
          <a:p>
            <a:fld id="{D57F1E4F-1CFF-5643-939E-02111984F565}" type="slidenum">
              <a:rPr lang="en-US" smtClean="0"/>
              <a:t>9</a:t>
            </a:fld>
            <a:endParaRPr lang="en-US"/>
          </a:p>
        </p:txBody>
      </p:sp>
      <p:pic>
        <p:nvPicPr>
          <p:cNvPr id="14" name="Content Placeholder 13">
            <a:extLst>
              <a:ext uri="{FF2B5EF4-FFF2-40B4-BE49-F238E27FC236}">
                <a16:creationId xmlns:a16="http://schemas.microsoft.com/office/drawing/2014/main" id="{4F1DE649-4818-4864-874C-84B786B89282}"/>
              </a:ext>
            </a:extLst>
          </p:cNvPr>
          <p:cNvPicPr>
            <a:picLocks noGrp="1" noChangeAspect="1"/>
          </p:cNvPicPr>
          <p:nvPr>
            <p:ph idx="1"/>
          </p:nvPr>
        </p:nvPicPr>
        <p:blipFill>
          <a:blip r:embed="rId2"/>
          <a:stretch>
            <a:fillRect/>
          </a:stretch>
        </p:blipFill>
        <p:spPr>
          <a:xfrm>
            <a:off x="835192" y="870020"/>
            <a:ext cx="5819608" cy="5676167"/>
          </a:xfrm>
        </p:spPr>
      </p:pic>
      <p:sp>
        <p:nvSpPr>
          <p:cNvPr id="17" name="Rectangle 16">
            <a:extLst>
              <a:ext uri="{FF2B5EF4-FFF2-40B4-BE49-F238E27FC236}">
                <a16:creationId xmlns:a16="http://schemas.microsoft.com/office/drawing/2014/main" id="{5A4DC77A-75F5-47B1-8271-77A2A13860C9}"/>
              </a:ext>
            </a:extLst>
          </p:cNvPr>
          <p:cNvSpPr/>
          <p:nvPr/>
        </p:nvSpPr>
        <p:spPr>
          <a:xfrm>
            <a:off x="2512928" y="315442"/>
            <a:ext cx="2464136" cy="461665"/>
          </a:xfrm>
          <a:prstGeom prst="rect">
            <a:avLst/>
          </a:prstGeom>
          <a:noFill/>
        </p:spPr>
        <p:txBody>
          <a:bodyPr wrap="none" lIns="91440" tIns="45720" rIns="91440" bIns="45720">
            <a:spAutoFit/>
          </a:bodyPr>
          <a:lstStyle/>
          <a:p>
            <a:pPr algn="ctr"/>
            <a:r>
              <a:rPr lang="en-US" sz="24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rPr>
              <a:t>Correlation Plot</a:t>
            </a:r>
          </a:p>
        </p:txBody>
      </p:sp>
      <p:sp>
        <p:nvSpPr>
          <p:cNvPr id="18" name="Rectangle 17">
            <a:extLst>
              <a:ext uri="{FF2B5EF4-FFF2-40B4-BE49-F238E27FC236}">
                <a16:creationId xmlns:a16="http://schemas.microsoft.com/office/drawing/2014/main" id="{9D4A4FA2-228F-4E9E-AD72-3A20BB3C5D1F}"/>
              </a:ext>
            </a:extLst>
          </p:cNvPr>
          <p:cNvSpPr/>
          <p:nvPr/>
        </p:nvSpPr>
        <p:spPr>
          <a:xfrm>
            <a:off x="6923539" y="2164583"/>
            <a:ext cx="5014461" cy="2836610"/>
          </a:xfrm>
          <a:prstGeom prst="rect">
            <a:avLst/>
          </a:prstGeom>
        </p:spPr>
        <p:txBody>
          <a:bodyPr wrap="square">
            <a:spAutoFit/>
          </a:bodyPr>
          <a:lstStyle/>
          <a:p>
            <a:pPr marL="285750" indent="-285750">
              <a:lnSpc>
                <a:spcPts val="2400"/>
              </a:lnSpc>
              <a:buFont typeface="Wingdings" panose="05000000000000000000" pitchFamily="2" charset="2"/>
              <a:buChar char="§"/>
            </a:pPr>
            <a:r>
              <a:rPr lang="en-US"/>
              <a:t>Infant deaths is highly correlated with under_5deaths</a:t>
            </a:r>
          </a:p>
          <a:p>
            <a:pPr marL="285750" indent="-285750">
              <a:lnSpc>
                <a:spcPts val="2400"/>
              </a:lnSpc>
              <a:buFont typeface="Wingdings" panose="05000000000000000000" pitchFamily="2" charset="2"/>
              <a:buChar char="§"/>
            </a:pPr>
            <a:endParaRPr lang="en-US" baseline="-25000"/>
          </a:p>
          <a:p>
            <a:pPr marL="285750" indent="-285750">
              <a:lnSpc>
                <a:spcPts val="2400"/>
              </a:lnSpc>
              <a:buFont typeface="Wingdings" panose="05000000000000000000" pitchFamily="2" charset="2"/>
              <a:buChar char="§"/>
            </a:pPr>
            <a:r>
              <a:rPr lang="en-US" err="1"/>
              <a:t>per_Expenditure</a:t>
            </a:r>
            <a:r>
              <a:rPr lang="en-US"/>
              <a:t> is highly correlated with GDP</a:t>
            </a:r>
          </a:p>
          <a:p>
            <a:pPr marL="285750" indent="-285750">
              <a:lnSpc>
                <a:spcPts val="2400"/>
              </a:lnSpc>
              <a:buFont typeface="Wingdings" panose="05000000000000000000" pitchFamily="2" charset="2"/>
              <a:buChar char="§"/>
            </a:pPr>
            <a:endParaRPr lang="en-US"/>
          </a:p>
          <a:p>
            <a:pPr marL="285750" indent="-285750">
              <a:lnSpc>
                <a:spcPts val="2400"/>
              </a:lnSpc>
              <a:buFont typeface="Wingdings" panose="05000000000000000000" pitchFamily="2" charset="2"/>
              <a:buChar char="§"/>
            </a:pPr>
            <a:r>
              <a:rPr lang="en-US"/>
              <a:t>Let us remove under_5Deaths &amp; </a:t>
            </a:r>
            <a:r>
              <a:rPr lang="en-US" err="1"/>
              <a:t>per_Expenditure</a:t>
            </a:r>
            <a:r>
              <a:rPr lang="en-US"/>
              <a:t> to ignore multi-collinearity</a:t>
            </a:r>
          </a:p>
        </p:txBody>
      </p:sp>
    </p:spTree>
    <p:extLst>
      <p:ext uri="{BB962C8B-B14F-4D97-AF65-F5344CB8AC3E}">
        <p14:creationId xmlns:p14="http://schemas.microsoft.com/office/powerpoint/2010/main" val="2792833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TotalTime>
  <Words>899</Words>
  <Application>Microsoft Office PowerPoint</Application>
  <PresentationFormat>Widescreen</PresentationFormat>
  <Paragraphs>163</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Wingdings</vt:lpstr>
      <vt:lpstr>Wingdings 3</vt:lpstr>
      <vt:lpstr>Ion</vt:lpstr>
      <vt:lpstr>Life Expectancy</vt:lpstr>
      <vt:lpstr>Agenda</vt:lpstr>
      <vt:lpstr>Introduction</vt:lpstr>
      <vt:lpstr>Motivation</vt:lpstr>
      <vt:lpstr>Literature Review </vt:lpstr>
      <vt:lpstr>Theory and Hypotheses</vt:lpstr>
      <vt:lpstr>Panel Data</vt:lpstr>
      <vt:lpstr>Data Cleanup</vt:lpstr>
      <vt:lpstr>PowerPoint Presentation</vt:lpstr>
      <vt:lpstr>PowerPoint Presentation</vt:lpstr>
      <vt:lpstr>PowerPoint Presentation</vt:lpstr>
      <vt:lpstr>Data Visualization</vt:lpstr>
      <vt:lpstr>PowerPoint Presentation</vt:lpstr>
      <vt:lpstr>Models</vt:lpstr>
      <vt:lpstr>PowerPoint Presentation</vt:lpstr>
      <vt:lpstr>PowerPoint Presentation</vt:lpstr>
      <vt:lpstr>PowerPoint Presentation</vt:lpstr>
      <vt:lpstr>PowerPoint Presentation</vt:lpstr>
      <vt:lpstr>Panel Data Models</vt:lpstr>
      <vt:lpstr>Difference in time periods</vt:lpstr>
      <vt:lpstr>PowerPoint Presentation</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dc:title>
  <dc:creator>LabUser</dc:creator>
  <cp:lastModifiedBy>Karthik Mukka</cp:lastModifiedBy>
  <cp:revision>49</cp:revision>
  <dcterms:created xsi:type="dcterms:W3CDTF">2022-12-13T18:04:24Z</dcterms:created>
  <dcterms:modified xsi:type="dcterms:W3CDTF">2022-12-14T19:38:38Z</dcterms:modified>
</cp:coreProperties>
</file>