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77" r:id="rId2"/>
    <p:sldId id="795" r:id="rId3"/>
    <p:sldId id="825" r:id="rId4"/>
    <p:sldId id="822" r:id="rId5"/>
    <p:sldId id="799" r:id="rId6"/>
    <p:sldId id="815" r:id="rId7"/>
    <p:sldId id="820" r:id="rId8"/>
    <p:sldId id="798" r:id="rId9"/>
    <p:sldId id="824" r:id="rId10"/>
    <p:sldId id="821" r:id="rId11"/>
    <p:sldId id="818" r:id="rId12"/>
    <p:sldId id="816" r:id="rId13"/>
    <p:sldId id="819" r:id="rId14"/>
    <p:sldId id="826" r:id="rId15"/>
    <p:sldId id="800" r:id="rId16"/>
    <p:sldId id="802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23" r:id="rId25"/>
    <p:sldId id="43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16" userDrawn="1">
          <p15:clr>
            <a:srgbClr val="A4A3A4"/>
          </p15:clr>
        </p15:guide>
        <p15:guide id="2" pos="3744" userDrawn="1">
          <p15:clr>
            <a:srgbClr val="A4A3A4"/>
          </p15:clr>
        </p15:guide>
        <p15:guide id="3" orient="horz" pos="11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3C71"/>
    <a:srgbClr val="FF00FF"/>
    <a:srgbClr val="000000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79046" autoAdjust="0"/>
  </p:normalViewPr>
  <p:slideViewPr>
    <p:cSldViewPr snapToGrid="0">
      <p:cViewPr varScale="1">
        <p:scale>
          <a:sx n="118" d="100"/>
          <a:sy n="118" d="100"/>
        </p:scale>
        <p:origin x="331" y="77"/>
      </p:cViewPr>
      <p:guideLst>
        <p:guide pos="2016"/>
        <p:guide pos="3744"/>
        <p:guide orient="horz" pos="11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6882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7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2EC01-6933-48C1-94FF-9C214A5617AC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01259-013C-4CB5-A730-8B141CB4BAA9}">
      <dgm:prSet phldrT="[Text]" custT="1"/>
      <dgm:spPr/>
      <dgm:t>
        <a:bodyPr/>
        <a:lstStyle/>
        <a:p>
          <a:r>
            <a:rPr lang="en-US" sz="1050" smtClean="0"/>
            <a:t>Problem Statement</a:t>
          </a:r>
          <a:endParaRPr lang="en-US" sz="1050" dirty="0"/>
        </a:p>
      </dgm:t>
    </dgm:pt>
    <dgm:pt modelId="{FC737CA0-97D2-4E98-B41B-80853DD7948F}" type="parTrans" cxnId="{04502B7C-C2F3-4CAD-BD93-4D400C8F935B}">
      <dgm:prSet/>
      <dgm:spPr/>
      <dgm:t>
        <a:bodyPr/>
        <a:lstStyle/>
        <a:p>
          <a:endParaRPr lang="en-US"/>
        </a:p>
      </dgm:t>
    </dgm:pt>
    <dgm:pt modelId="{0A25DC13-483F-4A3D-8282-303B51A4C350}" type="sibTrans" cxnId="{04502B7C-C2F3-4CAD-BD93-4D400C8F935B}">
      <dgm:prSet/>
      <dgm:spPr/>
      <dgm:t>
        <a:bodyPr/>
        <a:lstStyle/>
        <a:p>
          <a:endParaRPr lang="en-US"/>
        </a:p>
      </dgm:t>
    </dgm:pt>
    <dgm:pt modelId="{5A1F7D1C-608D-4CC1-84DC-82BA59B658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State an issue to resolve</a:t>
          </a:r>
          <a:endParaRPr lang="en-US" sz="2400" dirty="0">
            <a:solidFill>
              <a:schemeClr val="accent1"/>
            </a:solidFill>
          </a:endParaRPr>
        </a:p>
      </dgm:t>
    </dgm:pt>
    <dgm:pt modelId="{500DE329-6D4C-4784-A914-E03A3B755416}" type="parTrans" cxnId="{9E93C46C-1FBA-48D0-B885-B9CC7BA1C85B}">
      <dgm:prSet/>
      <dgm:spPr/>
      <dgm:t>
        <a:bodyPr/>
        <a:lstStyle/>
        <a:p>
          <a:endParaRPr lang="en-US"/>
        </a:p>
      </dgm:t>
    </dgm:pt>
    <dgm:pt modelId="{FCD9CD1E-1460-45C4-A6DA-2007BC982456}" type="sibTrans" cxnId="{9E93C46C-1FBA-48D0-B885-B9CC7BA1C85B}">
      <dgm:prSet/>
      <dgm:spPr/>
      <dgm:t>
        <a:bodyPr/>
        <a:lstStyle/>
        <a:p>
          <a:endParaRPr lang="en-US"/>
        </a:p>
      </dgm:t>
    </dgm:pt>
    <dgm:pt modelId="{5560D931-F3BF-49DE-ADD1-21B4BB96E9BC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/>
            <a:t>Get </a:t>
          </a:r>
          <a:r>
            <a:rPr lang="en-US" sz="1600" dirty="0" smtClean="0"/>
            <a:t>Data</a:t>
          </a:r>
          <a:endParaRPr lang="en-US" sz="1600" dirty="0"/>
        </a:p>
      </dgm:t>
    </dgm:pt>
    <dgm:pt modelId="{7229BC44-F05C-49DA-B4E3-0CA110D2C7D1}" type="parTrans" cxnId="{E180DCC3-C44D-4060-994E-534C9F36537A}">
      <dgm:prSet/>
      <dgm:spPr/>
      <dgm:t>
        <a:bodyPr/>
        <a:lstStyle/>
        <a:p>
          <a:endParaRPr lang="en-US"/>
        </a:p>
      </dgm:t>
    </dgm:pt>
    <dgm:pt modelId="{74DF9BB5-CB8F-4065-95C3-31B7E7FDC0C4}" type="sibTrans" cxnId="{E180DCC3-C44D-4060-994E-534C9F36537A}">
      <dgm:prSet/>
      <dgm:spPr/>
      <dgm:t>
        <a:bodyPr/>
        <a:lstStyle/>
        <a:p>
          <a:endParaRPr lang="en-US"/>
        </a:p>
      </dgm:t>
    </dgm:pt>
    <dgm:pt modelId="{35D31D8A-217A-4A07-A2F7-B1FA76125B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2"/>
              </a:solidFill>
            </a:rPr>
            <a:t>Adopt dataset</a:t>
          </a:r>
          <a:endParaRPr lang="en-US" sz="2400" dirty="0">
            <a:solidFill>
              <a:schemeClr val="bg2"/>
            </a:solidFill>
          </a:endParaRPr>
        </a:p>
      </dgm:t>
    </dgm:pt>
    <dgm:pt modelId="{01FB77DE-5BA5-4394-AE3A-EBD9344422FC}" type="parTrans" cxnId="{034D3364-D0D3-4282-9BFB-2E90D42F563E}">
      <dgm:prSet/>
      <dgm:spPr/>
      <dgm:t>
        <a:bodyPr/>
        <a:lstStyle/>
        <a:p>
          <a:endParaRPr lang="en-US"/>
        </a:p>
      </dgm:t>
    </dgm:pt>
    <dgm:pt modelId="{1C5D5BCB-BA37-45CF-9BCE-E24109A3F310}" type="sibTrans" cxnId="{034D3364-D0D3-4282-9BFB-2E90D42F563E}">
      <dgm:prSet/>
      <dgm:spPr/>
      <dgm:t>
        <a:bodyPr/>
        <a:lstStyle/>
        <a:p>
          <a:endParaRPr lang="en-US"/>
        </a:p>
      </dgm:t>
    </dgm:pt>
    <dgm:pt modelId="{C407B92A-9C06-4CD5-B587-28B7FC19A2A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/>
            <a:t>Clean </a:t>
          </a:r>
          <a:r>
            <a:rPr lang="en-US" sz="1600" dirty="0" smtClean="0"/>
            <a:t>Data</a:t>
          </a:r>
          <a:endParaRPr lang="en-US" sz="1600" dirty="0"/>
        </a:p>
      </dgm:t>
    </dgm:pt>
    <dgm:pt modelId="{064D8C3B-04CF-499D-B6EE-9A381F724A20}" type="parTrans" cxnId="{AAE7EB9D-A0D6-4BE3-A174-7891DDA30F29}">
      <dgm:prSet/>
      <dgm:spPr/>
      <dgm:t>
        <a:bodyPr/>
        <a:lstStyle/>
        <a:p>
          <a:endParaRPr lang="en-US"/>
        </a:p>
      </dgm:t>
    </dgm:pt>
    <dgm:pt modelId="{3F53762E-A63E-4449-8FDB-11D872856989}" type="sibTrans" cxnId="{AAE7EB9D-A0D6-4BE3-A174-7891DDA30F29}">
      <dgm:prSet/>
      <dgm:spPr/>
      <dgm:t>
        <a:bodyPr/>
        <a:lstStyle/>
        <a:p>
          <a:endParaRPr lang="en-US"/>
        </a:p>
      </dgm:t>
    </dgm:pt>
    <dgm:pt modelId="{E0AE8ED9-C2CD-4CB1-9AE1-DFBA003E788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bg2"/>
              </a:solidFill>
            </a:rPr>
            <a:t>Clean, </a:t>
          </a:r>
          <a:r>
            <a:rPr lang="en-US" altLang="zh-CN" sz="2200" dirty="0" smtClean="0">
              <a:solidFill>
                <a:schemeClr val="bg2"/>
              </a:solidFill>
            </a:rPr>
            <a:t>normalize,</a:t>
          </a:r>
          <a:r>
            <a:rPr lang="zh-CN" altLang="en-US" sz="2200" dirty="0" smtClean="0">
              <a:solidFill>
                <a:schemeClr val="bg2"/>
              </a:solidFill>
            </a:rPr>
            <a:t> </a:t>
          </a:r>
          <a:r>
            <a:rPr lang="en-US" sz="2200" dirty="0" smtClean="0">
              <a:solidFill>
                <a:schemeClr val="bg2"/>
              </a:solidFill>
            </a:rPr>
            <a:t>split, augment, etc.…</a:t>
          </a:r>
          <a:endParaRPr lang="en-US" sz="2200" dirty="0">
            <a:solidFill>
              <a:schemeClr val="bg2"/>
            </a:solidFill>
          </a:endParaRPr>
        </a:p>
      </dgm:t>
    </dgm:pt>
    <dgm:pt modelId="{7A193199-01EB-41D1-BA20-A24DADAEA8DD}" type="parTrans" cxnId="{30910AA9-4DF6-4886-BB93-05D95105AFA5}">
      <dgm:prSet/>
      <dgm:spPr/>
      <dgm:t>
        <a:bodyPr/>
        <a:lstStyle/>
        <a:p>
          <a:endParaRPr lang="en-US"/>
        </a:p>
      </dgm:t>
    </dgm:pt>
    <dgm:pt modelId="{B1917A7B-D93B-4E06-AAE2-EB83B6D37BD3}" type="sibTrans" cxnId="{30910AA9-4DF6-4886-BB93-05D95105AFA5}">
      <dgm:prSet/>
      <dgm:spPr/>
      <dgm:t>
        <a:bodyPr/>
        <a:lstStyle/>
        <a:p>
          <a:endParaRPr lang="en-US"/>
        </a:p>
      </dgm:t>
    </dgm:pt>
    <dgm:pt modelId="{D1524AE5-7714-47D6-AFF7-30C9DCEBAE0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Train </a:t>
          </a:r>
        </a:p>
      </dgm:t>
    </dgm:pt>
    <dgm:pt modelId="{ABB97AE9-22A4-4BAC-A95B-B70B774813A6}" type="parTrans" cxnId="{00D4F1EE-D2BC-47A8-A123-08AB4A702001}">
      <dgm:prSet/>
      <dgm:spPr/>
      <dgm:t>
        <a:bodyPr/>
        <a:lstStyle/>
        <a:p>
          <a:endParaRPr lang="en-US"/>
        </a:p>
      </dgm:t>
    </dgm:pt>
    <dgm:pt modelId="{878BF0AB-FE31-429C-8D38-7B48EE5C0E41}" type="sibTrans" cxnId="{00D4F1EE-D2BC-47A8-A123-08AB4A702001}">
      <dgm:prSet/>
      <dgm:spPr/>
      <dgm:t>
        <a:bodyPr/>
        <a:lstStyle/>
        <a:p>
          <a:endParaRPr lang="en-US"/>
        </a:p>
      </dgm:t>
    </dgm:pt>
    <dgm:pt modelId="{094BA08F-7622-490A-B2C2-E173B744748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ED5BC68-D8C6-44C0-B5AD-96643A3C7B13}" type="parTrans" cxnId="{8C59E4E2-9B1C-4A8B-8A26-FF41A5F864AC}">
      <dgm:prSet/>
      <dgm:spPr/>
      <dgm:t>
        <a:bodyPr/>
        <a:lstStyle/>
        <a:p>
          <a:endParaRPr lang="en-US"/>
        </a:p>
      </dgm:t>
    </dgm:pt>
    <dgm:pt modelId="{30B77E6F-6F9F-472B-962A-02ED923E57E6}" type="sibTrans" cxnId="{8C59E4E2-9B1C-4A8B-8A26-FF41A5F864AC}">
      <dgm:prSet/>
      <dgm:spPr/>
      <dgm:t>
        <a:bodyPr/>
        <a:lstStyle/>
        <a:p>
          <a:endParaRPr lang="en-US"/>
        </a:p>
      </dgm:t>
    </dgm:pt>
    <dgm:pt modelId="{471143FD-A2A6-4DFD-9229-9D86E9E963AF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37 breeds </a:t>
          </a:r>
          <a:r>
            <a:rPr lang="en-US" sz="2400" dirty="0" smtClean="0">
              <a:solidFill>
                <a:schemeClr val="bg2"/>
              </a:solidFill>
            </a:rPr>
            <a:t>— learn </a:t>
          </a:r>
          <a:r>
            <a:rPr lang="en-US" sz="2400" dirty="0">
              <a:solidFill>
                <a:schemeClr val="bg2"/>
              </a:solidFill>
            </a:rPr>
            <a:t>to tell them apart</a:t>
          </a:r>
        </a:p>
      </dgm:t>
    </dgm:pt>
    <dgm:pt modelId="{C37EEAEB-1424-49B8-BCAB-92AC65BAA131}" type="parTrans" cxnId="{BCAC041B-6434-4156-A84B-053179CCFBE8}">
      <dgm:prSet/>
      <dgm:spPr/>
      <dgm:t>
        <a:bodyPr/>
        <a:lstStyle/>
        <a:p>
          <a:endParaRPr lang="en-US"/>
        </a:p>
      </dgm:t>
    </dgm:pt>
    <dgm:pt modelId="{D22F06A9-D2DC-4D7C-BAA4-2A58CC70618A}" type="sibTrans" cxnId="{BCAC041B-6434-4156-A84B-053179CCFBE8}">
      <dgm:prSet/>
      <dgm:spPr/>
      <dgm:t>
        <a:bodyPr/>
        <a:lstStyle/>
        <a:p>
          <a:endParaRPr lang="en-US"/>
        </a:p>
      </dgm:t>
    </dgm:pt>
    <dgm:pt modelId="{0DDCD55F-9C13-4085-8B56-746F732518A1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Test local </a:t>
          </a:r>
          <a:r>
            <a:rPr lang="en-US" sz="2400" dirty="0" smtClean="0">
              <a:solidFill>
                <a:schemeClr val="bg2"/>
              </a:solidFill>
            </a:rPr>
            <a:t>sample</a:t>
          </a:r>
          <a:endParaRPr lang="en-US" sz="2400" dirty="0">
            <a:solidFill>
              <a:schemeClr val="bg2"/>
            </a:solidFill>
          </a:endParaRPr>
        </a:p>
      </dgm:t>
    </dgm:pt>
    <dgm:pt modelId="{0C182AE6-6E54-4A71-BE7E-71274CE5D1C4}" type="parTrans" cxnId="{6EAA8232-B70B-4FE8-AF91-DC0857EB6BE5}">
      <dgm:prSet/>
      <dgm:spPr/>
      <dgm:t>
        <a:bodyPr/>
        <a:lstStyle/>
        <a:p>
          <a:endParaRPr lang="en-US"/>
        </a:p>
      </dgm:t>
    </dgm:pt>
    <dgm:pt modelId="{1CDE0060-9A2B-45E1-9649-976012410DC8}" type="sibTrans" cxnId="{6EAA8232-B70B-4FE8-AF91-DC0857EB6BE5}">
      <dgm:prSet/>
      <dgm:spPr/>
      <dgm:t>
        <a:bodyPr/>
        <a:lstStyle/>
        <a:p>
          <a:endParaRPr lang="en-US"/>
        </a:p>
      </dgm:t>
    </dgm:pt>
    <dgm:pt modelId="{5F65DEC8-1CA7-4F9A-8FA5-4B6A1FD4864D}" type="pres">
      <dgm:prSet presAssocID="{1CC2EC01-6933-48C1-94FF-9C214A5617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892D31-E84F-4674-A3C0-9F1551E626FA}" type="pres">
      <dgm:prSet presAssocID="{DCF01259-013C-4CB5-A730-8B141CB4BAA9}" presName="composite" presStyleCnt="0"/>
      <dgm:spPr/>
    </dgm:pt>
    <dgm:pt modelId="{7D8C0AA0-EA87-4C22-AADF-81B1CEAC864F}" type="pres">
      <dgm:prSet presAssocID="{DCF01259-013C-4CB5-A730-8B141CB4B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E787-C7C3-4E53-A4F4-3AEF9859C9EF}" type="pres">
      <dgm:prSet presAssocID="{DCF01259-013C-4CB5-A730-8B141CB4B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EAB79-81F8-4C7E-B040-5D558948B6CE}" type="pres">
      <dgm:prSet presAssocID="{0A25DC13-483F-4A3D-8282-303B51A4C350}" presName="sp" presStyleCnt="0"/>
      <dgm:spPr/>
    </dgm:pt>
    <dgm:pt modelId="{E4EF363E-E5F6-4F41-93C4-CA213290D342}" type="pres">
      <dgm:prSet presAssocID="{5560D931-F3BF-49DE-ADD1-21B4BB96E9BC}" presName="composite" presStyleCnt="0"/>
      <dgm:spPr/>
    </dgm:pt>
    <dgm:pt modelId="{B03BBFAA-BD6A-4589-988E-7849ABDF61DD}" type="pres">
      <dgm:prSet presAssocID="{5560D931-F3BF-49DE-ADD1-21B4BB96E9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12746-BBED-445E-AF1D-D10608D4B909}" type="pres">
      <dgm:prSet presAssocID="{5560D931-F3BF-49DE-ADD1-21B4BB96E9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A76A-0AC9-41B2-95A3-9C9D04A692E7}" type="pres">
      <dgm:prSet presAssocID="{74DF9BB5-CB8F-4065-95C3-31B7E7FDC0C4}" presName="sp" presStyleCnt="0"/>
      <dgm:spPr/>
    </dgm:pt>
    <dgm:pt modelId="{D52F5566-63A8-43EA-A8BC-08A4392222A7}" type="pres">
      <dgm:prSet presAssocID="{C407B92A-9C06-4CD5-B587-28B7FC19A2A6}" presName="composite" presStyleCnt="0"/>
      <dgm:spPr/>
    </dgm:pt>
    <dgm:pt modelId="{B472C178-B882-4D0D-868A-5B08E664DBFF}" type="pres">
      <dgm:prSet presAssocID="{C407B92A-9C06-4CD5-B587-28B7FC19A2A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E64D0-E376-414D-90E3-379F4D0E3433}" type="pres">
      <dgm:prSet presAssocID="{C407B92A-9C06-4CD5-B587-28B7FC19A2A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A1B52-9387-4105-9FA6-0DA4D178F49C}" type="pres">
      <dgm:prSet presAssocID="{3F53762E-A63E-4449-8FDB-11D872856989}" presName="sp" presStyleCnt="0"/>
      <dgm:spPr/>
    </dgm:pt>
    <dgm:pt modelId="{758944F3-3B3C-4704-A41C-FCE5E922AF1C}" type="pres">
      <dgm:prSet presAssocID="{D1524AE5-7714-47D6-AFF7-30C9DCEBAE03}" presName="composite" presStyleCnt="0"/>
      <dgm:spPr/>
    </dgm:pt>
    <dgm:pt modelId="{A91CA9E8-4A67-4943-929C-26882BE8E5B5}" type="pres">
      <dgm:prSet presAssocID="{D1524AE5-7714-47D6-AFF7-30C9DCEBAE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3A9DD-293E-4110-BFBE-AE000E022F52}" type="pres">
      <dgm:prSet presAssocID="{D1524AE5-7714-47D6-AFF7-30C9DCEBAE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C70EA-F4C4-473D-84BD-3A6C07517896}" type="pres">
      <dgm:prSet presAssocID="{878BF0AB-FE31-429C-8D38-7B48EE5C0E41}" presName="sp" presStyleCnt="0"/>
      <dgm:spPr/>
    </dgm:pt>
    <dgm:pt modelId="{E7DE8432-F4C0-4933-9304-3709488E1800}" type="pres">
      <dgm:prSet presAssocID="{094BA08F-7622-490A-B2C2-E173B744748B}" presName="composite" presStyleCnt="0"/>
      <dgm:spPr/>
    </dgm:pt>
    <dgm:pt modelId="{3AC636A3-3884-4CFD-898A-68DA44227190}" type="pres">
      <dgm:prSet presAssocID="{094BA08F-7622-490A-B2C2-E173B744748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778CD-E33B-4845-A227-70A8469C5C1C}" type="pres">
      <dgm:prSet presAssocID="{094BA08F-7622-490A-B2C2-E173B744748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10AA9-4DF6-4886-BB93-05D95105AFA5}" srcId="{C407B92A-9C06-4CD5-B587-28B7FC19A2A6}" destId="{E0AE8ED9-C2CD-4CB1-9AE1-DFBA003E7880}" srcOrd="0" destOrd="0" parTransId="{7A193199-01EB-41D1-BA20-A24DADAEA8DD}" sibTransId="{B1917A7B-D93B-4E06-AAE2-EB83B6D37BD3}"/>
    <dgm:cxn modelId="{00D4F1EE-D2BC-47A8-A123-08AB4A702001}" srcId="{1CC2EC01-6933-48C1-94FF-9C214A5617AC}" destId="{D1524AE5-7714-47D6-AFF7-30C9DCEBAE03}" srcOrd="3" destOrd="0" parTransId="{ABB97AE9-22A4-4BAC-A95B-B70B774813A6}" sibTransId="{878BF0AB-FE31-429C-8D38-7B48EE5C0E41}"/>
    <dgm:cxn modelId="{7869E869-06E7-4B91-81FF-E4DA927DAA9D}" type="presOf" srcId="{D1524AE5-7714-47D6-AFF7-30C9DCEBAE03}" destId="{A91CA9E8-4A67-4943-929C-26882BE8E5B5}" srcOrd="0" destOrd="0" presId="urn:microsoft.com/office/officeart/2005/8/layout/chevron2"/>
    <dgm:cxn modelId="{E180DCC3-C44D-4060-994E-534C9F36537A}" srcId="{1CC2EC01-6933-48C1-94FF-9C214A5617AC}" destId="{5560D931-F3BF-49DE-ADD1-21B4BB96E9BC}" srcOrd="1" destOrd="0" parTransId="{7229BC44-F05C-49DA-B4E3-0CA110D2C7D1}" sibTransId="{74DF9BB5-CB8F-4065-95C3-31B7E7FDC0C4}"/>
    <dgm:cxn modelId="{8C04ED2E-8FF9-4F9F-BA26-8014D42E5BE9}" type="presOf" srcId="{5560D931-F3BF-49DE-ADD1-21B4BB96E9BC}" destId="{B03BBFAA-BD6A-4589-988E-7849ABDF61DD}" srcOrd="0" destOrd="0" presId="urn:microsoft.com/office/officeart/2005/8/layout/chevron2"/>
    <dgm:cxn modelId="{BCAC041B-6434-4156-A84B-053179CCFBE8}" srcId="{D1524AE5-7714-47D6-AFF7-30C9DCEBAE03}" destId="{471143FD-A2A6-4DFD-9229-9D86E9E963AF}" srcOrd="0" destOrd="0" parTransId="{C37EEAEB-1424-49B8-BCAB-92AC65BAA131}" sibTransId="{D22F06A9-D2DC-4D7C-BAA4-2A58CC70618A}"/>
    <dgm:cxn modelId="{6EAA8232-B70B-4FE8-AF91-DC0857EB6BE5}" srcId="{094BA08F-7622-490A-B2C2-E173B744748B}" destId="{0DDCD55F-9C13-4085-8B56-746F732518A1}" srcOrd="0" destOrd="0" parTransId="{0C182AE6-6E54-4A71-BE7E-71274CE5D1C4}" sibTransId="{1CDE0060-9A2B-45E1-9649-976012410DC8}"/>
    <dgm:cxn modelId="{03CB89C5-78E7-4895-95D2-CC06EED37659}" type="presOf" srcId="{0DDCD55F-9C13-4085-8B56-746F732518A1}" destId="{693778CD-E33B-4845-A227-70A8469C5C1C}" srcOrd="0" destOrd="0" presId="urn:microsoft.com/office/officeart/2005/8/layout/chevron2"/>
    <dgm:cxn modelId="{034D3364-D0D3-4282-9BFB-2E90D42F563E}" srcId="{5560D931-F3BF-49DE-ADD1-21B4BB96E9BC}" destId="{35D31D8A-217A-4A07-A2F7-B1FA76125BBE}" srcOrd="0" destOrd="0" parTransId="{01FB77DE-5BA5-4394-AE3A-EBD9344422FC}" sibTransId="{1C5D5BCB-BA37-45CF-9BCE-E24109A3F310}"/>
    <dgm:cxn modelId="{F6666F00-D6F4-4266-8DFF-A7DDFB51734C}" type="presOf" srcId="{C407B92A-9C06-4CD5-B587-28B7FC19A2A6}" destId="{B472C178-B882-4D0D-868A-5B08E664DBFF}" srcOrd="0" destOrd="0" presId="urn:microsoft.com/office/officeart/2005/8/layout/chevron2"/>
    <dgm:cxn modelId="{AAE7EB9D-A0D6-4BE3-A174-7891DDA30F29}" srcId="{1CC2EC01-6933-48C1-94FF-9C214A5617AC}" destId="{C407B92A-9C06-4CD5-B587-28B7FC19A2A6}" srcOrd="2" destOrd="0" parTransId="{064D8C3B-04CF-499D-B6EE-9A381F724A20}" sibTransId="{3F53762E-A63E-4449-8FDB-11D872856989}"/>
    <dgm:cxn modelId="{04502B7C-C2F3-4CAD-BD93-4D400C8F935B}" srcId="{1CC2EC01-6933-48C1-94FF-9C214A5617AC}" destId="{DCF01259-013C-4CB5-A730-8B141CB4BAA9}" srcOrd="0" destOrd="0" parTransId="{FC737CA0-97D2-4E98-B41B-80853DD7948F}" sibTransId="{0A25DC13-483F-4A3D-8282-303B51A4C350}"/>
    <dgm:cxn modelId="{9E93C46C-1FBA-48D0-B885-B9CC7BA1C85B}" srcId="{DCF01259-013C-4CB5-A730-8B141CB4BAA9}" destId="{5A1F7D1C-608D-4CC1-84DC-82BA59B658D1}" srcOrd="0" destOrd="0" parTransId="{500DE329-6D4C-4784-A914-E03A3B755416}" sibTransId="{FCD9CD1E-1460-45C4-A6DA-2007BC982456}"/>
    <dgm:cxn modelId="{83162245-E3C5-40B0-9188-42B19B571BF5}" type="presOf" srcId="{1CC2EC01-6933-48C1-94FF-9C214A5617AC}" destId="{5F65DEC8-1CA7-4F9A-8FA5-4B6A1FD4864D}" srcOrd="0" destOrd="0" presId="urn:microsoft.com/office/officeart/2005/8/layout/chevron2"/>
    <dgm:cxn modelId="{D97E9D49-CBE2-4469-B1E5-D6E1A1F4D8F0}" type="presOf" srcId="{E0AE8ED9-C2CD-4CB1-9AE1-DFBA003E7880}" destId="{9AAE64D0-E376-414D-90E3-379F4D0E3433}" srcOrd="0" destOrd="0" presId="urn:microsoft.com/office/officeart/2005/8/layout/chevron2"/>
    <dgm:cxn modelId="{ECD38387-0D4A-4185-8E24-62236DCCA8CB}" type="presOf" srcId="{094BA08F-7622-490A-B2C2-E173B744748B}" destId="{3AC636A3-3884-4CFD-898A-68DA44227190}" srcOrd="0" destOrd="0" presId="urn:microsoft.com/office/officeart/2005/8/layout/chevron2"/>
    <dgm:cxn modelId="{8D11A129-E740-45C2-BC3B-C8408A2DB973}" type="presOf" srcId="{35D31D8A-217A-4A07-A2F7-B1FA76125BBE}" destId="{7D812746-BBED-445E-AF1D-D10608D4B909}" srcOrd="0" destOrd="0" presId="urn:microsoft.com/office/officeart/2005/8/layout/chevron2"/>
    <dgm:cxn modelId="{8C59E4E2-9B1C-4A8B-8A26-FF41A5F864AC}" srcId="{1CC2EC01-6933-48C1-94FF-9C214A5617AC}" destId="{094BA08F-7622-490A-B2C2-E173B744748B}" srcOrd="4" destOrd="0" parTransId="{5ED5BC68-D8C6-44C0-B5AD-96643A3C7B13}" sibTransId="{30B77E6F-6F9F-472B-962A-02ED923E57E6}"/>
    <dgm:cxn modelId="{498E4036-5616-407F-8B4B-23302A087108}" type="presOf" srcId="{DCF01259-013C-4CB5-A730-8B141CB4BAA9}" destId="{7D8C0AA0-EA87-4C22-AADF-81B1CEAC864F}" srcOrd="0" destOrd="0" presId="urn:microsoft.com/office/officeart/2005/8/layout/chevron2"/>
    <dgm:cxn modelId="{938842F5-8CF6-476C-999A-FF17180808C0}" type="presOf" srcId="{471143FD-A2A6-4DFD-9229-9D86E9E963AF}" destId="{CCA3A9DD-293E-4110-BFBE-AE000E022F52}" srcOrd="0" destOrd="0" presId="urn:microsoft.com/office/officeart/2005/8/layout/chevron2"/>
    <dgm:cxn modelId="{5DA89ACD-78BA-4FDA-B4C9-8FAEA6CBEB03}" type="presOf" srcId="{5A1F7D1C-608D-4CC1-84DC-82BA59B658D1}" destId="{6401E787-C7C3-4E53-A4F4-3AEF9859C9EF}" srcOrd="0" destOrd="0" presId="urn:microsoft.com/office/officeart/2005/8/layout/chevron2"/>
    <dgm:cxn modelId="{2AA3D4D8-B66E-48D7-85F8-22A047EBA4B2}" type="presParOf" srcId="{5F65DEC8-1CA7-4F9A-8FA5-4B6A1FD4864D}" destId="{EB892D31-E84F-4674-A3C0-9F1551E626FA}" srcOrd="0" destOrd="0" presId="urn:microsoft.com/office/officeart/2005/8/layout/chevron2"/>
    <dgm:cxn modelId="{5953DFDD-5497-4D72-A18C-E6CC9629DDD9}" type="presParOf" srcId="{EB892D31-E84F-4674-A3C0-9F1551E626FA}" destId="{7D8C0AA0-EA87-4C22-AADF-81B1CEAC864F}" srcOrd="0" destOrd="0" presId="urn:microsoft.com/office/officeart/2005/8/layout/chevron2"/>
    <dgm:cxn modelId="{E583F401-6349-4110-92DA-4A608306A09D}" type="presParOf" srcId="{EB892D31-E84F-4674-A3C0-9F1551E626FA}" destId="{6401E787-C7C3-4E53-A4F4-3AEF9859C9EF}" srcOrd="1" destOrd="0" presId="urn:microsoft.com/office/officeart/2005/8/layout/chevron2"/>
    <dgm:cxn modelId="{B9E3D76C-578A-41A7-80A2-61025F887FB7}" type="presParOf" srcId="{5F65DEC8-1CA7-4F9A-8FA5-4B6A1FD4864D}" destId="{966EAB79-81F8-4C7E-B040-5D558948B6CE}" srcOrd="1" destOrd="0" presId="urn:microsoft.com/office/officeart/2005/8/layout/chevron2"/>
    <dgm:cxn modelId="{6BB16754-AE5B-40BD-B643-C94C83C1FC77}" type="presParOf" srcId="{5F65DEC8-1CA7-4F9A-8FA5-4B6A1FD4864D}" destId="{E4EF363E-E5F6-4F41-93C4-CA213290D342}" srcOrd="2" destOrd="0" presId="urn:microsoft.com/office/officeart/2005/8/layout/chevron2"/>
    <dgm:cxn modelId="{9CC67E30-274D-4537-8F3F-FBFD4639740F}" type="presParOf" srcId="{E4EF363E-E5F6-4F41-93C4-CA213290D342}" destId="{B03BBFAA-BD6A-4589-988E-7849ABDF61DD}" srcOrd="0" destOrd="0" presId="urn:microsoft.com/office/officeart/2005/8/layout/chevron2"/>
    <dgm:cxn modelId="{3DC08DD1-3854-4520-8C18-644786091FF6}" type="presParOf" srcId="{E4EF363E-E5F6-4F41-93C4-CA213290D342}" destId="{7D812746-BBED-445E-AF1D-D10608D4B909}" srcOrd="1" destOrd="0" presId="urn:microsoft.com/office/officeart/2005/8/layout/chevron2"/>
    <dgm:cxn modelId="{47C9E4E9-A7D3-4356-AB7B-1BFBD85C1664}" type="presParOf" srcId="{5F65DEC8-1CA7-4F9A-8FA5-4B6A1FD4864D}" destId="{58EDA76A-0AC9-41B2-95A3-9C9D04A692E7}" srcOrd="3" destOrd="0" presId="urn:microsoft.com/office/officeart/2005/8/layout/chevron2"/>
    <dgm:cxn modelId="{26E53833-24D8-4856-AFC8-D0B454FD68AF}" type="presParOf" srcId="{5F65DEC8-1CA7-4F9A-8FA5-4B6A1FD4864D}" destId="{D52F5566-63A8-43EA-A8BC-08A4392222A7}" srcOrd="4" destOrd="0" presId="urn:microsoft.com/office/officeart/2005/8/layout/chevron2"/>
    <dgm:cxn modelId="{4EBB1CEC-DAED-4288-9634-7258DA5B24E2}" type="presParOf" srcId="{D52F5566-63A8-43EA-A8BC-08A4392222A7}" destId="{B472C178-B882-4D0D-868A-5B08E664DBFF}" srcOrd="0" destOrd="0" presId="urn:microsoft.com/office/officeart/2005/8/layout/chevron2"/>
    <dgm:cxn modelId="{7A5BB2F4-408C-417C-9EB6-4EBA551A05C8}" type="presParOf" srcId="{D52F5566-63A8-43EA-A8BC-08A4392222A7}" destId="{9AAE64D0-E376-414D-90E3-379F4D0E3433}" srcOrd="1" destOrd="0" presId="urn:microsoft.com/office/officeart/2005/8/layout/chevron2"/>
    <dgm:cxn modelId="{7C11BDFA-4DC5-4807-81EA-C2263534FFAB}" type="presParOf" srcId="{5F65DEC8-1CA7-4F9A-8FA5-4B6A1FD4864D}" destId="{B87A1B52-9387-4105-9FA6-0DA4D178F49C}" srcOrd="5" destOrd="0" presId="urn:microsoft.com/office/officeart/2005/8/layout/chevron2"/>
    <dgm:cxn modelId="{14A3A718-FF83-494C-9AB2-99735BFB5753}" type="presParOf" srcId="{5F65DEC8-1CA7-4F9A-8FA5-4B6A1FD4864D}" destId="{758944F3-3B3C-4704-A41C-FCE5E922AF1C}" srcOrd="6" destOrd="0" presId="urn:microsoft.com/office/officeart/2005/8/layout/chevron2"/>
    <dgm:cxn modelId="{7D396956-BBA4-4366-BBBD-9F42CF4611F4}" type="presParOf" srcId="{758944F3-3B3C-4704-A41C-FCE5E922AF1C}" destId="{A91CA9E8-4A67-4943-929C-26882BE8E5B5}" srcOrd="0" destOrd="0" presId="urn:microsoft.com/office/officeart/2005/8/layout/chevron2"/>
    <dgm:cxn modelId="{C2932033-548B-45DC-A8CA-E0141DD2D6F2}" type="presParOf" srcId="{758944F3-3B3C-4704-A41C-FCE5E922AF1C}" destId="{CCA3A9DD-293E-4110-BFBE-AE000E022F52}" srcOrd="1" destOrd="0" presId="urn:microsoft.com/office/officeart/2005/8/layout/chevron2"/>
    <dgm:cxn modelId="{889EDC44-F989-42A5-80CF-DDD52C23BBC4}" type="presParOf" srcId="{5F65DEC8-1CA7-4F9A-8FA5-4B6A1FD4864D}" destId="{33AC70EA-F4C4-473D-84BD-3A6C07517896}" srcOrd="7" destOrd="0" presId="urn:microsoft.com/office/officeart/2005/8/layout/chevron2"/>
    <dgm:cxn modelId="{EFCE8E78-0309-4790-AA7B-C02C4A740DAC}" type="presParOf" srcId="{5F65DEC8-1CA7-4F9A-8FA5-4B6A1FD4864D}" destId="{E7DE8432-F4C0-4933-9304-3709488E1800}" srcOrd="8" destOrd="0" presId="urn:microsoft.com/office/officeart/2005/8/layout/chevron2"/>
    <dgm:cxn modelId="{6EDE2560-63EC-471E-B40C-50E08BC0D98A}" type="presParOf" srcId="{E7DE8432-F4C0-4933-9304-3709488E1800}" destId="{3AC636A3-3884-4CFD-898A-68DA44227190}" srcOrd="0" destOrd="0" presId="urn:microsoft.com/office/officeart/2005/8/layout/chevron2"/>
    <dgm:cxn modelId="{82B64D4E-76A5-4B4C-A79A-87EA3FB77CD4}" type="presParOf" srcId="{E7DE8432-F4C0-4933-9304-3709488E1800}" destId="{693778CD-E33B-4845-A227-70A8469C5C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2EC01-6933-48C1-94FF-9C214A5617AC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01259-013C-4CB5-A730-8B141CB4BAA9}">
      <dgm:prSet phldrT="[Text]" custT="1"/>
      <dgm:spPr/>
      <dgm:t>
        <a:bodyPr/>
        <a:lstStyle/>
        <a:p>
          <a:r>
            <a:rPr lang="en-US" sz="1050" smtClean="0"/>
            <a:t>Problem Statement</a:t>
          </a:r>
          <a:endParaRPr lang="en-US" sz="1050" dirty="0"/>
        </a:p>
      </dgm:t>
    </dgm:pt>
    <dgm:pt modelId="{FC737CA0-97D2-4E98-B41B-80853DD7948F}" type="parTrans" cxnId="{04502B7C-C2F3-4CAD-BD93-4D400C8F935B}">
      <dgm:prSet/>
      <dgm:spPr/>
      <dgm:t>
        <a:bodyPr/>
        <a:lstStyle/>
        <a:p>
          <a:endParaRPr lang="en-US"/>
        </a:p>
      </dgm:t>
    </dgm:pt>
    <dgm:pt modelId="{0A25DC13-483F-4A3D-8282-303B51A4C350}" type="sibTrans" cxnId="{04502B7C-C2F3-4CAD-BD93-4D400C8F935B}">
      <dgm:prSet/>
      <dgm:spPr/>
      <dgm:t>
        <a:bodyPr/>
        <a:lstStyle/>
        <a:p>
          <a:endParaRPr lang="en-US"/>
        </a:p>
      </dgm:t>
    </dgm:pt>
    <dgm:pt modelId="{5A1F7D1C-608D-4CC1-84DC-82BA59B658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State an issue to resolve</a:t>
          </a:r>
          <a:endParaRPr lang="en-US" sz="2400" dirty="0">
            <a:solidFill>
              <a:schemeClr val="accent1"/>
            </a:solidFill>
          </a:endParaRPr>
        </a:p>
      </dgm:t>
    </dgm:pt>
    <dgm:pt modelId="{500DE329-6D4C-4784-A914-E03A3B755416}" type="parTrans" cxnId="{9E93C46C-1FBA-48D0-B885-B9CC7BA1C85B}">
      <dgm:prSet/>
      <dgm:spPr/>
      <dgm:t>
        <a:bodyPr/>
        <a:lstStyle/>
        <a:p>
          <a:endParaRPr lang="en-US"/>
        </a:p>
      </dgm:t>
    </dgm:pt>
    <dgm:pt modelId="{FCD9CD1E-1460-45C4-A6DA-2007BC982456}" type="sibTrans" cxnId="{9E93C46C-1FBA-48D0-B885-B9CC7BA1C85B}">
      <dgm:prSet/>
      <dgm:spPr/>
      <dgm:t>
        <a:bodyPr/>
        <a:lstStyle/>
        <a:p>
          <a:endParaRPr lang="en-US"/>
        </a:p>
      </dgm:t>
    </dgm:pt>
    <dgm:pt modelId="{5560D931-F3BF-49DE-ADD1-21B4BB96E9B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Get </a:t>
          </a:r>
          <a:r>
            <a:rPr lang="en-US" sz="1600" dirty="0" smtClean="0"/>
            <a:t>Data</a:t>
          </a:r>
          <a:endParaRPr lang="en-US" sz="1600" dirty="0"/>
        </a:p>
      </dgm:t>
    </dgm:pt>
    <dgm:pt modelId="{7229BC44-F05C-49DA-B4E3-0CA110D2C7D1}" type="parTrans" cxnId="{E180DCC3-C44D-4060-994E-534C9F36537A}">
      <dgm:prSet/>
      <dgm:spPr/>
      <dgm:t>
        <a:bodyPr/>
        <a:lstStyle/>
        <a:p>
          <a:endParaRPr lang="en-US"/>
        </a:p>
      </dgm:t>
    </dgm:pt>
    <dgm:pt modelId="{74DF9BB5-CB8F-4065-95C3-31B7E7FDC0C4}" type="sibTrans" cxnId="{E180DCC3-C44D-4060-994E-534C9F36537A}">
      <dgm:prSet/>
      <dgm:spPr/>
      <dgm:t>
        <a:bodyPr/>
        <a:lstStyle/>
        <a:p>
          <a:endParaRPr lang="en-US"/>
        </a:p>
      </dgm:t>
    </dgm:pt>
    <dgm:pt modelId="{35D31D8A-217A-4A07-A2F7-B1FA76125B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Adopt dataset</a:t>
          </a:r>
          <a:endParaRPr lang="en-US" sz="2400" dirty="0">
            <a:solidFill>
              <a:schemeClr val="accent1"/>
            </a:solidFill>
          </a:endParaRPr>
        </a:p>
      </dgm:t>
    </dgm:pt>
    <dgm:pt modelId="{01FB77DE-5BA5-4394-AE3A-EBD9344422FC}" type="parTrans" cxnId="{034D3364-D0D3-4282-9BFB-2E90D42F563E}">
      <dgm:prSet/>
      <dgm:spPr/>
      <dgm:t>
        <a:bodyPr/>
        <a:lstStyle/>
        <a:p>
          <a:endParaRPr lang="en-US"/>
        </a:p>
      </dgm:t>
    </dgm:pt>
    <dgm:pt modelId="{1C5D5BCB-BA37-45CF-9BCE-E24109A3F310}" type="sibTrans" cxnId="{034D3364-D0D3-4282-9BFB-2E90D42F563E}">
      <dgm:prSet/>
      <dgm:spPr/>
      <dgm:t>
        <a:bodyPr/>
        <a:lstStyle/>
        <a:p>
          <a:endParaRPr lang="en-US"/>
        </a:p>
      </dgm:t>
    </dgm:pt>
    <dgm:pt modelId="{C407B92A-9C06-4CD5-B587-28B7FC19A2A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/>
            <a:t>Clean </a:t>
          </a:r>
          <a:r>
            <a:rPr lang="en-US" sz="1600" dirty="0" smtClean="0"/>
            <a:t>Data</a:t>
          </a:r>
          <a:endParaRPr lang="en-US" sz="1600" dirty="0"/>
        </a:p>
      </dgm:t>
    </dgm:pt>
    <dgm:pt modelId="{064D8C3B-04CF-499D-B6EE-9A381F724A20}" type="parTrans" cxnId="{AAE7EB9D-A0D6-4BE3-A174-7891DDA30F29}">
      <dgm:prSet/>
      <dgm:spPr/>
      <dgm:t>
        <a:bodyPr/>
        <a:lstStyle/>
        <a:p>
          <a:endParaRPr lang="en-US"/>
        </a:p>
      </dgm:t>
    </dgm:pt>
    <dgm:pt modelId="{3F53762E-A63E-4449-8FDB-11D872856989}" type="sibTrans" cxnId="{AAE7EB9D-A0D6-4BE3-A174-7891DDA30F29}">
      <dgm:prSet/>
      <dgm:spPr/>
      <dgm:t>
        <a:bodyPr/>
        <a:lstStyle/>
        <a:p>
          <a:endParaRPr lang="en-US"/>
        </a:p>
      </dgm:t>
    </dgm:pt>
    <dgm:pt modelId="{E0AE8ED9-C2CD-4CB1-9AE1-DFBA003E788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bg2"/>
              </a:solidFill>
            </a:rPr>
            <a:t>Clean, </a:t>
          </a:r>
          <a:r>
            <a:rPr lang="en-US" altLang="zh-CN" sz="2200" dirty="0" smtClean="0">
              <a:solidFill>
                <a:schemeClr val="bg2"/>
              </a:solidFill>
            </a:rPr>
            <a:t>normalize,</a:t>
          </a:r>
          <a:r>
            <a:rPr lang="zh-CN" altLang="en-US" sz="2200" dirty="0" smtClean="0">
              <a:solidFill>
                <a:schemeClr val="bg2"/>
              </a:solidFill>
            </a:rPr>
            <a:t> </a:t>
          </a:r>
          <a:r>
            <a:rPr lang="en-US" sz="2200" dirty="0" smtClean="0">
              <a:solidFill>
                <a:schemeClr val="bg2"/>
              </a:solidFill>
            </a:rPr>
            <a:t>split, augment, etc.…</a:t>
          </a:r>
          <a:endParaRPr lang="en-US" sz="2200" dirty="0">
            <a:solidFill>
              <a:schemeClr val="bg2"/>
            </a:solidFill>
          </a:endParaRPr>
        </a:p>
      </dgm:t>
    </dgm:pt>
    <dgm:pt modelId="{7A193199-01EB-41D1-BA20-A24DADAEA8DD}" type="parTrans" cxnId="{30910AA9-4DF6-4886-BB93-05D95105AFA5}">
      <dgm:prSet/>
      <dgm:spPr/>
      <dgm:t>
        <a:bodyPr/>
        <a:lstStyle/>
        <a:p>
          <a:endParaRPr lang="en-US"/>
        </a:p>
      </dgm:t>
    </dgm:pt>
    <dgm:pt modelId="{B1917A7B-D93B-4E06-AAE2-EB83B6D37BD3}" type="sibTrans" cxnId="{30910AA9-4DF6-4886-BB93-05D95105AFA5}">
      <dgm:prSet/>
      <dgm:spPr/>
      <dgm:t>
        <a:bodyPr/>
        <a:lstStyle/>
        <a:p>
          <a:endParaRPr lang="en-US"/>
        </a:p>
      </dgm:t>
    </dgm:pt>
    <dgm:pt modelId="{D1524AE5-7714-47D6-AFF7-30C9DCEBAE0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Train </a:t>
          </a:r>
        </a:p>
      </dgm:t>
    </dgm:pt>
    <dgm:pt modelId="{ABB97AE9-22A4-4BAC-A95B-B70B774813A6}" type="parTrans" cxnId="{00D4F1EE-D2BC-47A8-A123-08AB4A702001}">
      <dgm:prSet/>
      <dgm:spPr/>
      <dgm:t>
        <a:bodyPr/>
        <a:lstStyle/>
        <a:p>
          <a:endParaRPr lang="en-US"/>
        </a:p>
      </dgm:t>
    </dgm:pt>
    <dgm:pt modelId="{878BF0AB-FE31-429C-8D38-7B48EE5C0E41}" type="sibTrans" cxnId="{00D4F1EE-D2BC-47A8-A123-08AB4A702001}">
      <dgm:prSet/>
      <dgm:spPr/>
      <dgm:t>
        <a:bodyPr/>
        <a:lstStyle/>
        <a:p>
          <a:endParaRPr lang="en-US"/>
        </a:p>
      </dgm:t>
    </dgm:pt>
    <dgm:pt modelId="{094BA08F-7622-490A-B2C2-E173B744748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ED5BC68-D8C6-44C0-B5AD-96643A3C7B13}" type="parTrans" cxnId="{8C59E4E2-9B1C-4A8B-8A26-FF41A5F864AC}">
      <dgm:prSet/>
      <dgm:spPr/>
      <dgm:t>
        <a:bodyPr/>
        <a:lstStyle/>
        <a:p>
          <a:endParaRPr lang="en-US"/>
        </a:p>
      </dgm:t>
    </dgm:pt>
    <dgm:pt modelId="{30B77E6F-6F9F-472B-962A-02ED923E57E6}" type="sibTrans" cxnId="{8C59E4E2-9B1C-4A8B-8A26-FF41A5F864AC}">
      <dgm:prSet/>
      <dgm:spPr/>
      <dgm:t>
        <a:bodyPr/>
        <a:lstStyle/>
        <a:p>
          <a:endParaRPr lang="en-US"/>
        </a:p>
      </dgm:t>
    </dgm:pt>
    <dgm:pt modelId="{471143FD-A2A6-4DFD-9229-9D86E9E963AF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37 breeds </a:t>
          </a:r>
          <a:r>
            <a:rPr lang="en-US" sz="2400" dirty="0" smtClean="0">
              <a:solidFill>
                <a:schemeClr val="bg2"/>
              </a:solidFill>
            </a:rPr>
            <a:t>— learn </a:t>
          </a:r>
          <a:r>
            <a:rPr lang="en-US" sz="2400" dirty="0">
              <a:solidFill>
                <a:schemeClr val="bg2"/>
              </a:solidFill>
            </a:rPr>
            <a:t>to tell them apart</a:t>
          </a:r>
        </a:p>
      </dgm:t>
    </dgm:pt>
    <dgm:pt modelId="{C37EEAEB-1424-49B8-BCAB-92AC65BAA131}" type="parTrans" cxnId="{BCAC041B-6434-4156-A84B-053179CCFBE8}">
      <dgm:prSet/>
      <dgm:spPr/>
      <dgm:t>
        <a:bodyPr/>
        <a:lstStyle/>
        <a:p>
          <a:endParaRPr lang="en-US"/>
        </a:p>
      </dgm:t>
    </dgm:pt>
    <dgm:pt modelId="{D22F06A9-D2DC-4D7C-BAA4-2A58CC70618A}" type="sibTrans" cxnId="{BCAC041B-6434-4156-A84B-053179CCFBE8}">
      <dgm:prSet/>
      <dgm:spPr/>
      <dgm:t>
        <a:bodyPr/>
        <a:lstStyle/>
        <a:p>
          <a:endParaRPr lang="en-US"/>
        </a:p>
      </dgm:t>
    </dgm:pt>
    <dgm:pt modelId="{0DDCD55F-9C13-4085-8B56-746F732518A1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Test local </a:t>
          </a:r>
          <a:r>
            <a:rPr lang="en-US" sz="2400" dirty="0" smtClean="0">
              <a:solidFill>
                <a:schemeClr val="bg2"/>
              </a:solidFill>
            </a:rPr>
            <a:t>sample</a:t>
          </a:r>
          <a:endParaRPr lang="en-US" sz="2400" dirty="0">
            <a:solidFill>
              <a:schemeClr val="bg2"/>
            </a:solidFill>
          </a:endParaRPr>
        </a:p>
      </dgm:t>
    </dgm:pt>
    <dgm:pt modelId="{0C182AE6-6E54-4A71-BE7E-71274CE5D1C4}" type="parTrans" cxnId="{6EAA8232-B70B-4FE8-AF91-DC0857EB6BE5}">
      <dgm:prSet/>
      <dgm:spPr/>
      <dgm:t>
        <a:bodyPr/>
        <a:lstStyle/>
        <a:p>
          <a:endParaRPr lang="en-US"/>
        </a:p>
      </dgm:t>
    </dgm:pt>
    <dgm:pt modelId="{1CDE0060-9A2B-45E1-9649-976012410DC8}" type="sibTrans" cxnId="{6EAA8232-B70B-4FE8-AF91-DC0857EB6BE5}">
      <dgm:prSet/>
      <dgm:spPr/>
      <dgm:t>
        <a:bodyPr/>
        <a:lstStyle/>
        <a:p>
          <a:endParaRPr lang="en-US"/>
        </a:p>
      </dgm:t>
    </dgm:pt>
    <dgm:pt modelId="{5F65DEC8-1CA7-4F9A-8FA5-4B6A1FD4864D}" type="pres">
      <dgm:prSet presAssocID="{1CC2EC01-6933-48C1-94FF-9C214A5617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892D31-E84F-4674-A3C0-9F1551E626FA}" type="pres">
      <dgm:prSet presAssocID="{DCF01259-013C-4CB5-A730-8B141CB4BAA9}" presName="composite" presStyleCnt="0"/>
      <dgm:spPr/>
    </dgm:pt>
    <dgm:pt modelId="{7D8C0AA0-EA87-4C22-AADF-81B1CEAC864F}" type="pres">
      <dgm:prSet presAssocID="{DCF01259-013C-4CB5-A730-8B141CB4B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E787-C7C3-4E53-A4F4-3AEF9859C9EF}" type="pres">
      <dgm:prSet presAssocID="{DCF01259-013C-4CB5-A730-8B141CB4B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EAB79-81F8-4C7E-B040-5D558948B6CE}" type="pres">
      <dgm:prSet presAssocID="{0A25DC13-483F-4A3D-8282-303B51A4C350}" presName="sp" presStyleCnt="0"/>
      <dgm:spPr/>
    </dgm:pt>
    <dgm:pt modelId="{E4EF363E-E5F6-4F41-93C4-CA213290D342}" type="pres">
      <dgm:prSet presAssocID="{5560D931-F3BF-49DE-ADD1-21B4BB96E9BC}" presName="composite" presStyleCnt="0"/>
      <dgm:spPr/>
    </dgm:pt>
    <dgm:pt modelId="{B03BBFAA-BD6A-4589-988E-7849ABDF61DD}" type="pres">
      <dgm:prSet presAssocID="{5560D931-F3BF-49DE-ADD1-21B4BB96E9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12746-BBED-445E-AF1D-D10608D4B909}" type="pres">
      <dgm:prSet presAssocID="{5560D931-F3BF-49DE-ADD1-21B4BB96E9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A76A-0AC9-41B2-95A3-9C9D04A692E7}" type="pres">
      <dgm:prSet presAssocID="{74DF9BB5-CB8F-4065-95C3-31B7E7FDC0C4}" presName="sp" presStyleCnt="0"/>
      <dgm:spPr/>
    </dgm:pt>
    <dgm:pt modelId="{D52F5566-63A8-43EA-A8BC-08A4392222A7}" type="pres">
      <dgm:prSet presAssocID="{C407B92A-9C06-4CD5-B587-28B7FC19A2A6}" presName="composite" presStyleCnt="0"/>
      <dgm:spPr/>
    </dgm:pt>
    <dgm:pt modelId="{B472C178-B882-4D0D-868A-5B08E664DBFF}" type="pres">
      <dgm:prSet presAssocID="{C407B92A-9C06-4CD5-B587-28B7FC19A2A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E64D0-E376-414D-90E3-379F4D0E3433}" type="pres">
      <dgm:prSet presAssocID="{C407B92A-9C06-4CD5-B587-28B7FC19A2A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A1B52-9387-4105-9FA6-0DA4D178F49C}" type="pres">
      <dgm:prSet presAssocID="{3F53762E-A63E-4449-8FDB-11D872856989}" presName="sp" presStyleCnt="0"/>
      <dgm:spPr/>
    </dgm:pt>
    <dgm:pt modelId="{758944F3-3B3C-4704-A41C-FCE5E922AF1C}" type="pres">
      <dgm:prSet presAssocID="{D1524AE5-7714-47D6-AFF7-30C9DCEBAE03}" presName="composite" presStyleCnt="0"/>
      <dgm:spPr/>
    </dgm:pt>
    <dgm:pt modelId="{A91CA9E8-4A67-4943-929C-26882BE8E5B5}" type="pres">
      <dgm:prSet presAssocID="{D1524AE5-7714-47D6-AFF7-30C9DCEBAE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3A9DD-293E-4110-BFBE-AE000E022F52}" type="pres">
      <dgm:prSet presAssocID="{D1524AE5-7714-47D6-AFF7-30C9DCEBAE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C70EA-F4C4-473D-84BD-3A6C07517896}" type="pres">
      <dgm:prSet presAssocID="{878BF0AB-FE31-429C-8D38-7B48EE5C0E41}" presName="sp" presStyleCnt="0"/>
      <dgm:spPr/>
    </dgm:pt>
    <dgm:pt modelId="{E7DE8432-F4C0-4933-9304-3709488E1800}" type="pres">
      <dgm:prSet presAssocID="{094BA08F-7622-490A-B2C2-E173B744748B}" presName="composite" presStyleCnt="0"/>
      <dgm:spPr/>
    </dgm:pt>
    <dgm:pt modelId="{3AC636A3-3884-4CFD-898A-68DA44227190}" type="pres">
      <dgm:prSet presAssocID="{094BA08F-7622-490A-B2C2-E173B744748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778CD-E33B-4845-A227-70A8469C5C1C}" type="pres">
      <dgm:prSet presAssocID="{094BA08F-7622-490A-B2C2-E173B744748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6E296B-7794-48F2-8390-5BD9E9531456}" type="presOf" srcId="{5A1F7D1C-608D-4CC1-84DC-82BA59B658D1}" destId="{6401E787-C7C3-4E53-A4F4-3AEF9859C9EF}" srcOrd="0" destOrd="0" presId="urn:microsoft.com/office/officeart/2005/8/layout/chevron2"/>
    <dgm:cxn modelId="{D345953F-BE52-44C8-9347-12DAD5D37A16}" type="presOf" srcId="{471143FD-A2A6-4DFD-9229-9D86E9E963AF}" destId="{CCA3A9DD-293E-4110-BFBE-AE000E022F52}" srcOrd="0" destOrd="0" presId="urn:microsoft.com/office/officeart/2005/8/layout/chevron2"/>
    <dgm:cxn modelId="{E180DCC3-C44D-4060-994E-534C9F36537A}" srcId="{1CC2EC01-6933-48C1-94FF-9C214A5617AC}" destId="{5560D931-F3BF-49DE-ADD1-21B4BB96E9BC}" srcOrd="1" destOrd="0" parTransId="{7229BC44-F05C-49DA-B4E3-0CA110D2C7D1}" sibTransId="{74DF9BB5-CB8F-4065-95C3-31B7E7FDC0C4}"/>
    <dgm:cxn modelId="{9E93C46C-1FBA-48D0-B885-B9CC7BA1C85B}" srcId="{DCF01259-013C-4CB5-A730-8B141CB4BAA9}" destId="{5A1F7D1C-608D-4CC1-84DC-82BA59B658D1}" srcOrd="0" destOrd="0" parTransId="{500DE329-6D4C-4784-A914-E03A3B755416}" sibTransId="{FCD9CD1E-1460-45C4-A6DA-2007BC982456}"/>
    <dgm:cxn modelId="{D9C73BCF-501A-4B86-98B5-B35E82DF2D70}" type="presOf" srcId="{DCF01259-013C-4CB5-A730-8B141CB4BAA9}" destId="{7D8C0AA0-EA87-4C22-AADF-81B1CEAC864F}" srcOrd="0" destOrd="0" presId="urn:microsoft.com/office/officeart/2005/8/layout/chevron2"/>
    <dgm:cxn modelId="{C479A579-F907-4793-B330-98325731D38F}" type="presOf" srcId="{0DDCD55F-9C13-4085-8B56-746F732518A1}" destId="{693778CD-E33B-4845-A227-70A8469C5C1C}" srcOrd="0" destOrd="0" presId="urn:microsoft.com/office/officeart/2005/8/layout/chevron2"/>
    <dgm:cxn modelId="{04502B7C-C2F3-4CAD-BD93-4D400C8F935B}" srcId="{1CC2EC01-6933-48C1-94FF-9C214A5617AC}" destId="{DCF01259-013C-4CB5-A730-8B141CB4BAA9}" srcOrd="0" destOrd="0" parTransId="{FC737CA0-97D2-4E98-B41B-80853DD7948F}" sibTransId="{0A25DC13-483F-4A3D-8282-303B51A4C350}"/>
    <dgm:cxn modelId="{9D146CC0-7B19-4408-B3B1-3DF6E0CB8445}" type="presOf" srcId="{35D31D8A-217A-4A07-A2F7-B1FA76125BBE}" destId="{7D812746-BBED-445E-AF1D-D10608D4B909}" srcOrd="0" destOrd="0" presId="urn:microsoft.com/office/officeart/2005/8/layout/chevron2"/>
    <dgm:cxn modelId="{8E8337C6-7C93-4CC5-B6E7-D0949755F2A3}" type="presOf" srcId="{094BA08F-7622-490A-B2C2-E173B744748B}" destId="{3AC636A3-3884-4CFD-898A-68DA44227190}" srcOrd="0" destOrd="0" presId="urn:microsoft.com/office/officeart/2005/8/layout/chevron2"/>
    <dgm:cxn modelId="{0C32C168-D86F-4944-986D-000CFC96FB26}" type="presOf" srcId="{E0AE8ED9-C2CD-4CB1-9AE1-DFBA003E7880}" destId="{9AAE64D0-E376-414D-90E3-379F4D0E3433}" srcOrd="0" destOrd="0" presId="urn:microsoft.com/office/officeart/2005/8/layout/chevron2"/>
    <dgm:cxn modelId="{00D4F1EE-D2BC-47A8-A123-08AB4A702001}" srcId="{1CC2EC01-6933-48C1-94FF-9C214A5617AC}" destId="{D1524AE5-7714-47D6-AFF7-30C9DCEBAE03}" srcOrd="3" destOrd="0" parTransId="{ABB97AE9-22A4-4BAC-A95B-B70B774813A6}" sibTransId="{878BF0AB-FE31-429C-8D38-7B48EE5C0E41}"/>
    <dgm:cxn modelId="{034D3364-D0D3-4282-9BFB-2E90D42F563E}" srcId="{5560D931-F3BF-49DE-ADD1-21B4BB96E9BC}" destId="{35D31D8A-217A-4A07-A2F7-B1FA76125BBE}" srcOrd="0" destOrd="0" parTransId="{01FB77DE-5BA5-4394-AE3A-EBD9344422FC}" sibTransId="{1C5D5BCB-BA37-45CF-9BCE-E24109A3F310}"/>
    <dgm:cxn modelId="{6EAA8232-B70B-4FE8-AF91-DC0857EB6BE5}" srcId="{094BA08F-7622-490A-B2C2-E173B744748B}" destId="{0DDCD55F-9C13-4085-8B56-746F732518A1}" srcOrd="0" destOrd="0" parTransId="{0C182AE6-6E54-4A71-BE7E-71274CE5D1C4}" sibTransId="{1CDE0060-9A2B-45E1-9649-976012410DC8}"/>
    <dgm:cxn modelId="{D5C2D785-3721-453F-B34F-2FD46F85B41F}" type="presOf" srcId="{5560D931-F3BF-49DE-ADD1-21B4BB96E9BC}" destId="{B03BBFAA-BD6A-4589-988E-7849ABDF61DD}" srcOrd="0" destOrd="0" presId="urn:microsoft.com/office/officeart/2005/8/layout/chevron2"/>
    <dgm:cxn modelId="{07FDAF3B-CF1B-4C03-A1C8-99E3826B7CFF}" type="presOf" srcId="{C407B92A-9C06-4CD5-B587-28B7FC19A2A6}" destId="{B472C178-B882-4D0D-868A-5B08E664DBFF}" srcOrd="0" destOrd="0" presId="urn:microsoft.com/office/officeart/2005/8/layout/chevron2"/>
    <dgm:cxn modelId="{AAE7EB9D-A0D6-4BE3-A174-7891DDA30F29}" srcId="{1CC2EC01-6933-48C1-94FF-9C214A5617AC}" destId="{C407B92A-9C06-4CD5-B587-28B7FC19A2A6}" srcOrd="2" destOrd="0" parTransId="{064D8C3B-04CF-499D-B6EE-9A381F724A20}" sibTransId="{3F53762E-A63E-4449-8FDB-11D872856989}"/>
    <dgm:cxn modelId="{BCAC041B-6434-4156-A84B-053179CCFBE8}" srcId="{D1524AE5-7714-47D6-AFF7-30C9DCEBAE03}" destId="{471143FD-A2A6-4DFD-9229-9D86E9E963AF}" srcOrd="0" destOrd="0" parTransId="{C37EEAEB-1424-49B8-BCAB-92AC65BAA131}" sibTransId="{D22F06A9-D2DC-4D7C-BAA4-2A58CC70618A}"/>
    <dgm:cxn modelId="{C390B58E-B7E8-4FC0-B885-E709FD001287}" type="presOf" srcId="{1CC2EC01-6933-48C1-94FF-9C214A5617AC}" destId="{5F65DEC8-1CA7-4F9A-8FA5-4B6A1FD4864D}" srcOrd="0" destOrd="0" presId="urn:microsoft.com/office/officeart/2005/8/layout/chevron2"/>
    <dgm:cxn modelId="{30910AA9-4DF6-4886-BB93-05D95105AFA5}" srcId="{C407B92A-9C06-4CD5-B587-28B7FC19A2A6}" destId="{E0AE8ED9-C2CD-4CB1-9AE1-DFBA003E7880}" srcOrd="0" destOrd="0" parTransId="{7A193199-01EB-41D1-BA20-A24DADAEA8DD}" sibTransId="{B1917A7B-D93B-4E06-AAE2-EB83B6D37BD3}"/>
    <dgm:cxn modelId="{CBB096F3-A85A-4E79-9B4D-ECCC03E4E1B8}" type="presOf" srcId="{D1524AE5-7714-47D6-AFF7-30C9DCEBAE03}" destId="{A91CA9E8-4A67-4943-929C-26882BE8E5B5}" srcOrd="0" destOrd="0" presId="urn:microsoft.com/office/officeart/2005/8/layout/chevron2"/>
    <dgm:cxn modelId="{8C59E4E2-9B1C-4A8B-8A26-FF41A5F864AC}" srcId="{1CC2EC01-6933-48C1-94FF-9C214A5617AC}" destId="{094BA08F-7622-490A-B2C2-E173B744748B}" srcOrd="4" destOrd="0" parTransId="{5ED5BC68-D8C6-44C0-B5AD-96643A3C7B13}" sibTransId="{30B77E6F-6F9F-472B-962A-02ED923E57E6}"/>
    <dgm:cxn modelId="{D6DD6FAB-5DFD-4CF0-A2BE-4A58701E3FA4}" type="presParOf" srcId="{5F65DEC8-1CA7-4F9A-8FA5-4B6A1FD4864D}" destId="{EB892D31-E84F-4674-A3C0-9F1551E626FA}" srcOrd="0" destOrd="0" presId="urn:microsoft.com/office/officeart/2005/8/layout/chevron2"/>
    <dgm:cxn modelId="{F54376FF-4D52-496C-9A41-40B4F8992450}" type="presParOf" srcId="{EB892D31-E84F-4674-A3C0-9F1551E626FA}" destId="{7D8C0AA0-EA87-4C22-AADF-81B1CEAC864F}" srcOrd="0" destOrd="0" presId="urn:microsoft.com/office/officeart/2005/8/layout/chevron2"/>
    <dgm:cxn modelId="{B5FB7874-AAF8-43D3-B1DD-8111EB601C3B}" type="presParOf" srcId="{EB892D31-E84F-4674-A3C0-9F1551E626FA}" destId="{6401E787-C7C3-4E53-A4F4-3AEF9859C9EF}" srcOrd="1" destOrd="0" presId="urn:microsoft.com/office/officeart/2005/8/layout/chevron2"/>
    <dgm:cxn modelId="{077A10DA-840C-40FE-AE87-FC9F60EE0D7C}" type="presParOf" srcId="{5F65DEC8-1CA7-4F9A-8FA5-4B6A1FD4864D}" destId="{966EAB79-81F8-4C7E-B040-5D558948B6CE}" srcOrd="1" destOrd="0" presId="urn:microsoft.com/office/officeart/2005/8/layout/chevron2"/>
    <dgm:cxn modelId="{D5DB6AC0-32A4-433D-B443-FB4C44A6F1D0}" type="presParOf" srcId="{5F65DEC8-1CA7-4F9A-8FA5-4B6A1FD4864D}" destId="{E4EF363E-E5F6-4F41-93C4-CA213290D342}" srcOrd="2" destOrd="0" presId="urn:microsoft.com/office/officeart/2005/8/layout/chevron2"/>
    <dgm:cxn modelId="{6EADD250-9920-443C-B210-79E3FDEDE634}" type="presParOf" srcId="{E4EF363E-E5F6-4F41-93C4-CA213290D342}" destId="{B03BBFAA-BD6A-4589-988E-7849ABDF61DD}" srcOrd="0" destOrd="0" presId="urn:microsoft.com/office/officeart/2005/8/layout/chevron2"/>
    <dgm:cxn modelId="{A941F18C-33FB-4F4C-A636-4136767E7415}" type="presParOf" srcId="{E4EF363E-E5F6-4F41-93C4-CA213290D342}" destId="{7D812746-BBED-445E-AF1D-D10608D4B909}" srcOrd="1" destOrd="0" presId="urn:microsoft.com/office/officeart/2005/8/layout/chevron2"/>
    <dgm:cxn modelId="{E3633648-1CFC-4E69-94CB-96D54D4EB08A}" type="presParOf" srcId="{5F65DEC8-1CA7-4F9A-8FA5-4B6A1FD4864D}" destId="{58EDA76A-0AC9-41B2-95A3-9C9D04A692E7}" srcOrd="3" destOrd="0" presId="urn:microsoft.com/office/officeart/2005/8/layout/chevron2"/>
    <dgm:cxn modelId="{F695582E-9435-4ADD-91E3-8909C95AE39E}" type="presParOf" srcId="{5F65DEC8-1CA7-4F9A-8FA5-4B6A1FD4864D}" destId="{D52F5566-63A8-43EA-A8BC-08A4392222A7}" srcOrd="4" destOrd="0" presId="urn:microsoft.com/office/officeart/2005/8/layout/chevron2"/>
    <dgm:cxn modelId="{A34A9EA6-0212-48CC-A763-C6EA10B66C50}" type="presParOf" srcId="{D52F5566-63A8-43EA-A8BC-08A4392222A7}" destId="{B472C178-B882-4D0D-868A-5B08E664DBFF}" srcOrd="0" destOrd="0" presId="urn:microsoft.com/office/officeart/2005/8/layout/chevron2"/>
    <dgm:cxn modelId="{93EC4C6F-E29F-4947-9218-65A8E23E7C91}" type="presParOf" srcId="{D52F5566-63A8-43EA-A8BC-08A4392222A7}" destId="{9AAE64D0-E376-414D-90E3-379F4D0E3433}" srcOrd="1" destOrd="0" presId="urn:microsoft.com/office/officeart/2005/8/layout/chevron2"/>
    <dgm:cxn modelId="{5BC6C9F2-9E90-41B0-A869-693F3C72641E}" type="presParOf" srcId="{5F65DEC8-1CA7-4F9A-8FA5-4B6A1FD4864D}" destId="{B87A1B52-9387-4105-9FA6-0DA4D178F49C}" srcOrd="5" destOrd="0" presId="urn:microsoft.com/office/officeart/2005/8/layout/chevron2"/>
    <dgm:cxn modelId="{F0F5ADA5-BE4D-4AFD-8169-0CCD2B1D87C3}" type="presParOf" srcId="{5F65DEC8-1CA7-4F9A-8FA5-4B6A1FD4864D}" destId="{758944F3-3B3C-4704-A41C-FCE5E922AF1C}" srcOrd="6" destOrd="0" presId="urn:microsoft.com/office/officeart/2005/8/layout/chevron2"/>
    <dgm:cxn modelId="{3DC2022B-C425-4DC1-BF76-C52504C69700}" type="presParOf" srcId="{758944F3-3B3C-4704-A41C-FCE5E922AF1C}" destId="{A91CA9E8-4A67-4943-929C-26882BE8E5B5}" srcOrd="0" destOrd="0" presId="urn:microsoft.com/office/officeart/2005/8/layout/chevron2"/>
    <dgm:cxn modelId="{0B2B88DE-7E3C-494D-B4EA-4CCD6998D2E3}" type="presParOf" srcId="{758944F3-3B3C-4704-A41C-FCE5E922AF1C}" destId="{CCA3A9DD-293E-4110-BFBE-AE000E022F52}" srcOrd="1" destOrd="0" presId="urn:microsoft.com/office/officeart/2005/8/layout/chevron2"/>
    <dgm:cxn modelId="{B7C0C038-B2FD-4E87-81D4-3F9C3443DCE2}" type="presParOf" srcId="{5F65DEC8-1CA7-4F9A-8FA5-4B6A1FD4864D}" destId="{33AC70EA-F4C4-473D-84BD-3A6C07517896}" srcOrd="7" destOrd="0" presId="urn:microsoft.com/office/officeart/2005/8/layout/chevron2"/>
    <dgm:cxn modelId="{D81CFE6D-B5CE-43C6-9624-7CA99916B851}" type="presParOf" srcId="{5F65DEC8-1CA7-4F9A-8FA5-4B6A1FD4864D}" destId="{E7DE8432-F4C0-4933-9304-3709488E1800}" srcOrd="8" destOrd="0" presId="urn:microsoft.com/office/officeart/2005/8/layout/chevron2"/>
    <dgm:cxn modelId="{42DCC963-9C02-4DB9-B3DC-15F6EDA8C8F6}" type="presParOf" srcId="{E7DE8432-F4C0-4933-9304-3709488E1800}" destId="{3AC636A3-3884-4CFD-898A-68DA44227190}" srcOrd="0" destOrd="0" presId="urn:microsoft.com/office/officeart/2005/8/layout/chevron2"/>
    <dgm:cxn modelId="{591D9613-D3D9-4E4C-BD10-8B5C2AB3C7DB}" type="presParOf" srcId="{E7DE8432-F4C0-4933-9304-3709488E1800}" destId="{693778CD-E33B-4845-A227-70A8469C5C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2EC01-6933-48C1-94FF-9C214A5617AC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01259-013C-4CB5-A730-8B141CB4BAA9}">
      <dgm:prSet phldrT="[Text]" custT="1"/>
      <dgm:spPr/>
      <dgm:t>
        <a:bodyPr/>
        <a:lstStyle/>
        <a:p>
          <a:r>
            <a:rPr lang="en-US" sz="1050" smtClean="0"/>
            <a:t>Problem Statement</a:t>
          </a:r>
          <a:endParaRPr lang="en-US" sz="1050" dirty="0"/>
        </a:p>
      </dgm:t>
    </dgm:pt>
    <dgm:pt modelId="{FC737CA0-97D2-4E98-B41B-80853DD7948F}" type="parTrans" cxnId="{04502B7C-C2F3-4CAD-BD93-4D400C8F935B}">
      <dgm:prSet/>
      <dgm:spPr/>
      <dgm:t>
        <a:bodyPr/>
        <a:lstStyle/>
        <a:p>
          <a:endParaRPr lang="en-US"/>
        </a:p>
      </dgm:t>
    </dgm:pt>
    <dgm:pt modelId="{0A25DC13-483F-4A3D-8282-303B51A4C350}" type="sibTrans" cxnId="{04502B7C-C2F3-4CAD-BD93-4D400C8F935B}">
      <dgm:prSet/>
      <dgm:spPr/>
      <dgm:t>
        <a:bodyPr/>
        <a:lstStyle/>
        <a:p>
          <a:endParaRPr lang="en-US"/>
        </a:p>
      </dgm:t>
    </dgm:pt>
    <dgm:pt modelId="{5A1F7D1C-608D-4CC1-84DC-82BA59B658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State an issue to resolve</a:t>
          </a:r>
          <a:endParaRPr lang="en-US" sz="2400" dirty="0">
            <a:solidFill>
              <a:schemeClr val="accent1"/>
            </a:solidFill>
          </a:endParaRPr>
        </a:p>
      </dgm:t>
    </dgm:pt>
    <dgm:pt modelId="{500DE329-6D4C-4784-A914-E03A3B755416}" type="parTrans" cxnId="{9E93C46C-1FBA-48D0-B885-B9CC7BA1C85B}">
      <dgm:prSet/>
      <dgm:spPr/>
      <dgm:t>
        <a:bodyPr/>
        <a:lstStyle/>
        <a:p>
          <a:endParaRPr lang="en-US"/>
        </a:p>
      </dgm:t>
    </dgm:pt>
    <dgm:pt modelId="{FCD9CD1E-1460-45C4-A6DA-2007BC982456}" type="sibTrans" cxnId="{9E93C46C-1FBA-48D0-B885-B9CC7BA1C85B}">
      <dgm:prSet/>
      <dgm:spPr/>
      <dgm:t>
        <a:bodyPr/>
        <a:lstStyle/>
        <a:p>
          <a:endParaRPr lang="en-US"/>
        </a:p>
      </dgm:t>
    </dgm:pt>
    <dgm:pt modelId="{5560D931-F3BF-49DE-ADD1-21B4BB96E9B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Get </a:t>
          </a:r>
          <a:r>
            <a:rPr lang="en-US" sz="1600" dirty="0" smtClean="0"/>
            <a:t>Data</a:t>
          </a:r>
          <a:endParaRPr lang="en-US" sz="1600" dirty="0"/>
        </a:p>
      </dgm:t>
    </dgm:pt>
    <dgm:pt modelId="{7229BC44-F05C-49DA-B4E3-0CA110D2C7D1}" type="parTrans" cxnId="{E180DCC3-C44D-4060-994E-534C9F36537A}">
      <dgm:prSet/>
      <dgm:spPr/>
      <dgm:t>
        <a:bodyPr/>
        <a:lstStyle/>
        <a:p>
          <a:endParaRPr lang="en-US"/>
        </a:p>
      </dgm:t>
    </dgm:pt>
    <dgm:pt modelId="{74DF9BB5-CB8F-4065-95C3-31B7E7FDC0C4}" type="sibTrans" cxnId="{E180DCC3-C44D-4060-994E-534C9F36537A}">
      <dgm:prSet/>
      <dgm:spPr/>
      <dgm:t>
        <a:bodyPr/>
        <a:lstStyle/>
        <a:p>
          <a:endParaRPr lang="en-US"/>
        </a:p>
      </dgm:t>
    </dgm:pt>
    <dgm:pt modelId="{35D31D8A-217A-4A07-A2F7-B1FA76125B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Adopt dataset</a:t>
          </a:r>
          <a:endParaRPr lang="en-US" sz="2400" dirty="0">
            <a:solidFill>
              <a:schemeClr val="accent1"/>
            </a:solidFill>
          </a:endParaRPr>
        </a:p>
      </dgm:t>
    </dgm:pt>
    <dgm:pt modelId="{01FB77DE-5BA5-4394-AE3A-EBD9344422FC}" type="parTrans" cxnId="{034D3364-D0D3-4282-9BFB-2E90D42F563E}">
      <dgm:prSet/>
      <dgm:spPr/>
      <dgm:t>
        <a:bodyPr/>
        <a:lstStyle/>
        <a:p>
          <a:endParaRPr lang="en-US"/>
        </a:p>
      </dgm:t>
    </dgm:pt>
    <dgm:pt modelId="{1C5D5BCB-BA37-45CF-9BCE-E24109A3F310}" type="sibTrans" cxnId="{034D3364-D0D3-4282-9BFB-2E90D42F563E}">
      <dgm:prSet/>
      <dgm:spPr/>
      <dgm:t>
        <a:bodyPr/>
        <a:lstStyle/>
        <a:p>
          <a:endParaRPr lang="en-US"/>
        </a:p>
      </dgm:t>
    </dgm:pt>
    <dgm:pt modelId="{C407B92A-9C06-4CD5-B587-28B7FC19A2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Clean </a:t>
          </a:r>
          <a:r>
            <a:rPr lang="en-US" sz="1600" dirty="0" smtClean="0"/>
            <a:t>Data</a:t>
          </a:r>
          <a:endParaRPr lang="en-US" sz="1600" dirty="0"/>
        </a:p>
      </dgm:t>
    </dgm:pt>
    <dgm:pt modelId="{064D8C3B-04CF-499D-B6EE-9A381F724A20}" type="parTrans" cxnId="{AAE7EB9D-A0D6-4BE3-A174-7891DDA30F29}">
      <dgm:prSet/>
      <dgm:spPr/>
      <dgm:t>
        <a:bodyPr/>
        <a:lstStyle/>
        <a:p>
          <a:endParaRPr lang="en-US"/>
        </a:p>
      </dgm:t>
    </dgm:pt>
    <dgm:pt modelId="{3F53762E-A63E-4449-8FDB-11D872856989}" type="sibTrans" cxnId="{AAE7EB9D-A0D6-4BE3-A174-7891DDA30F29}">
      <dgm:prSet/>
      <dgm:spPr/>
      <dgm:t>
        <a:bodyPr/>
        <a:lstStyle/>
        <a:p>
          <a:endParaRPr lang="en-US"/>
        </a:p>
      </dgm:t>
    </dgm:pt>
    <dgm:pt modelId="{E0AE8ED9-C2CD-4CB1-9AE1-DFBA003E788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accent1"/>
              </a:solidFill>
            </a:rPr>
            <a:t>Clean, </a:t>
          </a:r>
          <a:r>
            <a:rPr lang="en-US" altLang="zh-CN" sz="2200" dirty="0" smtClean="0">
              <a:solidFill>
                <a:schemeClr val="accent1"/>
              </a:solidFill>
            </a:rPr>
            <a:t>normalize,</a:t>
          </a:r>
          <a:r>
            <a:rPr lang="zh-CN" altLang="en-US" sz="2200" dirty="0" smtClean="0">
              <a:solidFill>
                <a:schemeClr val="accent1"/>
              </a:solidFill>
            </a:rPr>
            <a:t> </a:t>
          </a:r>
          <a:r>
            <a:rPr lang="en-US" sz="2200" dirty="0" smtClean="0">
              <a:solidFill>
                <a:schemeClr val="accent1"/>
              </a:solidFill>
            </a:rPr>
            <a:t>split, augment, etc.…</a:t>
          </a:r>
          <a:endParaRPr lang="en-US" sz="2200" dirty="0">
            <a:solidFill>
              <a:schemeClr val="accent1"/>
            </a:solidFill>
          </a:endParaRPr>
        </a:p>
      </dgm:t>
    </dgm:pt>
    <dgm:pt modelId="{7A193199-01EB-41D1-BA20-A24DADAEA8DD}" type="parTrans" cxnId="{30910AA9-4DF6-4886-BB93-05D95105AFA5}">
      <dgm:prSet/>
      <dgm:spPr/>
      <dgm:t>
        <a:bodyPr/>
        <a:lstStyle/>
        <a:p>
          <a:endParaRPr lang="en-US"/>
        </a:p>
      </dgm:t>
    </dgm:pt>
    <dgm:pt modelId="{B1917A7B-D93B-4E06-AAE2-EB83B6D37BD3}" type="sibTrans" cxnId="{30910AA9-4DF6-4886-BB93-05D95105AFA5}">
      <dgm:prSet/>
      <dgm:spPr/>
      <dgm:t>
        <a:bodyPr/>
        <a:lstStyle/>
        <a:p>
          <a:endParaRPr lang="en-US"/>
        </a:p>
      </dgm:t>
    </dgm:pt>
    <dgm:pt modelId="{D1524AE5-7714-47D6-AFF7-30C9DCEBAE0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Train </a:t>
          </a:r>
        </a:p>
      </dgm:t>
    </dgm:pt>
    <dgm:pt modelId="{ABB97AE9-22A4-4BAC-A95B-B70B774813A6}" type="parTrans" cxnId="{00D4F1EE-D2BC-47A8-A123-08AB4A702001}">
      <dgm:prSet/>
      <dgm:spPr/>
      <dgm:t>
        <a:bodyPr/>
        <a:lstStyle/>
        <a:p>
          <a:endParaRPr lang="en-US"/>
        </a:p>
      </dgm:t>
    </dgm:pt>
    <dgm:pt modelId="{878BF0AB-FE31-429C-8D38-7B48EE5C0E41}" type="sibTrans" cxnId="{00D4F1EE-D2BC-47A8-A123-08AB4A702001}">
      <dgm:prSet/>
      <dgm:spPr/>
      <dgm:t>
        <a:bodyPr/>
        <a:lstStyle/>
        <a:p>
          <a:endParaRPr lang="en-US"/>
        </a:p>
      </dgm:t>
    </dgm:pt>
    <dgm:pt modelId="{094BA08F-7622-490A-B2C2-E173B744748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ED5BC68-D8C6-44C0-B5AD-96643A3C7B13}" type="parTrans" cxnId="{8C59E4E2-9B1C-4A8B-8A26-FF41A5F864AC}">
      <dgm:prSet/>
      <dgm:spPr/>
      <dgm:t>
        <a:bodyPr/>
        <a:lstStyle/>
        <a:p>
          <a:endParaRPr lang="en-US"/>
        </a:p>
      </dgm:t>
    </dgm:pt>
    <dgm:pt modelId="{30B77E6F-6F9F-472B-962A-02ED923E57E6}" type="sibTrans" cxnId="{8C59E4E2-9B1C-4A8B-8A26-FF41A5F864AC}">
      <dgm:prSet/>
      <dgm:spPr/>
      <dgm:t>
        <a:bodyPr/>
        <a:lstStyle/>
        <a:p>
          <a:endParaRPr lang="en-US"/>
        </a:p>
      </dgm:t>
    </dgm:pt>
    <dgm:pt modelId="{471143FD-A2A6-4DFD-9229-9D86E9E963AF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37 breeds </a:t>
          </a:r>
          <a:r>
            <a:rPr lang="en-US" sz="2400" dirty="0" smtClean="0">
              <a:solidFill>
                <a:schemeClr val="bg2"/>
              </a:solidFill>
            </a:rPr>
            <a:t>— learn </a:t>
          </a:r>
          <a:r>
            <a:rPr lang="en-US" sz="2400" dirty="0">
              <a:solidFill>
                <a:schemeClr val="bg2"/>
              </a:solidFill>
            </a:rPr>
            <a:t>to tell them apart</a:t>
          </a:r>
        </a:p>
      </dgm:t>
    </dgm:pt>
    <dgm:pt modelId="{C37EEAEB-1424-49B8-BCAB-92AC65BAA131}" type="parTrans" cxnId="{BCAC041B-6434-4156-A84B-053179CCFBE8}">
      <dgm:prSet/>
      <dgm:spPr/>
      <dgm:t>
        <a:bodyPr/>
        <a:lstStyle/>
        <a:p>
          <a:endParaRPr lang="en-US"/>
        </a:p>
      </dgm:t>
    </dgm:pt>
    <dgm:pt modelId="{D22F06A9-D2DC-4D7C-BAA4-2A58CC70618A}" type="sibTrans" cxnId="{BCAC041B-6434-4156-A84B-053179CCFBE8}">
      <dgm:prSet/>
      <dgm:spPr/>
      <dgm:t>
        <a:bodyPr/>
        <a:lstStyle/>
        <a:p>
          <a:endParaRPr lang="en-US"/>
        </a:p>
      </dgm:t>
    </dgm:pt>
    <dgm:pt modelId="{0DDCD55F-9C13-4085-8B56-746F732518A1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Test local </a:t>
          </a:r>
          <a:r>
            <a:rPr lang="en-US" sz="2400" dirty="0" smtClean="0">
              <a:solidFill>
                <a:schemeClr val="bg2"/>
              </a:solidFill>
            </a:rPr>
            <a:t>sample</a:t>
          </a:r>
          <a:endParaRPr lang="en-US" sz="2400" dirty="0">
            <a:solidFill>
              <a:schemeClr val="bg2"/>
            </a:solidFill>
          </a:endParaRPr>
        </a:p>
      </dgm:t>
    </dgm:pt>
    <dgm:pt modelId="{0C182AE6-6E54-4A71-BE7E-71274CE5D1C4}" type="parTrans" cxnId="{6EAA8232-B70B-4FE8-AF91-DC0857EB6BE5}">
      <dgm:prSet/>
      <dgm:spPr/>
      <dgm:t>
        <a:bodyPr/>
        <a:lstStyle/>
        <a:p>
          <a:endParaRPr lang="en-US"/>
        </a:p>
      </dgm:t>
    </dgm:pt>
    <dgm:pt modelId="{1CDE0060-9A2B-45E1-9649-976012410DC8}" type="sibTrans" cxnId="{6EAA8232-B70B-4FE8-AF91-DC0857EB6BE5}">
      <dgm:prSet/>
      <dgm:spPr/>
      <dgm:t>
        <a:bodyPr/>
        <a:lstStyle/>
        <a:p>
          <a:endParaRPr lang="en-US"/>
        </a:p>
      </dgm:t>
    </dgm:pt>
    <dgm:pt modelId="{5F65DEC8-1CA7-4F9A-8FA5-4B6A1FD4864D}" type="pres">
      <dgm:prSet presAssocID="{1CC2EC01-6933-48C1-94FF-9C214A5617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892D31-E84F-4674-A3C0-9F1551E626FA}" type="pres">
      <dgm:prSet presAssocID="{DCF01259-013C-4CB5-A730-8B141CB4BAA9}" presName="composite" presStyleCnt="0"/>
      <dgm:spPr/>
    </dgm:pt>
    <dgm:pt modelId="{7D8C0AA0-EA87-4C22-AADF-81B1CEAC864F}" type="pres">
      <dgm:prSet presAssocID="{DCF01259-013C-4CB5-A730-8B141CB4B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E787-C7C3-4E53-A4F4-3AEF9859C9EF}" type="pres">
      <dgm:prSet presAssocID="{DCF01259-013C-4CB5-A730-8B141CB4B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EAB79-81F8-4C7E-B040-5D558948B6CE}" type="pres">
      <dgm:prSet presAssocID="{0A25DC13-483F-4A3D-8282-303B51A4C350}" presName="sp" presStyleCnt="0"/>
      <dgm:spPr/>
    </dgm:pt>
    <dgm:pt modelId="{E4EF363E-E5F6-4F41-93C4-CA213290D342}" type="pres">
      <dgm:prSet presAssocID="{5560D931-F3BF-49DE-ADD1-21B4BB96E9BC}" presName="composite" presStyleCnt="0"/>
      <dgm:spPr/>
    </dgm:pt>
    <dgm:pt modelId="{B03BBFAA-BD6A-4589-988E-7849ABDF61DD}" type="pres">
      <dgm:prSet presAssocID="{5560D931-F3BF-49DE-ADD1-21B4BB96E9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12746-BBED-445E-AF1D-D10608D4B909}" type="pres">
      <dgm:prSet presAssocID="{5560D931-F3BF-49DE-ADD1-21B4BB96E9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A76A-0AC9-41B2-95A3-9C9D04A692E7}" type="pres">
      <dgm:prSet presAssocID="{74DF9BB5-CB8F-4065-95C3-31B7E7FDC0C4}" presName="sp" presStyleCnt="0"/>
      <dgm:spPr/>
    </dgm:pt>
    <dgm:pt modelId="{D52F5566-63A8-43EA-A8BC-08A4392222A7}" type="pres">
      <dgm:prSet presAssocID="{C407B92A-9C06-4CD5-B587-28B7FC19A2A6}" presName="composite" presStyleCnt="0"/>
      <dgm:spPr/>
    </dgm:pt>
    <dgm:pt modelId="{B472C178-B882-4D0D-868A-5B08E664DBFF}" type="pres">
      <dgm:prSet presAssocID="{C407B92A-9C06-4CD5-B587-28B7FC19A2A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E64D0-E376-414D-90E3-379F4D0E3433}" type="pres">
      <dgm:prSet presAssocID="{C407B92A-9C06-4CD5-B587-28B7FC19A2A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A1B52-9387-4105-9FA6-0DA4D178F49C}" type="pres">
      <dgm:prSet presAssocID="{3F53762E-A63E-4449-8FDB-11D872856989}" presName="sp" presStyleCnt="0"/>
      <dgm:spPr/>
    </dgm:pt>
    <dgm:pt modelId="{758944F3-3B3C-4704-A41C-FCE5E922AF1C}" type="pres">
      <dgm:prSet presAssocID="{D1524AE5-7714-47D6-AFF7-30C9DCEBAE03}" presName="composite" presStyleCnt="0"/>
      <dgm:spPr/>
    </dgm:pt>
    <dgm:pt modelId="{A91CA9E8-4A67-4943-929C-26882BE8E5B5}" type="pres">
      <dgm:prSet presAssocID="{D1524AE5-7714-47D6-AFF7-30C9DCEBAE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3A9DD-293E-4110-BFBE-AE000E022F52}" type="pres">
      <dgm:prSet presAssocID="{D1524AE5-7714-47D6-AFF7-30C9DCEBAE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C70EA-F4C4-473D-84BD-3A6C07517896}" type="pres">
      <dgm:prSet presAssocID="{878BF0AB-FE31-429C-8D38-7B48EE5C0E41}" presName="sp" presStyleCnt="0"/>
      <dgm:spPr/>
    </dgm:pt>
    <dgm:pt modelId="{E7DE8432-F4C0-4933-9304-3709488E1800}" type="pres">
      <dgm:prSet presAssocID="{094BA08F-7622-490A-B2C2-E173B744748B}" presName="composite" presStyleCnt="0"/>
      <dgm:spPr/>
    </dgm:pt>
    <dgm:pt modelId="{3AC636A3-3884-4CFD-898A-68DA44227190}" type="pres">
      <dgm:prSet presAssocID="{094BA08F-7622-490A-B2C2-E173B744748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778CD-E33B-4845-A227-70A8469C5C1C}" type="pres">
      <dgm:prSet presAssocID="{094BA08F-7622-490A-B2C2-E173B744748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8B4573-42C5-46E3-BF0D-4BFD30D1B592}" type="presOf" srcId="{D1524AE5-7714-47D6-AFF7-30C9DCEBAE03}" destId="{A91CA9E8-4A67-4943-929C-26882BE8E5B5}" srcOrd="0" destOrd="0" presId="urn:microsoft.com/office/officeart/2005/8/layout/chevron2"/>
    <dgm:cxn modelId="{30910AA9-4DF6-4886-BB93-05D95105AFA5}" srcId="{C407B92A-9C06-4CD5-B587-28B7FC19A2A6}" destId="{E0AE8ED9-C2CD-4CB1-9AE1-DFBA003E7880}" srcOrd="0" destOrd="0" parTransId="{7A193199-01EB-41D1-BA20-A24DADAEA8DD}" sibTransId="{B1917A7B-D93B-4E06-AAE2-EB83B6D37BD3}"/>
    <dgm:cxn modelId="{00D4F1EE-D2BC-47A8-A123-08AB4A702001}" srcId="{1CC2EC01-6933-48C1-94FF-9C214A5617AC}" destId="{D1524AE5-7714-47D6-AFF7-30C9DCEBAE03}" srcOrd="3" destOrd="0" parTransId="{ABB97AE9-22A4-4BAC-A95B-B70B774813A6}" sibTransId="{878BF0AB-FE31-429C-8D38-7B48EE5C0E41}"/>
    <dgm:cxn modelId="{F5190746-DB2E-46ED-81EA-DF15D280439A}" type="presOf" srcId="{DCF01259-013C-4CB5-A730-8B141CB4BAA9}" destId="{7D8C0AA0-EA87-4C22-AADF-81B1CEAC864F}" srcOrd="0" destOrd="0" presId="urn:microsoft.com/office/officeart/2005/8/layout/chevron2"/>
    <dgm:cxn modelId="{08D49DB2-B4A9-47A8-9D0F-6236117A53CB}" type="presOf" srcId="{5560D931-F3BF-49DE-ADD1-21B4BB96E9BC}" destId="{B03BBFAA-BD6A-4589-988E-7849ABDF61DD}" srcOrd="0" destOrd="0" presId="urn:microsoft.com/office/officeart/2005/8/layout/chevron2"/>
    <dgm:cxn modelId="{2E498B6C-FFC5-4815-B4D6-BCB71CDEA6EC}" type="presOf" srcId="{5A1F7D1C-608D-4CC1-84DC-82BA59B658D1}" destId="{6401E787-C7C3-4E53-A4F4-3AEF9859C9EF}" srcOrd="0" destOrd="0" presId="urn:microsoft.com/office/officeart/2005/8/layout/chevron2"/>
    <dgm:cxn modelId="{336C0805-AB75-4D09-8623-235B9199FADE}" type="presOf" srcId="{0DDCD55F-9C13-4085-8B56-746F732518A1}" destId="{693778CD-E33B-4845-A227-70A8469C5C1C}" srcOrd="0" destOrd="0" presId="urn:microsoft.com/office/officeart/2005/8/layout/chevron2"/>
    <dgm:cxn modelId="{81AA4951-CBFF-4E8E-AB4B-DDFBC6969994}" type="presOf" srcId="{35D31D8A-217A-4A07-A2F7-B1FA76125BBE}" destId="{7D812746-BBED-445E-AF1D-D10608D4B909}" srcOrd="0" destOrd="0" presId="urn:microsoft.com/office/officeart/2005/8/layout/chevron2"/>
    <dgm:cxn modelId="{E180DCC3-C44D-4060-994E-534C9F36537A}" srcId="{1CC2EC01-6933-48C1-94FF-9C214A5617AC}" destId="{5560D931-F3BF-49DE-ADD1-21B4BB96E9BC}" srcOrd="1" destOrd="0" parTransId="{7229BC44-F05C-49DA-B4E3-0CA110D2C7D1}" sibTransId="{74DF9BB5-CB8F-4065-95C3-31B7E7FDC0C4}"/>
    <dgm:cxn modelId="{BCAC041B-6434-4156-A84B-053179CCFBE8}" srcId="{D1524AE5-7714-47D6-AFF7-30C9DCEBAE03}" destId="{471143FD-A2A6-4DFD-9229-9D86E9E963AF}" srcOrd="0" destOrd="0" parTransId="{C37EEAEB-1424-49B8-BCAB-92AC65BAA131}" sibTransId="{D22F06A9-D2DC-4D7C-BAA4-2A58CC70618A}"/>
    <dgm:cxn modelId="{6EAA8232-B70B-4FE8-AF91-DC0857EB6BE5}" srcId="{094BA08F-7622-490A-B2C2-E173B744748B}" destId="{0DDCD55F-9C13-4085-8B56-746F732518A1}" srcOrd="0" destOrd="0" parTransId="{0C182AE6-6E54-4A71-BE7E-71274CE5D1C4}" sibTransId="{1CDE0060-9A2B-45E1-9649-976012410DC8}"/>
    <dgm:cxn modelId="{034D3364-D0D3-4282-9BFB-2E90D42F563E}" srcId="{5560D931-F3BF-49DE-ADD1-21B4BB96E9BC}" destId="{35D31D8A-217A-4A07-A2F7-B1FA76125BBE}" srcOrd="0" destOrd="0" parTransId="{01FB77DE-5BA5-4394-AE3A-EBD9344422FC}" sibTransId="{1C5D5BCB-BA37-45CF-9BCE-E24109A3F310}"/>
    <dgm:cxn modelId="{AAE7EB9D-A0D6-4BE3-A174-7891DDA30F29}" srcId="{1CC2EC01-6933-48C1-94FF-9C214A5617AC}" destId="{C407B92A-9C06-4CD5-B587-28B7FC19A2A6}" srcOrd="2" destOrd="0" parTransId="{064D8C3B-04CF-499D-B6EE-9A381F724A20}" sibTransId="{3F53762E-A63E-4449-8FDB-11D872856989}"/>
    <dgm:cxn modelId="{04502B7C-C2F3-4CAD-BD93-4D400C8F935B}" srcId="{1CC2EC01-6933-48C1-94FF-9C214A5617AC}" destId="{DCF01259-013C-4CB5-A730-8B141CB4BAA9}" srcOrd="0" destOrd="0" parTransId="{FC737CA0-97D2-4E98-B41B-80853DD7948F}" sibTransId="{0A25DC13-483F-4A3D-8282-303B51A4C350}"/>
    <dgm:cxn modelId="{9E93C46C-1FBA-48D0-B885-B9CC7BA1C85B}" srcId="{DCF01259-013C-4CB5-A730-8B141CB4BAA9}" destId="{5A1F7D1C-608D-4CC1-84DC-82BA59B658D1}" srcOrd="0" destOrd="0" parTransId="{500DE329-6D4C-4784-A914-E03A3B755416}" sibTransId="{FCD9CD1E-1460-45C4-A6DA-2007BC982456}"/>
    <dgm:cxn modelId="{30F33745-C6EA-423A-9CBF-723DA0E1E4FC}" type="presOf" srcId="{094BA08F-7622-490A-B2C2-E173B744748B}" destId="{3AC636A3-3884-4CFD-898A-68DA44227190}" srcOrd="0" destOrd="0" presId="urn:microsoft.com/office/officeart/2005/8/layout/chevron2"/>
    <dgm:cxn modelId="{511730A8-7E91-498F-81D9-9335541B61F9}" type="presOf" srcId="{C407B92A-9C06-4CD5-B587-28B7FC19A2A6}" destId="{B472C178-B882-4D0D-868A-5B08E664DBFF}" srcOrd="0" destOrd="0" presId="urn:microsoft.com/office/officeart/2005/8/layout/chevron2"/>
    <dgm:cxn modelId="{8C59E4E2-9B1C-4A8B-8A26-FF41A5F864AC}" srcId="{1CC2EC01-6933-48C1-94FF-9C214A5617AC}" destId="{094BA08F-7622-490A-B2C2-E173B744748B}" srcOrd="4" destOrd="0" parTransId="{5ED5BC68-D8C6-44C0-B5AD-96643A3C7B13}" sibTransId="{30B77E6F-6F9F-472B-962A-02ED923E57E6}"/>
    <dgm:cxn modelId="{FE444480-93B8-434E-A9CD-EB6A8E112DEE}" type="presOf" srcId="{1CC2EC01-6933-48C1-94FF-9C214A5617AC}" destId="{5F65DEC8-1CA7-4F9A-8FA5-4B6A1FD4864D}" srcOrd="0" destOrd="0" presId="urn:microsoft.com/office/officeart/2005/8/layout/chevron2"/>
    <dgm:cxn modelId="{BB772B9C-5542-4EEB-BA73-22F6AB9A98A7}" type="presOf" srcId="{471143FD-A2A6-4DFD-9229-9D86E9E963AF}" destId="{CCA3A9DD-293E-4110-BFBE-AE000E022F52}" srcOrd="0" destOrd="0" presId="urn:microsoft.com/office/officeart/2005/8/layout/chevron2"/>
    <dgm:cxn modelId="{B9FD61BC-025E-49CD-91B9-AAC7918B0AFD}" type="presOf" srcId="{E0AE8ED9-C2CD-4CB1-9AE1-DFBA003E7880}" destId="{9AAE64D0-E376-414D-90E3-379F4D0E3433}" srcOrd="0" destOrd="0" presId="urn:microsoft.com/office/officeart/2005/8/layout/chevron2"/>
    <dgm:cxn modelId="{5985E38B-0E7B-46CB-8B5D-D886AA4D78DE}" type="presParOf" srcId="{5F65DEC8-1CA7-4F9A-8FA5-4B6A1FD4864D}" destId="{EB892D31-E84F-4674-A3C0-9F1551E626FA}" srcOrd="0" destOrd="0" presId="urn:microsoft.com/office/officeart/2005/8/layout/chevron2"/>
    <dgm:cxn modelId="{8888D833-3EE3-44A9-B886-49DA8E41B768}" type="presParOf" srcId="{EB892D31-E84F-4674-A3C0-9F1551E626FA}" destId="{7D8C0AA0-EA87-4C22-AADF-81B1CEAC864F}" srcOrd="0" destOrd="0" presId="urn:microsoft.com/office/officeart/2005/8/layout/chevron2"/>
    <dgm:cxn modelId="{DFF711AE-397F-4F12-A34D-769157F2C9CD}" type="presParOf" srcId="{EB892D31-E84F-4674-A3C0-9F1551E626FA}" destId="{6401E787-C7C3-4E53-A4F4-3AEF9859C9EF}" srcOrd="1" destOrd="0" presId="urn:microsoft.com/office/officeart/2005/8/layout/chevron2"/>
    <dgm:cxn modelId="{AE00AE19-99F7-45A1-947D-2F23D27A6DAB}" type="presParOf" srcId="{5F65DEC8-1CA7-4F9A-8FA5-4B6A1FD4864D}" destId="{966EAB79-81F8-4C7E-B040-5D558948B6CE}" srcOrd="1" destOrd="0" presId="urn:microsoft.com/office/officeart/2005/8/layout/chevron2"/>
    <dgm:cxn modelId="{D3110FF2-15E1-40CB-BB00-70E2D4580618}" type="presParOf" srcId="{5F65DEC8-1CA7-4F9A-8FA5-4B6A1FD4864D}" destId="{E4EF363E-E5F6-4F41-93C4-CA213290D342}" srcOrd="2" destOrd="0" presId="urn:microsoft.com/office/officeart/2005/8/layout/chevron2"/>
    <dgm:cxn modelId="{6DB16183-C6B5-45CA-8CD7-53017E5B07AD}" type="presParOf" srcId="{E4EF363E-E5F6-4F41-93C4-CA213290D342}" destId="{B03BBFAA-BD6A-4589-988E-7849ABDF61DD}" srcOrd="0" destOrd="0" presId="urn:microsoft.com/office/officeart/2005/8/layout/chevron2"/>
    <dgm:cxn modelId="{CE0BE378-9732-47E6-91CD-CB4A3259EC6D}" type="presParOf" srcId="{E4EF363E-E5F6-4F41-93C4-CA213290D342}" destId="{7D812746-BBED-445E-AF1D-D10608D4B909}" srcOrd="1" destOrd="0" presId="urn:microsoft.com/office/officeart/2005/8/layout/chevron2"/>
    <dgm:cxn modelId="{E8386DB2-9D4C-4F35-AB16-747BF073946B}" type="presParOf" srcId="{5F65DEC8-1CA7-4F9A-8FA5-4B6A1FD4864D}" destId="{58EDA76A-0AC9-41B2-95A3-9C9D04A692E7}" srcOrd="3" destOrd="0" presId="urn:microsoft.com/office/officeart/2005/8/layout/chevron2"/>
    <dgm:cxn modelId="{F1A0F58D-66D8-4C03-8CCB-3206A9AD068D}" type="presParOf" srcId="{5F65DEC8-1CA7-4F9A-8FA5-4B6A1FD4864D}" destId="{D52F5566-63A8-43EA-A8BC-08A4392222A7}" srcOrd="4" destOrd="0" presId="urn:microsoft.com/office/officeart/2005/8/layout/chevron2"/>
    <dgm:cxn modelId="{710F25AF-B0A0-45AD-A561-0E2C5C668AB8}" type="presParOf" srcId="{D52F5566-63A8-43EA-A8BC-08A4392222A7}" destId="{B472C178-B882-4D0D-868A-5B08E664DBFF}" srcOrd="0" destOrd="0" presId="urn:microsoft.com/office/officeart/2005/8/layout/chevron2"/>
    <dgm:cxn modelId="{E6F0E6CA-F89F-4DAF-84A9-F617ED7185E0}" type="presParOf" srcId="{D52F5566-63A8-43EA-A8BC-08A4392222A7}" destId="{9AAE64D0-E376-414D-90E3-379F4D0E3433}" srcOrd="1" destOrd="0" presId="urn:microsoft.com/office/officeart/2005/8/layout/chevron2"/>
    <dgm:cxn modelId="{63878EA5-2E92-4BBF-99C9-FDE89A469064}" type="presParOf" srcId="{5F65DEC8-1CA7-4F9A-8FA5-4B6A1FD4864D}" destId="{B87A1B52-9387-4105-9FA6-0DA4D178F49C}" srcOrd="5" destOrd="0" presId="urn:microsoft.com/office/officeart/2005/8/layout/chevron2"/>
    <dgm:cxn modelId="{5E9F23C6-621B-4CEF-B4C2-9E71084A4BC5}" type="presParOf" srcId="{5F65DEC8-1CA7-4F9A-8FA5-4B6A1FD4864D}" destId="{758944F3-3B3C-4704-A41C-FCE5E922AF1C}" srcOrd="6" destOrd="0" presId="urn:microsoft.com/office/officeart/2005/8/layout/chevron2"/>
    <dgm:cxn modelId="{7A26FB31-1391-471E-A2DF-1FD6B49347B4}" type="presParOf" srcId="{758944F3-3B3C-4704-A41C-FCE5E922AF1C}" destId="{A91CA9E8-4A67-4943-929C-26882BE8E5B5}" srcOrd="0" destOrd="0" presId="urn:microsoft.com/office/officeart/2005/8/layout/chevron2"/>
    <dgm:cxn modelId="{1363A021-61A5-425E-80E3-5889ED9FC74B}" type="presParOf" srcId="{758944F3-3B3C-4704-A41C-FCE5E922AF1C}" destId="{CCA3A9DD-293E-4110-BFBE-AE000E022F52}" srcOrd="1" destOrd="0" presId="urn:microsoft.com/office/officeart/2005/8/layout/chevron2"/>
    <dgm:cxn modelId="{3DA040DB-A13C-4FEC-87B0-0EBE14696AAB}" type="presParOf" srcId="{5F65DEC8-1CA7-4F9A-8FA5-4B6A1FD4864D}" destId="{33AC70EA-F4C4-473D-84BD-3A6C07517896}" srcOrd="7" destOrd="0" presId="urn:microsoft.com/office/officeart/2005/8/layout/chevron2"/>
    <dgm:cxn modelId="{336A2873-A384-40CE-893C-EAD22247171E}" type="presParOf" srcId="{5F65DEC8-1CA7-4F9A-8FA5-4B6A1FD4864D}" destId="{E7DE8432-F4C0-4933-9304-3709488E1800}" srcOrd="8" destOrd="0" presId="urn:microsoft.com/office/officeart/2005/8/layout/chevron2"/>
    <dgm:cxn modelId="{463816EF-C9DC-4937-9467-BC8B8D46BC1C}" type="presParOf" srcId="{E7DE8432-F4C0-4933-9304-3709488E1800}" destId="{3AC636A3-3884-4CFD-898A-68DA44227190}" srcOrd="0" destOrd="0" presId="urn:microsoft.com/office/officeart/2005/8/layout/chevron2"/>
    <dgm:cxn modelId="{A49B3E28-AB6C-4880-BF41-18B690754792}" type="presParOf" srcId="{E7DE8432-F4C0-4933-9304-3709488E1800}" destId="{693778CD-E33B-4845-A227-70A8469C5C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2EC01-6933-48C1-94FF-9C214A5617AC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01259-013C-4CB5-A730-8B141CB4BAA9}">
      <dgm:prSet phldrT="[Text]" custT="1"/>
      <dgm:spPr/>
      <dgm:t>
        <a:bodyPr/>
        <a:lstStyle/>
        <a:p>
          <a:r>
            <a:rPr lang="en-US" sz="1050" smtClean="0"/>
            <a:t>Problem Statement</a:t>
          </a:r>
          <a:endParaRPr lang="en-US" sz="1050" dirty="0"/>
        </a:p>
      </dgm:t>
    </dgm:pt>
    <dgm:pt modelId="{FC737CA0-97D2-4E98-B41B-80853DD7948F}" type="parTrans" cxnId="{04502B7C-C2F3-4CAD-BD93-4D400C8F935B}">
      <dgm:prSet/>
      <dgm:spPr/>
      <dgm:t>
        <a:bodyPr/>
        <a:lstStyle/>
        <a:p>
          <a:endParaRPr lang="en-US"/>
        </a:p>
      </dgm:t>
    </dgm:pt>
    <dgm:pt modelId="{0A25DC13-483F-4A3D-8282-303B51A4C350}" type="sibTrans" cxnId="{04502B7C-C2F3-4CAD-BD93-4D400C8F935B}">
      <dgm:prSet/>
      <dgm:spPr/>
      <dgm:t>
        <a:bodyPr/>
        <a:lstStyle/>
        <a:p>
          <a:endParaRPr lang="en-US"/>
        </a:p>
      </dgm:t>
    </dgm:pt>
    <dgm:pt modelId="{5A1F7D1C-608D-4CC1-84DC-82BA59B658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State an issue to resolve</a:t>
          </a:r>
          <a:endParaRPr lang="en-US" sz="2400" dirty="0">
            <a:solidFill>
              <a:schemeClr val="accent1"/>
            </a:solidFill>
          </a:endParaRPr>
        </a:p>
      </dgm:t>
    </dgm:pt>
    <dgm:pt modelId="{500DE329-6D4C-4784-A914-E03A3B755416}" type="parTrans" cxnId="{9E93C46C-1FBA-48D0-B885-B9CC7BA1C85B}">
      <dgm:prSet/>
      <dgm:spPr/>
      <dgm:t>
        <a:bodyPr/>
        <a:lstStyle/>
        <a:p>
          <a:endParaRPr lang="en-US"/>
        </a:p>
      </dgm:t>
    </dgm:pt>
    <dgm:pt modelId="{FCD9CD1E-1460-45C4-A6DA-2007BC982456}" type="sibTrans" cxnId="{9E93C46C-1FBA-48D0-B885-B9CC7BA1C85B}">
      <dgm:prSet/>
      <dgm:spPr/>
      <dgm:t>
        <a:bodyPr/>
        <a:lstStyle/>
        <a:p>
          <a:endParaRPr lang="en-US"/>
        </a:p>
      </dgm:t>
    </dgm:pt>
    <dgm:pt modelId="{5560D931-F3BF-49DE-ADD1-21B4BB96E9B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Get </a:t>
          </a:r>
          <a:r>
            <a:rPr lang="en-US" sz="1600" dirty="0" smtClean="0"/>
            <a:t>Data</a:t>
          </a:r>
          <a:endParaRPr lang="en-US" sz="1600" dirty="0"/>
        </a:p>
      </dgm:t>
    </dgm:pt>
    <dgm:pt modelId="{7229BC44-F05C-49DA-B4E3-0CA110D2C7D1}" type="parTrans" cxnId="{E180DCC3-C44D-4060-994E-534C9F36537A}">
      <dgm:prSet/>
      <dgm:spPr/>
      <dgm:t>
        <a:bodyPr/>
        <a:lstStyle/>
        <a:p>
          <a:endParaRPr lang="en-US"/>
        </a:p>
      </dgm:t>
    </dgm:pt>
    <dgm:pt modelId="{74DF9BB5-CB8F-4065-95C3-31B7E7FDC0C4}" type="sibTrans" cxnId="{E180DCC3-C44D-4060-994E-534C9F36537A}">
      <dgm:prSet/>
      <dgm:spPr/>
      <dgm:t>
        <a:bodyPr/>
        <a:lstStyle/>
        <a:p>
          <a:endParaRPr lang="en-US"/>
        </a:p>
      </dgm:t>
    </dgm:pt>
    <dgm:pt modelId="{35D31D8A-217A-4A07-A2F7-B1FA76125B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Adopt dataset</a:t>
          </a:r>
          <a:endParaRPr lang="en-US" sz="2400" dirty="0">
            <a:solidFill>
              <a:schemeClr val="accent1"/>
            </a:solidFill>
          </a:endParaRPr>
        </a:p>
      </dgm:t>
    </dgm:pt>
    <dgm:pt modelId="{01FB77DE-5BA5-4394-AE3A-EBD9344422FC}" type="parTrans" cxnId="{034D3364-D0D3-4282-9BFB-2E90D42F563E}">
      <dgm:prSet/>
      <dgm:spPr/>
      <dgm:t>
        <a:bodyPr/>
        <a:lstStyle/>
        <a:p>
          <a:endParaRPr lang="en-US"/>
        </a:p>
      </dgm:t>
    </dgm:pt>
    <dgm:pt modelId="{1C5D5BCB-BA37-45CF-9BCE-E24109A3F310}" type="sibTrans" cxnId="{034D3364-D0D3-4282-9BFB-2E90D42F563E}">
      <dgm:prSet/>
      <dgm:spPr/>
      <dgm:t>
        <a:bodyPr/>
        <a:lstStyle/>
        <a:p>
          <a:endParaRPr lang="en-US"/>
        </a:p>
      </dgm:t>
    </dgm:pt>
    <dgm:pt modelId="{C407B92A-9C06-4CD5-B587-28B7FC19A2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Clean </a:t>
          </a:r>
          <a:r>
            <a:rPr lang="en-US" sz="1600" dirty="0" smtClean="0"/>
            <a:t>Data</a:t>
          </a:r>
          <a:endParaRPr lang="en-US" sz="1600" dirty="0"/>
        </a:p>
      </dgm:t>
    </dgm:pt>
    <dgm:pt modelId="{064D8C3B-04CF-499D-B6EE-9A381F724A20}" type="parTrans" cxnId="{AAE7EB9D-A0D6-4BE3-A174-7891DDA30F29}">
      <dgm:prSet/>
      <dgm:spPr/>
      <dgm:t>
        <a:bodyPr/>
        <a:lstStyle/>
        <a:p>
          <a:endParaRPr lang="en-US"/>
        </a:p>
      </dgm:t>
    </dgm:pt>
    <dgm:pt modelId="{3F53762E-A63E-4449-8FDB-11D872856989}" type="sibTrans" cxnId="{AAE7EB9D-A0D6-4BE3-A174-7891DDA30F29}">
      <dgm:prSet/>
      <dgm:spPr/>
      <dgm:t>
        <a:bodyPr/>
        <a:lstStyle/>
        <a:p>
          <a:endParaRPr lang="en-US"/>
        </a:p>
      </dgm:t>
    </dgm:pt>
    <dgm:pt modelId="{E0AE8ED9-C2CD-4CB1-9AE1-DFBA003E788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accent1"/>
              </a:solidFill>
            </a:rPr>
            <a:t>Clean, </a:t>
          </a:r>
          <a:r>
            <a:rPr lang="en-US" altLang="zh-CN" sz="2200" dirty="0" smtClean="0">
              <a:solidFill>
                <a:schemeClr val="accent1"/>
              </a:solidFill>
            </a:rPr>
            <a:t>normalize,</a:t>
          </a:r>
          <a:r>
            <a:rPr lang="zh-CN" altLang="en-US" sz="2200" dirty="0" smtClean="0">
              <a:solidFill>
                <a:schemeClr val="accent1"/>
              </a:solidFill>
            </a:rPr>
            <a:t> </a:t>
          </a:r>
          <a:r>
            <a:rPr lang="en-US" sz="2200" dirty="0" smtClean="0">
              <a:solidFill>
                <a:schemeClr val="accent1"/>
              </a:solidFill>
            </a:rPr>
            <a:t>split, augment, etc.…</a:t>
          </a:r>
          <a:endParaRPr lang="en-US" sz="2200" dirty="0">
            <a:solidFill>
              <a:schemeClr val="accent1"/>
            </a:solidFill>
          </a:endParaRPr>
        </a:p>
      </dgm:t>
    </dgm:pt>
    <dgm:pt modelId="{7A193199-01EB-41D1-BA20-A24DADAEA8DD}" type="parTrans" cxnId="{30910AA9-4DF6-4886-BB93-05D95105AFA5}">
      <dgm:prSet/>
      <dgm:spPr/>
      <dgm:t>
        <a:bodyPr/>
        <a:lstStyle/>
        <a:p>
          <a:endParaRPr lang="en-US"/>
        </a:p>
      </dgm:t>
    </dgm:pt>
    <dgm:pt modelId="{B1917A7B-D93B-4E06-AAE2-EB83B6D37BD3}" type="sibTrans" cxnId="{30910AA9-4DF6-4886-BB93-05D95105AFA5}">
      <dgm:prSet/>
      <dgm:spPr/>
      <dgm:t>
        <a:bodyPr/>
        <a:lstStyle/>
        <a:p>
          <a:endParaRPr lang="en-US"/>
        </a:p>
      </dgm:t>
    </dgm:pt>
    <dgm:pt modelId="{D1524AE5-7714-47D6-AFF7-30C9DCEBAE0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Train </a:t>
          </a:r>
        </a:p>
      </dgm:t>
    </dgm:pt>
    <dgm:pt modelId="{ABB97AE9-22A4-4BAC-A95B-B70B774813A6}" type="parTrans" cxnId="{00D4F1EE-D2BC-47A8-A123-08AB4A702001}">
      <dgm:prSet/>
      <dgm:spPr/>
      <dgm:t>
        <a:bodyPr/>
        <a:lstStyle/>
        <a:p>
          <a:endParaRPr lang="en-US"/>
        </a:p>
      </dgm:t>
    </dgm:pt>
    <dgm:pt modelId="{878BF0AB-FE31-429C-8D38-7B48EE5C0E41}" type="sibTrans" cxnId="{00D4F1EE-D2BC-47A8-A123-08AB4A702001}">
      <dgm:prSet/>
      <dgm:spPr/>
      <dgm:t>
        <a:bodyPr/>
        <a:lstStyle/>
        <a:p>
          <a:endParaRPr lang="en-US"/>
        </a:p>
      </dgm:t>
    </dgm:pt>
    <dgm:pt modelId="{094BA08F-7622-490A-B2C2-E173B744748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ED5BC68-D8C6-44C0-B5AD-96643A3C7B13}" type="parTrans" cxnId="{8C59E4E2-9B1C-4A8B-8A26-FF41A5F864AC}">
      <dgm:prSet/>
      <dgm:spPr/>
      <dgm:t>
        <a:bodyPr/>
        <a:lstStyle/>
        <a:p>
          <a:endParaRPr lang="en-US"/>
        </a:p>
      </dgm:t>
    </dgm:pt>
    <dgm:pt modelId="{30B77E6F-6F9F-472B-962A-02ED923E57E6}" type="sibTrans" cxnId="{8C59E4E2-9B1C-4A8B-8A26-FF41A5F864AC}">
      <dgm:prSet/>
      <dgm:spPr/>
      <dgm:t>
        <a:bodyPr/>
        <a:lstStyle/>
        <a:p>
          <a:endParaRPr lang="en-US"/>
        </a:p>
      </dgm:t>
    </dgm:pt>
    <dgm:pt modelId="{471143FD-A2A6-4DFD-9229-9D86E9E963AF}">
      <dgm:prSet custT="1"/>
      <dgm:spPr/>
      <dgm:t>
        <a:bodyPr/>
        <a:lstStyle/>
        <a:p>
          <a:r>
            <a:rPr lang="en-US" sz="2400" dirty="0">
              <a:solidFill>
                <a:schemeClr val="accent1"/>
              </a:solidFill>
            </a:rPr>
            <a:t>37 breeds </a:t>
          </a:r>
          <a:r>
            <a:rPr lang="en-US" sz="2400" dirty="0" smtClean="0">
              <a:solidFill>
                <a:schemeClr val="accent1"/>
              </a:solidFill>
            </a:rPr>
            <a:t>— learn </a:t>
          </a:r>
          <a:r>
            <a:rPr lang="en-US" sz="2400" dirty="0">
              <a:solidFill>
                <a:schemeClr val="accent1"/>
              </a:solidFill>
            </a:rPr>
            <a:t>to tell them apart</a:t>
          </a:r>
        </a:p>
      </dgm:t>
    </dgm:pt>
    <dgm:pt modelId="{C37EEAEB-1424-49B8-BCAB-92AC65BAA131}" type="parTrans" cxnId="{BCAC041B-6434-4156-A84B-053179CCFBE8}">
      <dgm:prSet/>
      <dgm:spPr/>
      <dgm:t>
        <a:bodyPr/>
        <a:lstStyle/>
        <a:p>
          <a:endParaRPr lang="en-US"/>
        </a:p>
      </dgm:t>
    </dgm:pt>
    <dgm:pt modelId="{D22F06A9-D2DC-4D7C-BAA4-2A58CC70618A}" type="sibTrans" cxnId="{BCAC041B-6434-4156-A84B-053179CCFBE8}">
      <dgm:prSet/>
      <dgm:spPr/>
      <dgm:t>
        <a:bodyPr/>
        <a:lstStyle/>
        <a:p>
          <a:endParaRPr lang="en-US"/>
        </a:p>
      </dgm:t>
    </dgm:pt>
    <dgm:pt modelId="{0DDCD55F-9C13-4085-8B56-746F732518A1}">
      <dgm:prSet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Test local </a:t>
          </a:r>
          <a:r>
            <a:rPr lang="en-US" sz="2400" dirty="0" smtClean="0">
              <a:solidFill>
                <a:schemeClr val="bg2"/>
              </a:solidFill>
            </a:rPr>
            <a:t>sample</a:t>
          </a:r>
          <a:endParaRPr lang="en-US" sz="2400" dirty="0">
            <a:solidFill>
              <a:schemeClr val="bg2"/>
            </a:solidFill>
          </a:endParaRPr>
        </a:p>
      </dgm:t>
    </dgm:pt>
    <dgm:pt modelId="{0C182AE6-6E54-4A71-BE7E-71274CE5D1C4}" type="parTrans" cxnId="{6EAA8232-B70B-4FE8-AF91-DC0857EB6BE5}">
      <dgm:prSet/>
      <dgm:spPr/>
      <dgm:t>
        <a:bodyPr/>
        <a:lstStyle/>
        <a:p>
          <a:endParaRPr lang="en-US"/>
        </a:p>
      </dgm:t>
    </dgm:pt>
    <dgm:pt modelId="{1CDE0060-9A2B-45E1-9649-976012410DC8}" type="sibTrans" cxnId="{6EAA8232-B70B-4FE8-AF91-DC0857EB6BE5}">
      <dgm:prSet/>
      <dgm:spPr/>
      <dgm:t>
        <a:bodyPr/>
        <a:lstStyle/>
        <a:p>
          <a:endParaRPr lang="en-US"/>
        </a:p>
      </dgm:t>
    </dgm:pt>
    <dgm:pt modelId="{5F65DEC8-1CA7-4F9A-8FA5-4B6A1FD4864D}" type="pres">
      <dgm:prSet presAssocID="{1CC2EC01-6933-48C1-94FF-9C214A5617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892D31-E84F-4674-A3C0-9F1551E626FA}" type="pres">
      <dgm:prSet presAssocID="{DCF01259-013C-4CB5-A730-8B141CB4BAA9}" presName="composite" presStyleCnt="0"/>
      <dgm:spPr/>
    </dgm:pt>
    <dgm:pt modelId="{7D8C0AA0-EA87-4C22-AADF-81B1CEAC864F}" type="pres">
      <dgm:prSet presAssocID="{DCF01259-013C-4CB5-A730-8B141CB4B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E787-C7C3-4E53-A4F4-3AEF9859C9EF}" type="pres">
      <dgm:prSet presAssocID="{DCF01259-013C-4CB5-A730-8B141CB4B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EAB79-81F8-4C7E-B040-5D558948B6CE}" type="pres">
      <dgm:prSet presAssocID="{0A25DC13-483F-4A3D-8282-303B51A4C350}" presName="sp" presStyleCnt="0"/>
      <dgm:spPr/>
    </dgm:pt>
    <dgm:pt modelId="{E4EF363E-E5F6-4F41-93C4-CA213290D342}" type="pres">
      <dgm:prSet presAssocID="{5560D931-F3BF-49DE-ADD1-21B4BB96E9BC}" presName="composite" presStyleCnt="0"/>
      <dgm:spPr/>
    </dgm:pt>
    <dgm:pt modelId="{B03BBFAA-BD6A-4589-988E-7849ABDF61DD}" type="pres">
      <dgm:prSet presAssocID="{5560D931-F3BF-49DE-ADD1-21B4BB96E9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12746-BBED-445E-AF1D-D10608D4B909}" type="pres">
      <dgm:prSet presAssocID="{5560D931-F3BF-49DE-ADD1-21B4BB96E9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A76A-0AC9-41B2-95A3-9C9D04A692E7}" type="pres">
      <dgm:prSet presAssocID="{74DF9BB5-CB8F-4065-95C3-31B7E7FDC0C4}" presName="sp" presStyleCnt="0"/>
      <dgm:spPr/>
    </dgm:pt>
    <dgm:pt modelId="{D52F5566-63A8-43EA-A8BC-08A4392222A7}" type="pres">
      <dgm:prSet presAssocID="{C407B92A-9C06-4CD5-B587-28B7FC19A2A6}" presName="composite" presStyleCnt="0"/>
      <dgm:spPr/>
    </dgm:pt>
    <dgm:pt modelId="{B472C178-B882-4D0D-868A-5B08E664DBFF}" type="pres">
      <dgm:prSet presAssocID="{C407B92A-9C06-4CD5-B587-28B7FC19A2A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E64D0-E376-414D-90E3-379F4D0E3433}" type="pres">
      <dgm:prSet presAssocID="{C407B92A-9C06-4CD5-B587-28B7FC19A2A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A1B52-9387-4105-9FA6-0DA4D178F49C}" type="pres">
      <dgm:prSet presAssocID="{3F53762E-A63E-4449-8FDB-11D872856989}" presName="sp" presStyleCnt="0"/>
      <dgm:spPr/>
    </dgm:pt>
    <dgm:pt modelId="{758944F3-3B3C-4704-A41C-FCE5E922AF1C}" type="pres">
      <dgm:prSet presAssocID="{D1524AE5-7714-47D6-AFF7-30C9DCEBAE03}" presName="composite" presStyleCnt="0"/>
      <dgm:spPr/>
    </dgm:pt>
    <dgm:pt modelId="{A91CA9E8-4A67-4943-929C-26882BE8E5B5}" type="pres">
      <dgm:prSet presAssocID="{D1524AE5-7714-47D6-AFF7-30C9DCEBAE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3A9DD-293E-4110-BFBE-AE000E022F52}" type="pres">
      <dgm:prSet presAssocID="{D1524AE5-7714-47D6-AFF7-30C9DCEBAE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C70EA-F4C4-473D-84BD-3A6C07517896}" type="pres">
      <dgm:prSet presAssocID="{878BF0AB-FE31-429C-8D38-7B48EE5C0E41}" presName="sp" presStyleCnt="0"/>
      <dgm:spPr/>
    </dgm:pt>
    <dgm:pt modelId="{E7DE8432-F4C0-4933-9304-3709488E1800}" type="pres">
      <dgm:prSet presAssocID="{094BA08F-7622-490A-B2C2-E173B744748B}" presName="composite" presStyleCnt="0"/>
      <dgm:spPr/>
    </dgm:pt>
    <dgm:pt modelId="{3AC636A3-3884-4CFD-898A-68DA44227190}" type="pres">
      <dgm:prSet presAssocID="{094BA08F-7622-490A-B2C2-E173B744748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778CD-E33B-4845-A227-70A8469C5C1C}" type="pres">
      <dgm:prSet presAssocID="{094BA08F-7622-490A-B2C2-E173B744748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D3364-D0D3-4282-9BFB-2E90D42F563E}" srcId="{5560D931-F3BF-49DE-ADD1-21B4BB96E9BC}" destId="{35D31D8A-217A-4A07-A2F7-B1FA76125BBE}" srcOrd="0" destOrd="0" parTransId="{01FB77DE-5BA5-4394-AE3A-EBD9344422FC}" sibTransId="{1C5D5BCB-BA37-45CF-9BCE-E24109A3F310}"/>
    <dgm:cxn modelId="{AAE7EB9D-A0D6-4BE3-A174-7891DDA30F29}" srcId="{1CC2EC01-6933-48C1-94FF-9C214A5617AC}" destId="{C407B92A-9C06-4CD5-B587-28B7FC19A2A6}" srcOrd="2" destOrd="0" parTransId="{064D8C3B-04CF-499D-B6EE-9A381F724A20}" sibTransId="{3F53762E-A63E-4449-8FDB-11D872856989}"/>
    <dgm:cxn modelId="{E180DCC3-C44D-4060-994E-534C9F36537A}" srcId="{1CC2EC01-6933-48C1-94FF-9C214A5617AC}" destId="{5560D931-F3BF-49DE-ADD1-21B4BB96E9BC}" srcOrd="1" destOrd="0" parTransId="{7229BC44-F05C-49DA-B4E3-0CA110D2C7D1}" sibTransId="{74DF9BB5-CB8F-4065-95C3-31B7E7FDC0C4}"/>
    <dgm:cxn modelId="{4CD4276E-CD20-4B72-910E-EB86CBA81811}" type="presOf" srcId="{DCF01259-013C-4CB5-A730-8B141CB4BAA9}" destId="{7D8C0AA0-EA87-4C22-AADF-81B1CEAC864F}" srcOrd="0" destOrd="0" presId="urn:microsoft.com/office/officeart/2005/8/layout/chevron2"/>
    <dgm:cxn modelId="{61D5669D-B21E-425D-8497-FCE87A7127E1}" type="presOf" srcId="{094BA08F-7622-490A-B2C2-E173B744748B}" destId="{3AC636A3-3884-4CFD-898A-68DA44227190}" srcOrd="0" destOrd="0" presId="urn:microsoft.com/office/officeart/2005/8/layout/chevron2"/>
    <dgm:cxn modelId="{00D4F1EE-D2BC-47A8-A123-08AB4A702001}" srcId="{1CC2EC01-6933-48C1-94FF-9C214A5617AC}" destId="{D1524AE5-7714-47D6-AFF7-30C9DCEBAE03}" srcOrd="3" destOrd="0" parTransId="{ABB97AE9-22A4-4BAC-A95B-B70B774813A6}" sibTransId="{878BF0AB-FE31-429C-8D38-7B48EE5C0E41}"/>
    <dgm:cxn modelId="{8C59E4E2-9B1C-4A8B-8A26-FF41A5F864AC}" srcId="{1CC2EC01-6933-48C1-94FF-9C214A5617AC}" destId="{094BA08F-7622-490A-B2C2-E173B744748B}" srcOrd="4" destOrd="0" parTransId="{5ED5BC68-D8C6-44C0-B5AD-96643A3C7B13}" sibTransId="{30B77E6F-6F9F-472B-962A-02ED923E57E6}"/>
    <dgm:cxn modelId="{073F271F-6BE7-4F88-A1EF-70B08F979E6C}" type="presOf" srcId="{D1524AE5-7714-47D6-AFF7-30C9DCEBAE03}" destId="{A91CA9E8-4A67-4943-929C-26882BE8E5B5}" srcOrd="0" destOrd="0" presId="urn:microsoft.com/office/officeart/2005/8/layout/chevron2"/>
    <dgm:cxn modelId="{04502B7C-C2F3-4CAD-BD93-4D400C8F935B}" srcId="{1CC2EC01-6933-48C1-94FF-9C214A5617AC}" destId="{DCF01259-013C-4CB5-A730-8B141CB4BAA9}" srcOrd="0" destOrd="0" parTransId="{FC737CA0-97D2-4E98-B41B-80853DD7948F}" sibTransId="{0A25DC13-483F-4A3D-8282-303B51A4C350}"/>
    <dgm:cxn modelId="{6EAA8232-B70B-4FE8-AF91-DC0857EB6BE5}" srcId="{094BA08F-7622-490A-B2C2-E173B744748B}" destId="{0DDCD55F-9C13-4085-8B56-746F732518A1}" srcOrd="0" destOrd="0" parTransId="{0C182AE6-6E54-4A71-BE7E-71274CE5D1C4}" sibTransId="{1CDE0060-9A2B-45E1-9649-976012410DC8}"/>
    <dgm:cxn modelId="{8F21CEF9-1A8E-4BD1-ABF1-4406822B88E0}" type="presOf" srcId="{E0AE8ED9-C2CD-4CB1-9AE1-DFBA003E7880}" destId="{9AAE64D0-E376-414D-90E3-379F4D0E3433}" srcOrd="0" destOrd="0" presId="urn:microsoft.com/office/officeart/2005/8/layout/chevron2"/>
    <dgm:cxn modelId="{71FB7D86-1613-45C3-B33E-BB3775D254E4}" type="presOf" srcId="{1CC2EC01-6933-48C1-94FF-9C214A5617AC}" destId="{5F65DEC8-1CA7-4F9A-8FA5-4B6A1FD4864D}" srcOrd="0" destOrd="0" presId="urn:microsoft.com/office/officeart/2005/8/layout/chevron2"/>
    <dgm:cxn modelId="{9E93C46C-1FBA-48D0-B885-B9CC7BA1C85B}" srcId="{DCF01259-013C-4CB5-A730-8B141CB4BAA9}" destId="{5A1F7D1C-608D-4CC1-84DC-82BA59B658D1}" srcOrd="0" destOrd="0" parTransId="{500DE329-6D4C-4784-A914-E03A3B755416}" sibTransId="{FCD9CD1E-1460-45C4-A6DA-2007BC982456}"/>
    <dgm:cxn modelId="{E6302A9C-661D-45AC-8E88-91C351B92EBF}" type="presOf" srcId="{0DDCD55F-9C13-4085-8B56-746F732518A1}" destId="{693778CD-E33B-4845-A227-70A8469C5C1C}" srcOrd="0" destOrd="0" presId="urn:microsoft.com/office/officeart/2005/8/layout/chevron2"/>
    <dgm:cxn modelId="{CEE06C1F-0CAE-443B-9D2D-D7320EA7A5BE}" type="presOf" srcId="{5A1F7D1C-608D-4CC1-84DC-82BA59B658D1}" destId="{6401E787-C7C3-4E53-A4F4-3AEF9859C9EF}" srcOrd="0" destOrd="0" presId="urn:microsoft.com/office/officeart/2005/8/layout/chevron2"/>
    <dgm:cxn modelId="{64DA618A-AC44-406C-84DA-D68C8A41750A}" type="presOf" srcId="{5560D931-F3BF-49DE-ADD1-21B4BB96E9BC}" destId="{B03BBFAA-BD6A-4589-988E-7849ABDF61DD}" srcOrd="0" destOrd="0" presId="urn:microsoft.com/office/officeart/2005/8/layout/chevron2"/>
    <dgm:cxn modelId="{BCAC041B-6434-4156-A84B-053179CCFBE8}" srcId="{D1524AE5-7714-47D6-AFF7-30C9DCEBAE03}" destId="{471143FD-A2A6-4DFD-9229-9D86E9E963AF}" srcOrd="0" destOrd="0" parTransId="{C37EEAEB-1424-49B8-BCAB-92AC65BAA131}" sibTransId="{D22F06A9-D2DC-4D7C-BAA4-2A58CC70618A}"/>
    <dgm:cxn modelId="{DDB3DB42-1C88-4430-AC71-171859F52692}" type="presOf" srcId="{35D31D8A-217A-4A07-A2F7-B1FA76125BBE}" destId="{7D812746-BBED-445E-AF1D-D10608D4B909}" srcOrd="0" destOrd="0" presId="urn:microsoft.com/office/officeart/2005/8/layout/chevron2"/>
    <dgm:cxn modelId="{25D779DF-DFCB-426A-B9DE-777DE447B2B9}" type="presOf" srcId="{471143FD-A2A6-4DFD-9229-9D86E9E963AF}" destId="{CCA3A9DD-293E-4110-BFBE-AE000E022F52}" srcOrd="0" destOrd="0" presId="urn:microsoft.com/office/officeart/2005/8/layout/chevron2"/>
    <dgm:cxn modelId="{30910AA9-4DF6-4886-BB93-05D95105AFA5}" srcId="{C407B92A-9C06-4CD5-B587-28B7FC19A2A6}" destId="{E0AE8ED9-C2CD-4CB1-9AE1-DFBA003E7880}" srcOrd="0" destOrd="0" parTransId="{7A193199-01EB-41D1-BA20-A24DADAEA8DD}" sibTransId="{B1917A7B-D93B-4E06-AAE2-EB83B6D37BD3}"/>
    <dgm:cxn modelId="{C5B4EAB4-09EB-48F7-B52E-0203971521D5}" type="presOf" srcId="{C407B92A-9C06-4CD5-B587-28B7FC19A2A6}" destId="{B472C178-B882-4D0D-868A-5B08E664DBFF}" srcOrd="0" destOrd="0" presId="urn:microsoft.com/office/officeart/2005/8/layout/chevron2"/>
    <dgm:cxn modelId="{AB69454B-FD50-4EC9-BC70-7607EE3E9CE6}" type="presParOf" srcId="{5F65DEC8-1CA7-4F9A-8FA5-4B6A1FD4864D}" destId="{EB892D31-E84F-4674-A3C0-9F1551E626FA}" srcOrd="0" destOrd="0" presId="urn:microsoft.com/office/officeart/2005/8/layout/chevron2"/>
    <dgm:cxn modelId="{AAF8BE88-BBD2-451E-B9A8-A7DA124BD3E7}" type="presParOf" srcId="{EB892D31-E84F-4674-A3C0-9F1551E626FA}" destId="{7D8C0AA0-EA87-4C22-AADF-81B1CEAC864F}" srcOrd="0" destOrd="0" presId="urn:microsoft.com/office/officeart/2005/8/layout/chevron2"/>
    <dgm:cxn modelId="{5F74A9D1-991C-4E57-993E-90F077B639A9}" type="presParOf" srcId="{EB892D31-E84F-4674-A3C0-9F1551E626FA}" destId="{6401E787-C7C3-4E53-A4F4-3AEF9859C9EF}" srcOrd="1" destOrd="0" presId="urn:microsoft.com/office/officeart/2005/8/layout/chevron2"/>
    <dgm:cxn modelId="{4F7B67F5-1406-4620-874F-8E8FDE23303A}" type="presParOf" srcId="{5F65DEC8-1CA7-4F9A-8FA5-4B6A1FD4864D}" destId="{966EAB79-81F8-4C7E-B040-5D558948B6CE}" srcOrd="1" destOrd="0" presId="urn:microsoft.com/office/officeart/2005/8/layout/chevron2"/>
    <dgm:cxn modelId="{68975126-5770-4515-88E6-588B15B3C23C}" type="presParOf" srcId="{5F65DEC8-1CA7-4F9A-8FA5-4B6A1FD4864D}" destId="{E4EF363E-E5F6-4F41-93C4-CA213290D342}" srcOrd="2" destOrd="0" presId="urn:microsoft.com/office/officeart/2005/8/layout/chevron2"/>
    <dgm:cxn modelId="{78E7D802-31F8-4CCE-B472-AB758327C540}" type="presParOf" srcId="{E4EF363E-E5F6-4F41-93C4-CA213290D342}" destId="{B03BBFAA-BD6A-4589-988E-7849ABDF61DD}" srcOrd="0" destOrd="0" presId="urn:microsoft.com/office/officeart/2005/8/layout/chevron2"/>
    <dgm:cxn modelId="{684C6C02-CB22-44B8-A8C1-23BE2BFFAF1A}" type="presParOf" srcId="{E4EF363E-E5F6-4F41-93C4-CA213290D342}" destId="{7D812746-BBED-445E-AF1D-D10608D4B909}" srcOrd="1" destOrd="0" presId="urn:microsoft.com/office/officeart/2005/8/layout/chevron2"/>
    <dgm:cxn modelId="{32944A26-283A-46EE-8CAB-073F82082077}" type="presParOf" srcId="{5F65DEC8-1CA7-4F9A-8FA5-4B6A1FD4864D}" destId="{58EDA76A-0AC9-41B2-95A3-9C9D04A692E7}" srcOrd="3" destOrd="0" presId="urn:microsoft.com/office/officeart/2005/8/layout/chevron2"/>
    <dgm:cxn modelId="{F676D301-D23C-4D91-B6A9-BF4AE207BE84}" type="presParOf" srcId="{5F65DEC8-1CA7-4F9A-8FA5-4B6A1FD4864D}" destId="{D52F5566-63A8-43EA-A8BC-08A4392222A7}" srcOrd="4" destOrd="0" presId="urn:microsoft.com/office/officeart/2005/8/layout/chevron2"/>
    <dgm:cxn modelId="{D5385706-1F35-40B6-B38B-A53CD918C633}" type="presParOf" srcId="{D52F5566-63A8-43EA-A8BC-08A4392222A7}" destId="{B472C178-B882-4D0D-868A-5B08E664DBFF}" srcOrd="0" destOrd="0" presId="urn:microsoft.com/office/officeart/2005/8/layout/chevron2"/>
    <dgm:cxn modelId="{EC6C30DC-2C7C-44D9-801B-580CD245A78D}" type="presParOf" srcId="{D52F5566-63A8-43EA-A8BC-08A4392222A7}" destId="{9AAE64D0-E376-414D-90E3-379F4D0E3433}" srcOrd="1" destOrd="0" presId="urn:microsoft.com/office/officeart/2005/8/layout/chevron2"/>
    <dgm:cxn modelId="{7B0DE06B-FC2D-4C25-BF9A-D6D5AC9B8938}" type="presParOf" srcId="{5F65DEC8-1CA7-4F9A-8FA5-4B6A1FD4864D}" destId="{B87A1B52-9387-4105-9FA6-0DA4D178F49C}" srcOrd="5" destOrd="0" presId="urn:microsoft.com/office/officeart/2005/8/layout/chevron2"/>
    <dgm:cxn modelId="{45907E9C-ACA2-4A8E-A524-F947AA61B8BC}" type="presParOf" srcId="{5F65DEC8-1CA7-4F9A-8FA5-4B6A1FD4864D}" destId="{758944F3-3B3C-4704-A41C-FCE5E922AF1C}" srcOrd="6" destOrd="0" presId="urn:microsoft.com/office/officeart/2005/8/layout/chevron2"/>
    <dgm:cxn modelId="{EA2A500C-40BC-4E4B-AD46-7E5EAFA9A82D}" type="presParOf" srcId="{758944F3-3B3C-4704-A41C-FCE5E922AF1C}" destId="{A91CA9E8-4A67-4943-929C-26882BE8E5B5}" srcOrd="0" destOrd="0" presId="urn:microsoft.com/office/officeart/2005/8/layout/chevron2"/>
    <dgm:cxn modelId="{9590B566-8617-403C-B455-5892EC046E9B}" type="presParOf" srcId="{758944F3-3B3C-4704-A41C-FCE5E922AF1C}" destId="{CCA3A9DD-293E-4110-BFBE-AE000E022F52}" srcOrd="1" destOrd="0" presId="urn:microsoft.com/office/officeart/2005/8/layout/chevron2"/>
    <dgm:cxn modelId="{DF75DB3B-E960-4E05-9A91-7F3992AC0ECF}" type="presParOf" srcId="{5F65DEC8-1CA7-4F9A-8FA5-4B6A1FD4864D}" destId="{33AC70EA-F4C4-473D-84BD-3A6C07517896}" srcOrd="7" destOrd="0" presId="urn:microsoft.com/office/officeart/2005/8/layout/chevron2"/>
    <dgm:cxn modelId="{879E817D-6305-400F-A709-E932DCDF2D59}" type="presParOf" srcId="{5F65DEC8-1CA7-4F9A-8FA5-4B6A1FD4864D}" destId="{E7DE8432-F4C0-4933-9304-3709488E1800}" srcOrd="8" destOrd="0" presId="urn:microsoft.com/office/officeart/2005/8/layout/chevron2"/>
    <dgm:cxn modelId="{00E751BF-FBFE-409F-A242-AB6DB16BA247}" type="presParOf" srcId="{E7DE8432-F4C0-4933-9304-3709488E1800}" destId="{3AC636A3-3884-4CFD-898A-68DA44227190}" srcOrd="0" destOrd="0" presId="urn:microsoft.com/office/officeart/2005/8/layout/chevron2"/>
    <dgm:cxn modelId="{342ED7DB-84DA-4114-92B5-D30857B5C0B6}" type="presParOf" srcId="{E7DE8432-F4C0-4933-9304-3709488E1800}" destId="{693778CD-E33B-4845-A227-70A8469C5C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2EC01-6933-48C1-94FF-9C214A5617AC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01259-013C-4CB5-A730-8B141CB4BAA9}">
      <dgm:prSet phldrT="[Text]" custT="1"/>
      <dgm:spPr/>
      <dgm:t>
        <a:bodyPr/>
        <a:lstStyle/>
        <a:p>
          <a:r>
            <a:rPr lang="en-US" sz="1050" smtClean="0"/>
            <a:t>Problem Statement</a:t>
          </a:r>
          <a:endParaRPr lang="en-US" sz="1050" dirty="0"/>
        </a:p>
      </dgm:t>
    </dgm:pt>
    <dgm:pt modelId="{FC737CA0-97D2-4E98-B41B-80853DD7948F}" type="parTrans" cxnId="{04502B7C-C2F3-4CAD-BD93-4D400C8F935B}">
      <dgm:prSet/>
      <dgm:spPr/>
      <dgm:t>
        <a:bodyPr/>
        <a:lstStyle/>
        <a:p>
          <a:endParaRPr lang="en-US"/>
        </a:p>
      </dgm:t>
    </dgm:pt>
    <dgm:pt modelId="{0A25DC13-483F-4A3D-8282-303B51A4C350}" type="sibTrans" cxnId="{04502B7C-C2F3-4CAD-BD93-4D400C8F935B}">
      <dgm:prSet/>
      <dgm:spPr/>
      <dgm:t>
        <a:bodyPr/>
        <a:lstStyle/>
        <a:p>
          <a:endParaRPr lang="en-US"/>
        </a:p>
      </dgm:t>
    </dgm:pt>
    <dgm:pt modelId="{5A1F7D1C-608D-4CC1-84DC-82BA59B658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State an issue to resolve</a:t>
          </a:r>
          <a:endParaRPr lang="en-US" sz="2400" dirty="0">
            <a:solidFill>
              <a:schemeClr val="accent1"/>
            </a:solidFill>
          </a:endParaRPr>
        </a:p>
      </dgm:t>
    </dgm:pt>
    <dgm:pt modelId="{500DE329-6D4C-4784-A914-E03A3B755416}" type="parTrans" cxnId="{9E93C46C-1FBA-48D0-B885-B9CC7BA1C85B}">
      <dgm:prSet/>
      <dgm:spPr/>
      <dgm:t>
        <a:bodyPr/>
        <a:lstStyle/>
        <a:p>
          <a:endParaRPr lang="en-US"/>
        </a:p>
      </dgm:t>
    </dgm:pt>
    <dgm:pt modelId="{FCD9CD1E-1460-45C4-A6DA-2007BC982456}" type="sibTrans" cxnId="{9E93C46C-1FBA-48D0-B885-B9CC7BA1C85B}">
      <dgm:prSet/>
      <dgm:spPr/>
      <dgm:t>
        <a:bodyPr/>
        <a:lstStyle/>
        <a:p>
          <a:endParaRPr lang="en-US"/>
        </a:p>
      </dgm:t>
    </dgm:pt>
    <dgm:pt modelId="{5560D931-F3BF-49DE-ADD1-21B4BB96E9B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Get </a:t>
          </a:r>
          <a:r>
            <a:rPr lang="en-US" sz="1600" dirty="0" smtClean="0"/>
            <a:t>Data</a:t>
          </a:r>
          <a:endParaRPr lang="en-US" sz="1600" dirty="0"/>
        </a:p>
      </dgm:t>
    </dgm:pt>
    <dgm:pt modelId="{7229BC44-F05C-49DA-B4E3-0CA110D2C7D1}" type="parTrans" cxnId="{E180DCC3-C44D-4060-994E-534C9F36537A}">
      <dgm:prSet/>
      <dgm:spPr/>
      <dgm:t>
        <a:bodyPr/>
        <a:lstStyle/>
        <a:p>
          <a:endParaRPr lang="en-US"/>
        </a:p>
      </dgm:t>
    </dgm:pt>
    <dgm:pt modelId="{74DF9BB5-CB8F-4065-95C3-31B7E7FDC0C4}" type="sibTrans" cxnId="{E180DCC3-C44D-4060-994E-534C9F36537A}">
      <dgm:prSet/>
      <dgm:spPr/>
      <dgm:t>
        <a:bodyPr/>
        <a:lstStyle/>
        <a:p>
          <a:endParaRPr lang="en-US"/>
        </a:p>
      </dgm:t>
    </dgm:pt>
    <dgm:pt modelId="{35D31D8A-217A-4A07-A2F7-B1FA76125B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Adopt dataset</a:t>
          </a:r>
          <a:endParaRPr lang="en-US" sz="2400" dirty="0">
            <a:solidFill>
              <a:schemeClr val="accent1"/>
            </a:solidFill>
          </a:endParaRPr>
        </a:p>
      </dgm:t>
    </dgm:pt>
    <dgm:pt modelId="{01FB77DE-5BA5-4394-AE3A-EBD9344422FC}" type="parTrans" cxnId="{034D3364-D0D3-4282-9BFB-2E90D42F563E}">
      <dgm:prSet/>
      <dgm:spPr/>
      <dgm:t>
        <a:bodyPr/>
        <a:lstStyle/>
        <a:p>
          <a:endParaRPr lang="en-US"/>
        </a:p>
      </dgm:t>
    </dgm:pt>
    <dgm:pt modelId="{1C5D5BCB-BA37-45CF-9BCE-E24109A3F310}" type="sibTrans" cxnId="{034D3364-D0D3-4282-9BFB-2E90D42F563E}">
      <dgm:prSet/>
      <dgm:spPr/>
      <dgm:t>
        <a:bodyPr/>
        <a:lstStyle/>
        <a:p>
          <a:endParaRPr lang="en-US"/>
        </a:p>
      </dgm:t>
    </dgm:pt>
    <dgm:pt modelId="{C407B92A-9C06-4CD5-B587-28B7FC19A2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Clean </a:t>
          </a:r>
          <a:r>
            <a:rPr lang="en-US" sz="1600" dirty="0" smtClean="0"/>
            <a:t>Data</a:t>
          </a:r>
          <a:endParaRPr lang="en-US" sz="1600" dirty="0"/>
        </a:p>
      </dgm:t>
    </dgm:pt>
    <dgm:pt modelId="{064D8C3B-04CF-499D-B6EE-9A381F724A20}" type="parTrans" cxnId="{AAE7EB9D-A0D6-4BE3-A174-7891DDA30F29}">
      <dgm:prSet/>
      <dgm:spPr/>
      <dgm:t>
        <a:bodyPr/>
        <a:lstStyle/>
        <a:p>
          <a:endParaRPr lang="en-US"/>
        </a:p>
      </dgm:t>
    </dgm:pt>
    <dgm:pt modelId="{3F53762E-A63E-4449-8FDB-11D872856989}" type="sibTrans" cxnId="{AAE7EB9D-A0D6-4BE3-A174-7891DDA30F29}">
      <dgm:prSet/>
      <dgm:spPr/>
      <dgm:t>
        <a:bodyPr/>
        <a:lstStyle/>
        <a:p>
          <a:endParaRPr lang="en-US"/>
        </a:p>
      </dgm:t>
    </dgm:pt>
    <dgm:pt modelId="{E0AE8ED9-C2CD-4CB1-9AE1-DFBA003E788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accent1"/>
              </a:solidFill>
            </a:rPr>
            <a:t>Clean, </a:t>
          </a:r>
          <a:r>
            <a:rPr lang="en-US" altLang="zh-CN" sz="2200" dirty="0" smtClean="0">
              <a:solidFill>
                <a:schemeClr val="accent1"/>
              </a:solidFill>
            </a:rPr>
            <a:t>normalize,</a:t>
          </a:r>
          <a:r>
            <a:rPr lang="zh-CN" altLang="en-US" sz="2200" dirty="0" smtClean="0">
              <a:solidFill>
                <a:schemeClr val="accent1"/>
              </a:solidFill>
            </a:rPr>
            <a:t> </a:t>
          </a:r>
          <a:r>
            <a:rPr lang="en-US" sz="2200" dirty="0" smtClean="0">
              <a:solidFill>
                <a:schemeClr val="accent1"/>
              </a:solidFill>
            </a:rPr>
            <a:t>split, augment, etc.…</a:t>
          </a:r>
          <a:endParaRPr lang="en-US" sz="2200" dirty="0">
            <a:solidFill>
              <a:schemeClr val="accent1"/>
            </a:solidFill>
          </a:endParaRPr>
        </a:p>
      </dgm:t>
    </dgm:pt>
    <dgm:pt modelId="{7A193199-01EB-41D1-BA20-A24DADAEA8DD}" type="parTrans" cxnId="{30910AA9-4DF6-4886-BB93-05D95105AFA5}">
      <dgm:prSet/>
      <dgm:spPr/>
      <dgm:t>
        <a:bodyPr/>
        <a:lstStyle/>
        <a:p>
          <a:endParaRPr lang="en-US"/>
        </a:p>
      </dgm:t>
    </dgm:pt>
    <dgm:pt modelId="{B1917A7B-D93B-4E06-AAE2-EB83B6D37BD3}" type="sibTrans" cxnId="{30910AA9-4DF6-4886-BB93-05D95105AFA5}">
      <dgm:prSet/>
      <dgm:spPr/>
      <dgm:t>
        <a:bodyPr/>
        <a:lstStyle/>
        <a:p>
          <a:endParaRPr lang="en-US"/>
        </a:p>
      </dgm:t>
    </dgm:pt>
    <dgm:pt modelId="{D1524AE5-7714-47D6-AFF7-30C9DCEBAE0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Train </a:t>
          </a:r>
        </a:p>
      </dgm:t>
    </dgm:pt>
    <dgm:pt modelId="{ABB97AE9-22A4-4BAC-A95B-B70B774813A6}" type="parTrans" cxnId="{00D4F1EE-D2BC-47A8-A123-08AB4A702001}">
      <dgm:prSet/>
      <dgm:spPr/>
      <dgm:t>
        <a:bodyPr/>
        <a:lstStyle/>
        <a:p>
          <a:endParaRPr lang="en-US"/>
        </a:p>
      </dgm:t>
    </dgm:pt>
    <dgm:pt modelId="{878BF0AB-FE31-429C-8D38-7B48EE5C0E41}" type="sibTrans" cxnId="{00D4F1EE-D2BC-47A8-A123-08AB4A702001}">
      <dgm:prSet/>
      <dgm:spPr/>
      <dgm:t>
        <a:bodyPr/>
        <a:lstStyle/>
        <a:p>
          <a:endParaRPr lang="en-US"/>
        </a:p>
      </dgm:t>
    </dgm:pt>
    <dgm:pt modelId="{094BA08F-7622-490A-B2C2-E173B744748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ED5BC68-D8C6-44C0-B5AD-96643A3C7B13}" type="parTrans" cxnId="{8C59E4E2-9B1C-4A8B-8A26-FF41A5F864AC}">
      <dgm:prSet/>
      <dgm:spPr/>
      <dgm:t>
        <a:bodyPr/>
        <a:lstStyle/>
        <a:p>
          <a:endParaRPr lang="en-US"/>
        </a:p>
      </dgm:t>
    </dgm:pt>
    <dgm:pt modelId="{30B77E6F-6F9F-472B-962A-02ED923E57E6}" type="sibTrans" cxnId="{8C59E4E2-9B1C-4A8B-8A26-FF41A5F864AC}">
      <dgm:prSet/>
      <dgm:spPr/>
      <dgm:t>
        <a:bodyPr/>
        <a:lstStyle/>
        <a:p>
          <a:endParaRPr lang="en-US"/>
        </a:p>
      </dgm:t>
    </dgm:pt>
    <dgm:pt modelId="{471143FD-A2A6-4DFD-9229-9D86E9E963AF}">
      <dgm:prSet custT="1"/>
      <dgm:spPr/>
      <dgm:t>
        <a:bodyPr/>
        <a:lstStyle/>
        <a:p>
          <a:r>
            <a:rPr lang="en-US" sz="2400" dirty="0">
              <a:solidFill>
                <a:schemeClr val="accent1"/>
              </a:solidFill>
            </a:rPr>
            <a:t>37 breeds </a:t>
          </a:r>
          <a:r>
            <a:rPr lang="en-US" sz="2400" dirty="0" smtClean="0">
              <a:solidFill>
                <a:schemeClr val="accent1"/>
              </a:solidFill>
            </a:rPr>
            <a:t>— learn </a:t>
          </a:r>
          <a:r>
            <a:rPr lang="en-US" sz="2400" dirty="0">
              <a:solidFill>
                <a:schemeClr val="accent1"/>
              </a:solidFill>
            </a:rPr>
            <a:t>to tell them apart</a:t>
          </a:r>
        </a:p>
      </dgm:t>
    </dgm:pt>
    <dgm:pt modelId="{C37EEAEB-1424-49B8-BCAB-92AC65BAA131}" type="parTrans" cxnId="{BCAC041B-6434-4156-A84B-053179CCFBE8}">
      <dgm:prSet/>
      <dgm:spPr/>
      <dgm:t>
        <a:bodyPr/>
        <a:lstStyle/>
        <a:p>
          <a:endParaRPr lang="en-US"/>
        </a:p>
      </dgm:t>
    </dgm:pt>
    <dgm:pt modelId="{D22F06A9-D2DC-4D7C-BAA4-2A58CC70618A}" type="sibTrans" cxnId="{BCAC041B-6434-4156-A84B-053179CCFBE8}">
      <dgm:prSet/>
      <dgm:spPr/>
      <dgm:t>
        <a:bodyPr/>
        <a:lstStyle/>
        <a:p>
          <a:endParaRPr lang="en-US"/>
        </a:p>
      </dgm:t>
    </dgm:pt>
    <dgm:pt modelId="{0DDCD55F-9C13-4085-8B56-746F732518A1}">
      <dgm:prSet custT="1"/>
      <dgm:spPr/>
      <dgm:t>
        <a:bodyPr/>
        <a:lstStyle/>
        <a:p>
          <a:r>
            <a:rPr lang="en-US" sz="2400" dirty="0">
              <a:solidFill>
                <a:schemeClr val="accent1"/>
              </a:solidFill>
            </a:rPr>
            <a:t>Test local </a:t>
          </a:r>
          <a:r>
            <a:rPr lang="en-US" sz="2400" dirty="0" smtClean="0">
              <a:solidFill>
                <a:schemeClr val="accent1"/>
              </a:solidFill>
            </a:rPr>
            <a:t>sample</a:t>
          </a:r>
          <a:endParaRPr lang="en-US" sz="2400" dirty="0">
            <a:solidFill>
              <a:schemeClr val="accent1"/>
            </a:solidFill>
          </a:endParaRPr>
        </a:p>
      </dgm:t>
    </dgm:pt>
    <dgm:pt modelId="{0C182AE6-6E54-4A71-BE7E-71274CE5D1C4}" type="parTrans" cxnId="{6EAA8232-B70B-4FE8-AF91-DC0857EB6BE5}">
      <dgm:prSet/>
      <dgm:spPr/>
      <dgm:t>
        <a:bodyPr/>
        <a:lstStyle/>
        <a:p>
          <a:endParaRPr lang="en-US"/>
        </a:p>
      </dgm:t>
    </dgm:pt>
    <dgm:pt modelId="{1CDE0060-9A2B-45E1-9649-976012410DC8}" type="sibTrans" cxnId="{6EAA8232-B70B-4FE8-AF91-DC0857EB6BE5}">
      <dgm:prSet/>
      <dgm:spPr/>
      <dgm:t>
        <a:bodyPr/>
        <a:lstStyle/>
        <a:p>
          <a:endParaRPr lang="en-US"/>
        </a:p>
      </dgm:t>
    </dgm:pt>
    <dgm:pt modelId="{5F65DEC8-1CA7-4F9A-8FA5-4B6A1FD4864D}" type="pres">
      <dgm:prSet presAssocID="{1CC2EC01-6933-48C1-94FF-9C214A5617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892D31-E84F-4674-A3C0-9F1551E626FA}" type="pres">
      <dgm:prSet presAssocID="{DCF01259-013C-4CB5-A730-8B141CB4BAA9}" presName="composite" presStyleCnt="0"/>
      <dgm:spPr/>
    </dgm:pt>
    <dgm:pt modelId="{7D8C0AA0-EA87-4C22-AADF-81B1CEAC864F}" type="pres">
      <dgm:prSet presAssocID="{DCF01259-013C-4CB5-A730-8B141CB4B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E787-C7C3-4E53-A4F4-3AEF9859C9EF}" type="pres">
      <dgm:prSet presAssocID="{DCF01259-013C-4CB5-A730-8B141CB4B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EAB79-81F8-4C7E-B040-5D558948B6CE}" type="pres">
      <dgm:prSet presAssocID="{0A25DC13-483F-4A3D-8282-303B51A4C350}" presName="sp" presStyleCnt="0"/>
      <dgm:spPr/>
    </dgm:pt>
    <dgm:pt modelId="{E4EF363E-E5F6-4F41-93C4-CA213290D342}" type="pres">
      <dgm:prSet presAssocID="{5560D931-F3BF-49DE-ADD1-21B4BB96E9BC}" presName="composite" presStyleCnt="0"/>
      <dgm:spPr/>
    </dgm:pt>
    <dgm:pt modelId="{B03BBFAA-BD6A-4589-988E-7849ABDF61DD}" type="pres">
      <dgm:prSet presAssocID="{5560D931-F3BF-49DE-ADD1-21B4BB96E9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12746-BBED-445E-AF1D-D10608D4B909}" type="pres">
      <dgm:prSet presAssocID="{5560D931-F3BF-49DE-ADD1-21B4BB96E9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A76A-0AC9-41B2-95A3-9C9D04A692E7}" type="pres">
      <dgm:prSet presAssocID="{74DF9BB5-CB8F-4065-95C3-31B7E7FDC0C4}" presName="sp" presStyleCnt="0"/>
      <dgm:spPr/>
    </dgm:pt>
    <dgm:pt modelId="{D52F5566-63A8-43EA-A8BC-08A4392222A7}" type="pres">
      <dgm:prSet presAssocID="{C407B92A-9C06-4CD5-B587-28B7FC19A2A6}" presName="composite" presStyleCnt="0"/>
      <dgm:spPr/>
    </dgm:pt>
    <dgm:pt modelId="{B472C178-B882-4D0D-868A-5B08E664DBFF}" type="pres">
      <dgm:prSet presAssocID="{C407B92A-9C06-4CD5-B587-28B7FC19A2A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E64D0-E376-414D-90E3-379F4D0E3433}" type="pres">
      <dgm:prSet presAssocID="{C407B92A-9C06-4CD5-B587-28B7FC19A2A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A1B52-9387-4105-9FA6-0DA4D178F49C}" type="pres">
      <dgm:prSet presAssocID="{3F53762E-A63E-4449-8FDB-11D872856989}" presName="sp" presStyleCnt="0"/>
      <dgm:spPr/>
    </dgm:pt>
    <dgm:pt modelId="{758944F3-3B3C-4704-A41C-FCE5E922AF1C}" type="pres">
      <dgm:prSet presAssocID="{D1524AE5-7714-47D6-AFF7-30C9DCEBAE03}" presName="composite" presStyleCnt="0"/>
      <dgm:spPr/>
    </dgm:pt>
    <dgm:pt modelId="{A91CA9E8-4A67-4943-929C-26882BE8E5B5}" type="pres">
      <dgm:prSet presAssocID="{D1524AE5-7714-47D6-AFF7-30C9DCEBAE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3A9DD-293E-4110-BFBE-AE000E022F52}" type="pres">
      <dgm:prSet presAssocID="{D1524AE5-7714-47D6-AFF7-30C9DCEBAE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C70EA-F4C4-473D-84BD-3A6C07517896}" type="pres">
      <dgm:prSet presAssocID="{878BF0AB-FE31-429C-8D38-7B48EE5C0E41}" presName="sp" presStyleCnt="0"/>
      <dgm:spPr/>
    </dgm:pt>
    <dgm:pt modelId="{E7DE8432-F4C0-4933-9304-3709488E1800}" type="pres">
      <dgm:prSet presAssocID="{094BA08F-7622-490A-B2C2-E173B744748B}" presName="composite" presStyleCnt="0"/>
      <dgm:spPr/>
    </dgm:pt>
    <dgm:pt modelId="{3AC636A3-3884-4CFD-898A-68DA44227190}" type="pres">
      <dgm:prSet presAssocID="{094BA08F-7622-490A-B2C2-E173B744748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778CD-E33B-4845-A227-70A8469C5C1C}" type="pres">
      <dgm:prSet presAssocID="{094BA08F-7622-490A-B2C2-E173B744748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62087A-185F-4ACF-9D6A-EB2C3E866469}" type="presOf" srcId="{5560D931-F3BF-49DE-ADD1-21B4BB96E9BC}" destId="{B03BBFAA-BD6A-4589-988E-7849ABDF61DD}" srcOrd="0" destOrd="0" presId="urn:microsoft.com/office/officeart/2005/8/layout/chevron2"/>
    <dgm:cxn modelId="{02EE9FCD-26F4-4878-B53E-9047B7D775F5}" type="presOf" srcId="{E0AE8ED9-C2CD-4CB1-9AE1-DFBA003E7880}" destId="{9AAE64D0-E376-414D-90E3-379F4D0E3433}" srcOrd="0" destOrd="0" presId="urn:microsoft.com/office/officeart/2005/8/layout/chevron2"/>
    <dgm:cxn modelId="{3AE4920B-A193-44AD-B79E-8D358E2CF367}" type="presOf" srcId="{1CC2EC01-6933-48C1-94FF-9C214A5617AC}" destId="{5F65DEC8-1CA7-4F9A-8FA5-4B6A1FD4864D}" srcOrd="0" destOrd="0" presId="urn:microsoft.com/office/officeart/2005/8/layout/chevron2"/>
    <dgm:cxn modelId="{0ADDAC07-B49E-4F2C-AC60-567995937379}" type="presOf" srcId="{0DDCD55F-9C13-4085-8B56-746F732518A1}" destId="{693778CD-E33B-4845-A227-70A8469C5C1C}" srcOrd="0" destOrd="0" presId="urn:microsoft.com/office/officeart/2005/8/layout/chevron2"/>
    <dgm:cxn modelId="{5B04A6CE-7EDC-4C62-8F73-F8FBD3D2A2FC}" type="presOf" srcId="{5A1F7D1C-608D-4CC1-84DC-82BA59B658D1}" destId="{6401E787-C7C3-4E53-A4F4-3AEF9859C9EF}" srcOrd="0" destOrd="0" presId="urn:microsoft.com/office/officeart/2005/8/layout/chevron2"/>
    <dgm:cxn modelId="{E180DCC3-C44D-4060-994E-534C9F36537A}" srcId="{1CC2EC01-6933-48C1-94FF-9C214A5617AC}" destId="{5560D931-F3BF-49DE-ADD1-21B4BB96E9BC}" srcOrd="1" destOrd="0" parTransId="{7229BC44-F05C-49DA-B4E3-0CA110D2C7D1}" sibTransId="{74DF9BB5-CB8F-4065-95C3-31B7E7FDC0C4}"/>
    <dgm:cxn modelId="{641C7E41-D892-41B8-961F-A57941282EA9}" type="presOf" srcId="{C407B92A-9C06-4CD5-B587-28B7FC19A2A6}" destId="{B472C178-B882-4D0D-868A-5B08E664DBFF}" srcOrd="0" destOrd="0" presId="urn:microsoft.com/office/officeart/2005/8/layout/chevron2"/>
    <dgm:cxn modelId="{9E93C46C-1FBA-48D0-B885-B9CC7BA1C85B}" srcId="{DCF01259-013C-4CB5-A730-8B141CB4BAA9}" destId="{5A1F7D1C-608D-4CC1-84DC-82BA59B658D1}" srcOrd="0" destOrd="0" parTransId="{500DE329-6D4C-4784-A914-E03A3B755416}" sibTransId="{FCD9CD1E-1460-45C4-A6DA-2007BC982456}"/>
    <dgm:cxn modelId="{C6DC4751-EA3B-440D-BFCB-44C3F67FBD85}" type="presOf" srcId="{471143FD-A2A6-4DFD-9229-9D86E9E963AF}" destId="{CCA3A9DD-293E-4110-BFBE-AE000E022F52}" srcOrd="0" destOrd="0" presId="urn:microsoft.com/office/officeart/2005/8/layout/chevron2"/>
    <dgm:cxn modelId="{04502B7C-C2F3-4CAD-BD93-4D400C8F935B}" srcId="{1CC2EC01-6933-48C1-94FF-9C214A5617AC}" destId="{DCF01259-013C-4CB5-A730-8B141CB4BAA9}" srcOrd="0" destOrd="0" parTransId="{FC737CA0-97D2-4E98-B41B-80853DD7948F}" sibTransId="{0A25DC13-483F-4A3D-8282-303B51A4C350}"/>
    <dgm:cxn modelId="{EDE04F78-7DEE-4035-8545-F4D1EB87E8FE}" type="presOf" srcId="{094BA08F-7622-490A-B2C2-E173B744748B}" destId="{3AC636A3-3884-4CFD-898A-68DA44227190}" srcOrd="0" destOrd="0" presId="urn:microsoft.com/office/officeart/2005/8/layout/chevron2"/>
    <dgm:cxn modelId="{6E188867-156B-4B3E-8FD4-B2C39BD292B6}" type="presOf" srcId="{DCF01259-013C-4CB5-A730-8B141CB4BAA9}" destId="{7D8C0AA0-EA87-4C22-AADF-81B1CEAC864F}" srcOrd="0" destOrd="0" presId="urn:microsoft.com/office/officeart/2005/8/layout/chevron2"/>
    <dgm:cxn modelId="{00D4F1EE-D2BC-47A8-A123-08AB4A702001}" srcId="{1CC2EC01-6933-48C1-94FF-9C214A5617AC}" destId="{D1524AE5-7714-47D6-AFF7-30C9DCEBAE03}" srcOrd="3" destOrd="0" parTransId="{ABB97AE9-22A4-4BAC-A95B-B70B774813A6}" sibTransId="{878BF0AB-FE31-429C-8D38-7B48EE5C0E41}"/>
    <dgm:cxn modelId="{2860FEDE-7E97-4D85-9693-34A09319C341}" type="presOf" srcId="{35D31D8A-217A-4A07-A2F7-B1FA76125BBE}" destId="{7D812746-BBED-445E-AF1D-D10608D4B909}" srcOrd="0" destOrd="0" presId="urn:microsoft.com/office/officeart/2005/8/layout/chevron2"/>
    <dgm:cxn modelId="{24520B12-6BF7-4909-8C5A-F8F6F398BE5F}" type="presOf" srcId="{D1524AE5-7714-47D6-AFF7-30C9DCEBAE03}" destId="{A91CA9E8-4A67-4943-929C-26882BE8E5B5}" srcOrd="0" destOrd="0" presId="urn:microsoft.com/office/officeart/2005/8/layout/chevron2"/>
    <dgm:cxn modelId="{034D3364-D0D3-4282-9BFB-2E90D42F563E}" srcId="{5560D931-F3BF-49DE-ADD1-21B4BB96E9BC}" destId="{35D31D8A-217A-4A07-A2F7-B1FA76125BBE}" srcOrd="0" destOrd="0" parTransId="{01FB77DE-5BA5-4394-AE3A-EBD9344422FC}" sibTransId="{1C5D5BCB-BA37-45CF-9BCE-E24109A3F310}"/>
    <dgm:cxn modelId="{6EAA8232-B70B-4FE8-AF91-DC0857EB6BE5}" srcId="{094BA08F-7622-490A-B2C2-E173B744748B}" destId="{0DDCD55F-9C13-4085-8B56-746F732518A1}" srcOrd="0" destOrd="0" parTransId="{0C182AE6-6E54-4A71-BE7E-71274CE5D1C4}" sibTransId="{1CDE0060-9A2B-45E1-9649-976012410DC8}"/>
    <dgm:cxn modelId="{AAE7EB9D-A0D6-4BE3-A174-7891DDA30F29}" srcId="{1CC2EC01-6933-48C1-94FF-9C214A5617AC}" destId="{C407B92A-9C06-4CD5-B587-28B7FC19A2A6}" srcOrd="2" destOrd="0" parTransId="{064D8C3B-04CF-499D-B6EE-9A381F724A20}" sibTransId="{3F53762E-A63E-4449-8FDB-11D872856989}"/>
    <dgm:cxn modelId="{BCAC041B-6434-4156-A84B-053179CCFBE8}" srcId="{D1524AE5-7714-47D6-AFF7-30C9DCEBAE03}" destId="{471143FD-A2A6-4DFD-9229-9D86E9E963AF}" srcOrd="0" destOrd="0" parTransId="{C37EEAEB-1424-49B8-BCAB-92AC65BAA131}" sibTransId="{D22F06A9-D2DC-4D7C-BAA4-2A58CC70618A}"/>
    <dgm:cxn modelId="{30910AA9-4DF6-4886-BB93-05D95105AFA5}" srcId="{C407B92A-9C06-4CD5-B587-28B7FC19A2A6}" destId="{E0AE8ED9-C2CD-4CB1-9AE1-DFBA003E7880}" srcOrd="0" destOrd="0" parTransId="{7A193199-01EB-41D1-BA20-A24DADAEA8DD}" sibTransId="{B1917A7B-D93B-4E06-AAE2-EB83B6D37BD3}"/>
    <dgm:cxn modelId="{8C59E4E2-9B1C-4A8B-8A26-FF41A5F864AC}" srcId="{1CC2EC01-6933-48C1-94FF-9C214A5617AC}" destId="{094BA08F-7622-490A-B2C2-E173B744748B}" srcOrd="4" destOrd="0" parTransId="{5ED5BC68-D8C6-44C0-B5AD-96643A3C7B13}" sibTransId="{30B77E6F-6F9F-472B-962A-02ED923E57E6}"/>
    <dgm:cxn modelId="{162A6CC2-8F3B-4FE7-9B0D-86A72A2B9119}" type="presParOf" srcId="{5F65DEC8-1CA7-4F9A-8FA5-4B6A1FD4864D}" destId="{EB892D31-E84F-4674-A3C0-9F1551E626FA}" srcOrd="0" destOrd="0" presId="urn:microsoft.com/office/officeart/2005/8/layout/chevron2"/>
    <dgm:cxn modelId="{82346F20-8E5A-4E0B-A413-AA96DD66C282}" type="presParOf" srcId="{EB892D31-E84F-4674-A3C0-9F1551E626FA}" destId="{7D8C0AA0-EA87-4C22-AADF-81B1CEAC864F}" srcOrd="0" destOrd="0" presId="urn:microsoft.com/office/officeart/2005/8/layout/chevron2"/>
    <dgm:cxn modelId="{D55DE38D-7B7E-4BF8-9A82-3AA01D8BF117}" type="presParOf" srcId="{EB892D31-E84F-4674-A3C0-9F1551E626FA}" destId="{6401E787-C7C3-4E53-A4F4-3AEF9859C9EF}" srcOrd="1" destOrd="0" presId="urn:microsoft.com/office/officeart/2005/8/layout/chevron2"/>
    <dgm:cxn modelId="{DB69DDE0-B330-4155-B561-71A632F0BF6E}" type="presParOf" srcId="{5F65DEC8-1CA7-4F9A-8FA5-4B6A1FD4864D}" destId="{966EAB79-81F8-4C7E-B040-5D558948B6CE}" srcOrd="1" destOrd="0" presId="urn:microsoft.com/office/officeart/2005/8/layout/chevron2"/>
    <dgm:cxn modelId="{FE268384-D7FD-48AE-A39E-1EC64BBF66F8}" type="presParOf" srcId="{5F65DEC8-1CA7-4F9A-8FA5-4B6A1FD4864D}" destId="{E4EF363E-E5F6-4F41-93C4-CA213290D342}" srcOrd="2" destOrd="0" presId="urn:microsoft.com/office/officeart/2005/8/layout/chevron2"/>
    <dgm:cxn modelId="{00F2DEFE-B2B8-44E0-B019-0148EC4247DF}" type="presParOf" srcId="{E4EF363E-E5F6-4F41-93C4-CA213290D342}" destId="{B03BBFAA-BD6A-4589-988E-7849ABDF61DD}" srcOrd="0" destOrd="0" presId="urn:microsoft.com/office/officeart/2005/8/layout/chevron2"/>
    <dgm:cxn modelId="{529B277A-8E76-413A-9E5F-EE2D76ED3666}" type="presParOf" srcId="{E4EF363E-E5F6-4F41-93C4-CA213290D342}" destId="{7D812746-BBED-445E-AF1D-D10608D4B909}" srcOrd="1" destOrd="0" presId="urn:microsoft.com/office/officeart/2005/8/layout/chevron2"/>
    <dgm:cxn modelId="{BA11C565-92E7-4512-BC2D-A8B0C9174FE8}" type="presParOf" srcId="{5F65DEC8-1CA7-4F9A-8FA5-4B6A1FD4864D}" destId="{58EDA76A-0AC9-41B2-95A3-9C9D04A692E7}" srcOrd="3" destOrd="0" presId="urn:microsoft.com/office/officeart/2005/8/layout/chevron2"/>
    <dgm:cxn modelId="{456519A5-797E-49BE-9C6E-E880E37498B8}" type="presParOf" srcId="{5F65DEC8-1CA7-4F9A-8FA5-4B6A1FD4864D}" destId="{D52F5566-63A8-43EA-A8BC-08A4392222A7}" srcOrd="4" destOrd="0" presId="urn:microsoft.com/office/officeart/2005/8/layout/chevron2"/>
    <dgm:cxn modelId="{2A79C6E9-460E-4C81-A1D7-A27EAE8B6CED}" type="presParOf" srcId="{D52F5566-63A8-43EA-A8BC-08A4392222A7}" destId="{B472C178-B882-4D0D-868A-5B08E664DBFF}" srcOrd="0" destOrd="0" presId="urn:microsoft.com/office/officeart/2005/8/layout/chevron2"/>
    <dgm:cxn modelId="{137B813C-DF5F-4386-8910-75615E5439DB}" type="presParOf" srcId="{D52F5566-63A8-43EA-A8BC-08A4392222A7}" destId="{9AAE64D0-E376-414D-90E3-379F4D0E3433}" srcOrd="1" destOrd="0" presId="urn:microsoft.com/office/officeart/2005/8/layout/chevron2"/>
    <dgm:cxn modelId="{032490A1-70D4-43C2-A181-0F484513EE07}" type="presParOf" srcId="{5F65DEC8-1CA7-4F9A-8FA5-4B6A1FD4864D}" destId="{B87A1B52-9387-4105-9FA6-0DA4D178F49C}" srcOrd="5" destOrd="0" presId="urn:microsoft.com/office/officeart/2005/8/layout/chevron2"/>
    <dgm:cxn modelId="{108F567B-CF53-45A1-B9AF-D102576F9325}" type="presParOf" srcId="{5F65DEC8-1CA7-4F9A-8FA5-4B6A1FD4864D}" destId="{758944F3-3B3C-4704-A41C-FCE5E922AF1C}" srcOrd="6" destOrd="0" presId="urn:microsoft.com/office/officeart/2005/8/layout/chevron2"/>
    <dgm:cxn modelId="{D485C211-F4EA-43A5-B49D-2EDA41663EB9}" type="presParOf" srcId="{758944F3-3B3C-4704-A41C-FCE5E922AF1C}" destId="{A91CA9E8-4A67-4943-929C-26882BE8E5B5}" srcOrd="0" destOrd="0" presId="urn:microsoft.com/office/officeart/2005/8/layout/chevron2"/>
    <dgm:cxn modelId="{4EC1DC19-F74B-4214-BB27-FEFAF8918627}" type="presParOf" srcId="{758944F3-3B3C-4704-A41C-FCE5E922AF1C}" destId="{CCA3A9DD-293E-4110-BFBE-AE000E022F52}" srcOrd="1" destOrd="0" presId="urn:microsoft.com/office/officeart/2005/8/layout/chevron2"/>
    <dgm:cxn modelId="{FAA29570-F868-4F56-85A3-7A64B26100AE}" type="presParOf" srcId="{5F65DEC8-1CA7-4F9A-8FA5-4B6A1FD4864D}" destId="{33AC70EA-F4C4-473D-84BD-3A6C07517896}" srcOrd="7" destOrd="0" presId="urn:microsoft.com/office/officeart/2005/8/layout/chevron2"/>
    <dgm:cxn modelId="{B54C01EA-4607-418D-885B-C52D8DF090B0}" type="presParOf" srcId="{5F65DEC8-1CA7-4F9A-8FA5-4B6A1FD4864D}" destId="{E7DE8432-F4C0-4933-9304-3709488E1800}" srcOrd="8" destOrd="0" presId="urn:microsoft.com/office/officeart/2005/8/layout/chevron2"/>
    <dgm:cxn modelId="{8F8F263B-3299-40A0-8930-1DFA6A654CBB}" type="presParOf" srcId="{E7DE8432-F4C0-4933-9304-3709488E1800}" destId="{3AC636A3-3884-4CFD-898A-68DA44227190}" srcOrd="0" destOrd="0" presId="urn:microsoft.com/office/officeart/2005/8/layout/chevron2"/>
    <dgm:cxn modelId="{E3FA57E9-E1AF-4E53-AF06-AF205F896687}" type="presParOf" srcId="{E7DE8432-F4C0-4933-9304-3709488E1800}" destId="{693778CD-E33B-4845-A227-70A8469C5C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AA0-EA87-4C22-AADF-81B1CEAC864F}">
      <dsp:nvSpPr>
        <dsp:cNvPr id="0" name=""/>
        <dsp:cNvSpPr/>
      </dsp:nvSpPr>
      <dsp:spPr>
        <a:xfrm rot="5400000">
          <a:off x="-122132" y="124386"/>
          <a:ext cx="814217" cy="56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Problem Statement</a:t>
          </a:r>
          <a:endParaRPr lang="en-US" sz="1050" kern="1200" dirty="0"/>
        </a:p>
      </dsp:txBody>
      <dsp:txXfrm rot="-5400000">
        <a:off x="1" y="287229"/>
        <a:ext cx="569952" cy="244265"/>
      </dsp:txXfrm>
    </dsp:sp>
    <dsp:sp modelId="{6401E787-C7C3-4E53-A4F4-3AEF9859C9EF}">
      <dsp:nvSpPr>
        <dsp:cNvPr id="0" name=""/>
        <dsp:cNvSpPr/>
      </dsp:nvSpPr>
      <dsp:spPr>
        <a:xfrm rot="5400000">
          <a:off x="3033898" y="-2461692"/>
          <a:ext cx="529519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State an issue to resolve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8102"/>
        <a:ext cx="5431562" cy="477821"/>
      </dsp:txXfrm>
    </dsp:sp>
    <dsp:sp modelId="{B03BBFAA-BD6A-4589-988E-7849ABDF61DD}">
      <dsp:nvSpPr>
        <dsp:cNvPr id="0" name=""/>
        <dsp:cNvSpPr/>
      </dsp:nvSpPr>
      <dsp:spPr>
        <a:xfrm rot="5400000">
          <a:off x="-122132" y="817096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Get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979939"/>
        <a:ext cx="569952" cy="244265"/>
      </dsp:txXfrm>
    </dsp:sp>
    <dsp:sp modelId="{7D812746-BBED-445E-AF1D-D10608D4B909}">
      <dsp:nvSpPr>
        <dsp:cNvPr id="0" name=""/>
        <dsp:cNvSpPr/>
      </dsp:nvSpPr>
      <dsp:spPr>
        <a:xfrm rot="5400000">
          <a:off x="3034037" y="-176912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bg2"/>
              </a:solidFill>
            </a:rPr>
            <a:t>Adopt dataset</a:t>
          </a:r>
          <a:endParaRPr lang="en-US" sz="2400" kern="1200" dirty="0">
            <a:solidFill>
              <a:schemeClr val="bg2"/>
            </a:solidFill>
          </a:endParaRPr>
        </a:p>
      </dsp:txBody>
      <dsp:txXfrm rot="-5400000">
        <a:off x="569953" y="720798"/>
        <a:ext cx="5431576" cy="477571"/>
      </dsp:txXfrm>
    </dsp:sp>
    <dsp:sp modelId="{B472C178-B882-4D0D-868A-5B08E664DBFF}">
      <dsp:nvSpPr>
        <dsp:cNvPr id="0" name=""/>
        <dsp:cNvSpPr/>
      </dsp:nvSpPr>
      <dsp:spPr>
        <a:xfrm rot="5400000">
          <a:off x="-122132" y="150980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1672648"/>
        <a:ext cx="569952" cy="244265"/>
      </dsp:txXfrm>
    </dsp:sp>
    <dsp:sp modelId="{9AAE64D0-E376-414D-90E3-379F4D0E3433}">
      <dsp:nvSpPr>
        <dsp:cNvPr id="0" name=""/>
        <dsp:cNvSpPr/>
      </dsp:nvSpPr>
      <dsp:spPr>
        <a:xfrm rot="5400000">
          <a:off x="3034037" y="-107641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2"/>
              </a:solidFill>
            </a:rPr>
            <a:t>Clean, </a:t>
          </a:r>
          <a:r>
            <a:rPr lang="en-US" altLang="zh-CN" sz="2200" kern="1200" dirty="0" smtClean="0">
              <a:solidFill>
                <a:schemeClr val="bg2"/>
              </a:solidFill>
            </a:rPr>
            <a:t>normalize,</a:t>
          </a:r>
          <a:r>
            <a:rPr lang="zh-CN" altLang="en-US" sz="2200" kern="1200" dirty="0" smtClean="0">
              <a:solidFill>
                <a:schemeClr val="bg2"/>
              </a:solidFill>
            </a:rPr>
            <a:t> </a:t>
          </a:r>
          <a:r>
            <a:rPr lang="en-US" sz="2200" kern="1200" dirty="0" smtClean="0">
              <a:solidFill>
                <a:schemeClr val="bg2"/>
              </a:solidFill>
            </a:rPr>
            <a:t>split, augment, etc.…</a:t>
          </a:r>
          <a:endParaRPr lang="en-US" sz="2200" kern="1200" dirty="0">
            <a:solidFill>
              <a:schemeClr val="bg2"/>
            </a:solidFill>
          </a:endParaRPr>
        </a:p>
      </dsp:txBody>
      <dsp:txXfrm rot="-5400000">
        <a:off x="569953" y="1413508"/>
        <a:ext cx="5431576" cy="477571"/>
      </dsp:txXfrm>
    </dsp:sp>
    <dsp:sp modelId="{A91CA9E8-4A67-4943-929C-26882BE8E5B5}">
      <dsp:nvSpPr>
        <dsp:cNvPr id="0" name=""/>
        <dsp:cNvSpPr/>
      </dsp:nvSpPr>
      <dsp:spPr>
        <a:xfrm rot="5400000">
          <a:off x="-122132" y="220251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Train </a:t>
          </a:r>
        </a:p>
      </dsp:txBody>
      <dsp:txXfrm rot="-5400000">
        <a:off x="1" y="2365358"/>
        <a:ext cx="569952" cy="244265"/>
      </dsp:txXfrm>
    </dsp:sp>
    <dsp:sp modelId="{CCA3A9DD-293E-4110-BFBE-AE000E022F52}">
      <dsp:nvSpPr>
        <dsp:cNvPr id="0" name=""/>
        <dsp:cNvSpPr/>
      </dsp:nvSpPr>
      <dsp:spPr>
        <a:xfrm rot="5400000">
          <a:off x="3034037" y="-383702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37 breeds </a:t>
          </a:r>
          <a:r>
            <a:rPr lang="en-US" sz="2400" kern="1200" dirty="0" smtClean="0">
              <a:solidFill>
                <a:schemeClr val="bg2"/>
              </a:solidFill>
            </a:rPr>
            <a:t>— learn </a:t>
          </a:r>
          <a:r>
            <a:rPr lang="en-US" sz="2400" kern="1200" dirty="0">
              <a:solidFill>
                <a:schemeClr val="bg2"/>
              </a:solidFill>
            </a:rPr>
            <a:t>to tell them apart</a:t>
          </a:r>
        </a:p>
      </dsp:txBody>
      <dsp:txXfrm rot="-5400000">
        <a:off x="569953" y="2106217"/>
        <a:ext cx="5431576" cy="477571"/>
      </dsp:txXfrm>
    </dsp:sp>
    <dsp:sp modelId="{3AC636A3-3884-4CFD-898A-68DA44227190}">
      <dsp:nvSpPr>
        <dsp:cNvPr id="0" name=""/>
        <dsp:cNvSpPr/>
      </dsp:nvSpPr>
      <dsp:spPr>
        <a:xfrm rot="5400000">
          <a:off x="-122132" y="289522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</a:t>
          </a:r>
        </a:p>
      </dsp:txBody>
      <dsp:txXfrm rot="-5400000">
        <a:off x="1" y="3058068"/>
        <a:ext cx="569952" cy="244265"/>
      </dsp:txXfrm>
    </dsp:sp>
    <dsp:sp modelId="{693778CD-E33B-4845-A227-70A8469C5C1C}">
      <dsp:nvSpPr>
        <dsp:cNvPr id="0" name=""/>
        <dsp:cNvSpPr/>
      </dsp:nvSpPr>
      <dsp:spPr>
        <a:xfrm rot="5400000">
          <a:off x="3034037" y="309007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Test local </a:t>
          </a:r>
          <a:r>
            <a:rPr lang="en-US" sz="2400" kern="1200" dirty="0" smtClean="0">
              <a:solidFill>
                <a:schemeClr val="bg2"/>
              </a:solidFill>
            </a:rPr>
            <a:t>sample</a:t>
          </a:r>
          <a:endParaRPr lang="en-US" sz="2400" kern="1200" dirty="0">
            <a:solidFill>
              <a:schemeClr val="bg2"/>
            </a:solidFill>
          </a:endParaRPr>
        </a:p>
      </dsp:txBody>
      <dsp:txXfrm rot="-5400000">
        <a:off x="569953" y="2798927"/>
        <a:ext cx="5431576" cy="477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AA0-EA87-4C22-AADF-81B1CEAC864F}">
      <dsp:nvSpPr>
        <dsp:cNvPr id="0" name=""/>
        <dsp:cNvSpPr/>
      </dsp:nvSpPr>
      <dsp:spPr>
        <a:xfrm rot="5400000">
          <a:off x="-122132" y="124386"/>
          <a:ext cx="814217" cy="56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Problem Statement</a:t>
          </a:r>
          <a:endParaRPr lang="en-US" sz="1050" kern="1200" dirty="0"/>
        </a:p>
      </dsp:txBody>
      <dsp:txXfrm rot="-5400000">
        <a:off x="1" y="287229"/>
        <a:ext cx="569952" cy="244265"/>
      </dsp:txXfrm>
    </dsp:sp>
    <dsp:sp modelId="{6401E787-C7C3-4E53-A4F4-3AEF9859C9EF}">
      <dsp:nvSpPr>
        <dsp:cNvPr id="0" name=""/>
        <dsp:cNvSpPr/>
      </dsp:nvSpPr>
      <dsp:spPr>
        <a:xfrm rot="5400000">
          <a:off x="3033898" y="-2461692"/>
          <a:ext cx="529519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State an issue to resolve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8102"/>
        <a:ext cx="5431562" cy="477821"/>
      </dsp:txXfrm>
    </dsp:sp>
    <dsp:sp modelId="{B03BBFAA-BD6A-4589-988E-7849ABDF61DD}">
      <dsp:nvSpPr>
        <dsp:cNvPr id="0" name=""/>
        <dsp:cNvSpPr/>
      </dsp:nvSpPr>
      <dsp:spPr>
        <a:xfrm rot="5400000">
          <a:off x="-122132" y="817096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Get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979939"/>
        <a:ext cx="569952" cy="244265"/>
      </dsp:txXfrm>
    </dsp:sp>
    <dsp:sp modelId="{7D812746-BBED-445E-AF1D-D10608D4B909}">
      <dsp:nvSpPr>
        <dsp:cNvPr id="0" name=""/>
        <dsp:cNvSpPr/>
      </dsp:nvSpPr>
      <dsp:spPr>
        <a:xfrm rot="5400000">
          <a:off x="3034037" y="-176912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Adopt dataset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720798"/>
        <a:ext cx="5431576" cy="477571"/>
      </dsp:txXfrm>
    </dsp:sp>
    <dsp:sp modelId="{B472C178-B882-4D0D-868A-5B08E664DBFF}">
      <dsp:nvSpPr>
        <dsp:cNvPr id="0" name=""/>
        <dsp:cNvSpPr/>
      </dsp:nvSpPr>
      <dsp:spPr>
        <a:xfrm rot="5400000">
          <a:off x="-122132" y="150980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1672648"/>
        <a:ext cx="569952" cy="244265"/>
      </dsp:txXfrm>
    </dsp:sp>
    <dsp:sp modelId="{9AAE64D0-E376-414D-90E3-379F4D0E3433}">
      <dsp:nvSpPr>
        <dsp:cNvPr id="0" name=""/>
        <dsp:cNvSpPr/>
      </dsp:nvSpPr>
      <dsp:spPr>
        <a:xfrm rot="5400000">
          <a:off x="3034037" y="-107641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2"/>
              </a:solidFill>
            </a:rPr>
            <a:t>Clean, </a:t>
          </a:r>
          <a:r>
            <a:rPr lang="en-US" altLang="zh-CN" sz="2200" kern="1200" dirty="0" smtClean="0">
              <a:solidFill>
                <a:schemeClr val="bg2"/>
              </a:solidFill>
            </a:rPr>
            <a:t>normalize,</a:t>
          </a:r>
          <a:r>
            <a:rPr lang="zh-CN" altLang="en-US" sz="2200" kern="1200" dirty="0" smtClean="0">
              <a:solidFill>
                <a:schemeClr val="bg2"/>
              </a:solidFill>
            </a:rPr>
            <a:t> </a:t>
          </a:r>
          <a:r>
            <a:rPr lang="en-US" sz="2200" kern="1200" dirty="0" smtClean="0">
              <a:solidFill>
                <a:schemeClr val="bg2"/>
              </a:solidFill>
            </a:rPr>
            <a:t>split, augment, etc.…</a:t>
          </a:r>
          <a:endParaRPr lang="en-US" sz="2200" kern="1200" dirty="0">
            <a:solidFill>
              <a:schemeClr val="bg2"/>
            </a:solidFill>
          </a:endParaRPr>
        </a:p>
      </dsp:txBody>
      <dsp:txXfrm rot="-5400000">
        <a:off x="569953" y="1413508"/>
        <a:ext cx="5431576" cy="477571"/>
      </dsp:txXfrm>
    </dsp:sp>
    <dsp:sp modelId="{A91CA9E8-4A67-4943-929C-26882BE8E5B5}">
      <dsp:nvSpPr>
        <dsp:cNvPr id="0" name=""/>
        <dsp:cNvSpPr/>
      </dsp:nvSpPr>
      <dsp:spPr>
        <a:xfrm rot="5400000">
          <a:off x="-122132" y="220251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Train </a:t>
          </a:r>
        </a:p>
      </dsp:txBody>
      <dsp:txXfrm rot="-5400000">
        <a:off x="1" y="2365358"/>
        <a:ext cx="569952" cy="244265"/>
      </dsp:txXfrm>
    </dsp:sp>
    <dsp:sp modelId="{CCA3A9DD-293E-4110-BFBE-AE000E022F52}">
      <dsp:nvSpPr>
        <dsp:cNvPr id="0" name=""/>
        <dsp:cNvSpPr/>
      </dsp:nvSpPr>
      <dsp:spPr>
        <a:xfrm rot="5400000">
          <a:off x="3034037" y="-383702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37 breeds </a:t>
          </a:r>
          <a:r>
            <a:rPr lang="en-US" sz="2400" kern="1200" dirty="0" smtClean="0">
              <a:solidFill>
                <a:schemeClr val="bg2"/>
              </a:solidFill>
            </a:rPr>
            <a:t>— learn </a:t>
          </a:r>
          <a:r>
            <a:rPr lang="en-US" sz="2400" kern="1200" dirty="0">
              <a:solidFill>
                <a:schemeClr val="bg2"/>
              </a:solidFill>
            </a:rPr>
            <a:t>to tell them apart</a:t>
          </a:r>
        </a:p>
      </dsp:txBody>
      <dsp:txXfrm rot="-5400000">
        <a:off x="569953" y="2106217"/>
        <a:ext cx="5431576" cy="477571"/>
      </dsp:txXfrm>
    </dsp:sp>
    <dsp:sp modelId="{3AC636A3-3884-4CFD-898A-68DA44227190}">
      <dsp:nvSpPr>
        <dsp:cNvPr id="0" name=""/>
        <dsp:cNvSpPr/>
      </dsp:nvSpPr>
      <dsp:spPr>
        <a:xfrm rot="5400000">
          <a:off x="-122132" y="289522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</a:t>
          </a:r>
        </a:p>
      </dsp:txBody>
      <dsp:txXfrm rot="-5400000">
        <a:off x="1" y="3058068"/>
        <a:ext cx="569952" cy="244265"/>
      </dsp:txXfrm>
    </dsp:sp>
    <dsp:sp modelId="{693778CD-E33B-4845-A227-70A8469C5C1C}">
      <dsp:nvSpPr>
        <dsp:cNvPr id="0" name=""/>
        <dsp:cNvSpPr/>
      </dsp:nvSpPr>
      <dsp:spPr>
        <a:xfrm rot="5400000">
          <a:off x="3034037" y="309007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Test local </a:t>
          </a:r>
          <a:r>
            <a:rPr lang="en-US" sz="2400" kern="1200" dirty="0" smtClean="0">
              <a:solidFill>
                <a:schemeClr val="bg2"/>
              </a:solidFill>
            </a:rPr>
            <a:t>sample</a:t>
          </a:r>
          <a:endParaRPr lang="en-US" sz="2400" kern="1200" dirty="0">
            <a:solidFill>
              <a:schemeClr val="bg2"/>
            </a:solidFill>
          </a:endParaRPr>
        </a:p>
      </dsp:txBody>
      <dsp:txXfrm rot="-5400000">
        <a:off x="569953" y="2798927"/>
        <a:ext cx="5431576" cy="477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AA0-EA87-4C22-AADF-81B1CEAC864F}">
      <dsp:nvSpPr>
        <dsp:cNvPr id="0" name=""/>
        <dsp:cNvSpPr/>
      </dsp:nvSpPr>
      <dsp:spPr>
        <a:xfrm rot="5400000">
          <a:off x="-122132" y="124386"/>
          <a:ext cx="814217" cy="56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Problem Statement</a:t>
          </a:r>
          <a:endParaRPr lang="en-US" sz="1050" kern="1200" dirty="0"/>
        </a:p>
      </dsp:txBody>
      <dsp:txXfrm rot="-5400000">
        <a:off x="1" y="287229"/>
        <a:ext cx="569952" cy="244265"/>
      </dsp:txXfrm>
    </dsp:sp>
    <dsp:sp modelId="{6401E787-C7C3-4E53-A4F4-3AEF9859C9EF}">
      <dsp:nvSpPr>
        <dsp:cNvPr id="0" name=""/>
        <dsp:cNvSpPr/>
      </dsp:nvSpPr>
      <dsp:spPr>
        <a:xfrm rot="5400000">
          <a:off x="3033898" y="-2461692"/>
          <a:ext cx="529519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State an issue to resolve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8102"/>
        <a:ext cx="5431562" cy="477821"/>
      </dsp:txXfrm>
    </dsp:sp>
    <dsp:sp modelId="{B03BBFAA-BD6A-4589-988E-7849ABDF61DD}">
      <dsp:nvSpPr>
        <dsp:cNvPr id="0" name=""/>
        <dsp:cNvSpPr/>
      </dsp:nvSpPr>
      <dsp:spPr>
        <a:xfrm rot="5400000">
          <a:off x="-122132" y="817096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Get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979939"/>
        <a:ext cx="569952" cy="244265"/>
      </dsp:txXfrm>
    </dsp:sp>
    <dsp:sp modelId="{7D812746-BBED-445E-AF1D-D10608D4B909}">
      <dsp:nvSpPr>
        <dsp:cNvPr id="0" name=""/>
        <dsp:cNvSpPr/>
      </dsp:nvSpPr>
      <dsp:spPr>
        <a:xfrm rot="5400000">
          <a:off x="3034037" y="-176912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Adopt dataset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720798"/>
        <a:ext cx="5431576" cy="477571"/>
      </dsp:txXfrm>
    </dsp:sp>
    <dsp:sp modelId="{B472C178-B882-4D0D-868A-5B08E664DBFF}">
      <dsp:nvSpPr>
        <dsp:cNvPr id="0" name=""/>
        <dsp:cNvSpPr/>
      </dsp:nvSpPr>
      <dsp:spPr>
        <a:xfrm rot="5400000">
          <a:off x="-122132" y="150980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1672648"/>
        <a:ext cx="569952" cy="244265"/>
      </dsp:txXfrm>
    </dsp:sp>
    <dsp:sp modelId="{9AAE64D0-E376-414D-90E3-379F4D0E3433}">
      <dsp:nvSpPr>
        <dsp:cNvPr id="0" name=""/>
        <dsp:cNvSpPr/>
      </dsp:nvSpPr>
      <dsp:spPr>
        <a:xfrm rot="5400000">
          <a:off x="3034037" y="-107641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accent1"/>
              </a:solidFill>
            </a:rPr>
            <a:t>Clean, </a:t>
          </a:r>
          <a:r>
            <a:rPr lang="en-US" altLang="zh-CN" sz="2200" kern="1200" dirty="0" smtClean="0">
              <a:solidFill>
                <a:schemeClr val="accent1"/>
              </a:solidFill>
            </a:rPr>
            <a:t>normalize,</a:t>
          </a:r>
          <a:r>
            <a:rPr lang="zh-CN" altLang="en-US" sz="2200" kern="1200" dirty="0" smtClean="0">
              <a:solidFill>
                <a:schemeClr val="accent1"/>
              </a:solidFill>
            </a:rPr>
            <a:t> </a:t>
          </a:r>
          <a:r>
            <a:rPr lang="en-US" sz="2200" kern="1200" dirty="0" smtClean="0">
              <a:solidFill>
                <a:schemeClr val="accent1"/>
              </a:solidFill>
            </a:rPr>
            <a:t>split, augment, etc.…</a:t>
          </a:r>
          <a:endParaRPr lang="en-US" sz="2200" kern="1200" dirty="0">
            <a:solidFill>
              <a:schemeClr val="accent1"/>
            </a:solidFill>
          </a:endParaRPr>
        </a:p>
      </dsp:txBody>
      <dsp:txXfrm rot="-5400000">
        <a:off x="569953" y="1413508"/>
        <a:ext cx="5431576" cy="477571"/>
      </dsp:txXfrm>
    </dsp:sp>
    <dsp:sp modelId="{A91CA9E8-4A67-4943-929C-26882BE8E5B5}">
      <dsp:nvSpPr>
        <dsp:cNvPr id="0" name=""/>
        <dsp:cNvSpPr/>
      </dsp:nvSpPr>
      <dsp:spPr>
        <a:xfrm rot="5400000">
          <a:off x="-122132" y="220251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Train </a:t>
          </a:r>
        </a:p>
      </dsp:txBody>
      <dsp:txXfrm rot="-5400000">
        <a:off x="1" y="2365358"/>
        <a:ext cx="569952" cy="244265"/>
      </dsp:txXfrm>
    </dsp:sp>
    <dsp:sp modelId="{CCA3A9DD-293E-4110-BFBE-AE000E022F52}">
      <dsp:nvSpPr>
        <dsp:cNvPr id="0" name=""/>
        <dsp:cNvSpPr/>
      </dsp:nvSpPr>
      <dsp:spPr>
        <a:xfrm rot="5400000">
          <a:off x="3034037" y="-383702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37 breeds </a:t>
          </a:r>
          <a:r>
            <a:rPr lang="en-US" sz="2400" kern="1200" dirty="0" smtClean="0">
              <a:solidFill>
                <a:schemeClr val="bg2"/>
              </a:solidFill>
            </a:rPr>
            <a:t>— learn </a:t>
          </a:r>
          <a:r>
            <a:rPr lang="en-US" sz="2400" kern="1200" dirty="0">
              <a:solidFill>
                <a:schemeClr val="bg2"/>
              </a:solidFill>
            </a:rPr>
            <a:t>to tell them apart</a:t>
          </a:r>
        </a:p>
      </dsp:txBody>
      <dsp:txXfrm rot="-5400000">
        <a:off x="569953" y="2106217"/>
        <a:ext cx="5431576" cy="477571"/>
      </dsp:txXfrm>
    </dsp:sp>
    <dsp:sp modelId="{3AC636A3-3884-4CFD-898A-68DA44227190}">
      <dsp:nvSpPr>
        <dsp:cNvPr id="0" name=""/>
        <dsp:cNvSpPr/>
      </dsp:nvSpPr>
      <dsp:spPr>
        <a:xfrm rot="5400000">
          <a:off x="-122132" y="289522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</a:t>
          </a:r>
        </a:p>
      </dsp:txBody>
      <dsp:txXfrm rot="-5400000">
        <a:off x="1" y="3058068"/>
        <a:ext cx="569952" cy="244265"/>
      </dsp:txXfrm>
    </dsp:sp>
    <dsp:sp modelId="{693778CD-E33B-4845-A227-70A8469C5C1C}">
      <dsp:nvSpPr>
        <dsp:cNvPr id="0" name=""/>
        <dsp:cNvSpPr/>
      </dsp:nvSpPr>
      <dsp:spPr>
        <a:xfrm rot="5400000">
          <a:off x="3034037" y="309007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Test local </a:t>
          </a:r>
          <a:r>
            <a:rPr lang="en-US" sz="2400" kern="1200" dirty="0" smtClean="0">
              <a:solidFill>
                <a:schemeClr val="bg2"/>
              </a:solidFill>
            </a:rPr>
            <a:t>sample</a:t>
          </a:r>
          <a:endParaRPr lang="en-US" sz="2400" kern="1200" dirty="0">
            <a:solidFill>
              <a:schemeClr val="bg2"/>
            </a:solidFill>
          </a:endParaRPr>
        </a:p>
      </dsp:txBody>
      <dsp:txXfrm rot="-5400000">
        <a:off x="569953" y="2798927"/>
        <a:ext cx="5431576" cy="477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AA0-EA87-4C22-AADF-81B1CEAC864F}">
      <dsp:nvSpPr>
        <dsp:cNvPr id="0" name=""/>
        <dsp:cNvSpPr/>
      </dsp:nvSpPr>
      <dsp:spPr>
        <a:xfrm rot="5400000">
          <a:off x="-122132" y="124386"/>
          <a:ext cx="814217" cy="56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Problem Statement</a:t>
          </a:r>
          <a:endParaRPr lang="en-US" sz="1050" kern="1200" dirty="0"/>
        </a:p>
      </dsp:txBody>
      <dsp:txXfrm rot="-5400000">
        <a:off x="1" y="287229"/>
        <a:ext cx="569952" cy="244265"/>
      </dsp:txXfrm>
    </dsp:sp>
    <dsp:sp modelId="{6401E787-C7C3-4E53-A4F4-3AEF9859C9EF}">
      <dsp:nvSpPr>
        <dsp:cNvPr id="0" name=""/>
        <dsp:cNvSpPr/>
      </dsp:nvSpPr>
      <dsp:spPr>
        <a:xfrm rot="5400000">
          <a:off x="3033898" y="-2461692"/>
          <a:ext cx="529519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State an issue to resolve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8102"/>
        <a:ext cx="5431562" cy="477821"/>
      </dsp:txXfrm>
    </dsp:sp>
    <dsp:sp modelId="{B03BBFAA-BD6A-4589-988E-7849ABDF61DD}">
      <dsp:nvSpPr>
        <dsp:cNvPr id="0" name=""/>
        <dsp:cNvSpPr/>
      </dsp:nvSpPr>
      <dsp:spPr>
        <a:xfrm rot="5400000">
          <a:off x="-122132" y="817096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Get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979939"/>
        <a:ext cx="569952" cy="244265"/>
      </dsp:txXfrm>
    </dsp:sp>
    <dsp:sp modelId="{7D812746-BBED-445E-AF1D-D10608D4B909}">
      <dsp:nvSpPr>
        <dsp:cNvPr id="0" name=""/>
        <dsp:cNvSpPr/>
      </dsp:nvSpPr>
      <dsp:spPr>
        <a:xfrm rot="5400000">
          <a:off x="3034037" y="-176912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Adopt dataset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720798"/>
        <a:ext cx="5431576" cy="477571"/>
      </dsp:txXfrm>
    </dsp:sp>
    <dsp:sp modelId="{B472C178-B882-4D0D-868A-5B08E664DBFF}">
      <dsp:nvSpPr>
        <dsp:cNvPr id="0" name=""/>
        <dsp:cNvSpPr/>
      </dsp:nvSpPr>
      <dsp:spPr>
        <a:xfrm rot="5400000">
          <a:off x="-122132" y="150980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1672648"/>
        <a:ext cx="569952" cy="244265"/>
      </dsp:txXfrm>
    </dsp:sp>
    <dsp:sp modelId="{9AAE64D0-E376-414D-90E3-379F4D0E3433}">
      <dsp:nvSpPr>
        <dsp:cNvPr id="0" name=""/>
        <dsp:cNvSpPr/>
      </dsp:nvSpPr>
      <dsp:spPr>
        <a:xfrm rot="5400000">
          <a:off x="3034037" y="-107641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accent1"/>
              </a:solidFill>
            </a:rPr>
            <a:t>Clean, </a:t>
          </a:r>
          <a:r>
            <a:rPr lang="en-US" altLang="zh-CN" sz="2200" kern="1200" dirty="0" smtClean="0">
              <a:solidFill>
                <a:schemeClr val="accent1"/>
              </a:solidFill>
            </a:rPr>
            <a:t>normalize,</a:t>
          </a:r>
          <a:r>
            <a:rPr lang="zh-CN" altLang="en-US" sz="2200" kern="1200" dirty="0" smtClean="0">
              <a:solidFill>
                <a:schemeClr val="accent1"/>
              </a:solidFill>
            </a:rPr>
            <a:t> </a:t>
          </a:r>
          <a:r>
            <a:rPr lang="en-US" sz="2200" kern="1200" dirty="0" smtClean="0">
              <a:solidFill>
                <a:schemeClr val="accent1"/>
              </a:solidFill>
            </a:rPr>
            <a:t>split, augment, etc.…</a:t>
          </a:r>
          <a:endParaRPr lang="en-US" sz="2200" kern="1200" dirty="0">
            <a:solidFill>
              <a:schemeClr val="accent1"/>
            </a:solidFill>
          </a:endParaRPr>
        </a:p>
      </dsp:txBody>
      <dsp:txXfrm rot="-5400000">
        <a:off x="569953" y="1413508"/>
        <a:ext cx="5431576" cy="477571"/>
      </dsp:txXfrm>
    </dsp:sp>
    <dsp:sp modelId="{A91CA9E8-4A67-4943-929C-26882BE8E5B5}">
      <dsp:nvSpPr>
        <dsp:cNvPr id="0" name=""/>
        <dsp:cNvSpPr/>
      </dsp:nvSpPr>
      <dsp:spPr>
        <a:xfrm rot="5400000">
          <a:off x="-122132" y="220251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Train </a:t>
          </a:r>
        </a:p>
      </dsp:txBody>
      <dsp:txXfrm rot="-5400000">
        <a:off x="1" y="2365358"/>
        <a:ext cx="569952" cy="244265"/>
      </dsp:txXfrm>
    </dsp:sp>
    <dsp:sp modelId="{CCA3A9DD-293E-4110-BFBE-AE000E022F52}">
      <dsp:nvSpPr>
        <dsp:cNvPr id="0" name=""/>
        <dsp:cNvSpPr/>
      </dsp:nvSpPr>
      <dsp:spPr>
        <a:xfrm rot="5400000">
          <a:off x="3034037" y="-383702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accent1"/>
              </a:solidFill>
            </a:rPr>
            <a:t>37 breeds </a:t>
          </a:r>
          <a:r>
            <a:rPr lang="en-US" sz="2400" kern="1200" dirty="0" smtClean="0">
              <a:solidFill>
                <a:schemeClr val="accent1"/>
              </a:solidFill>
            </a:rPr>
            <a:t>— learn </a:t>
          </a:r>
          <a:r>
            <a:rPr lang="en-US" sz="2400" kern="1200" dirty="0">
              <a:solidFill>
                <a:schemeClr val="accent1"/>
              </a:solidFill>
            </a:rPr>
            <a:t>to tell them apart</a:t>
          </a:r>
        </a:p>
      </dsp:txBody>
      <dsp:txXfrm rot="-5400000">
        <a:off x="569953" y="2106217"/>
        <a:ext cx="5431576" cy="477571"/>
      </dsp:txXfrm>
    </dsp:sp>
    <dsp:sp modelId="{3AC636A3-3884-4CFD-898A-68DA44227190}">
      <dsp:nvSpPr>
        <dsp:cNvPr id="0" name=""/>
        <dsp:cNvSpPr/>
      </dsp:nvSpPr>
      <dsp:spPr>
        <a:xfrm rot="5400000">
          <a:off x="-122132" y="2895225"/>
          <a:ext cx="814217" cy="569952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</a:t>
          </a:r>
        </a:p>
      </dsp:txBody>
      <dsp:txXfrm rot="-5400000">
        <a:off x="1" y="3058068"/>
        <a:ext cx="569952" cy="244265"/>
      </dsp:txXfrm>
    </dsp:sp>
    <dsp:sp modelId="{693778CD-E33B-4845-A227-70A8469C5C1C}">
      <dsp:nvSpPr>
        <dsp:cNvPr id="0" name=""/>
        <dsp:cNvSpPr/>
      </dsp:nvSpPr>
      <dsp:spPr>
        <a:xfrm rot="5400000">
          <a:off x="3034037" y="309007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2"/>
              </a:solidFill>
            </a:rPr>
            <a:t>Test local </a:t>
          </a:r>
          <a:r>
            <a:rPr lang="en-US" sz="2400" kern="1200" dirty="0" smtClean="0">
              <a:solidFill>
                <a:schemeClr val="bg2"/>
              </a:solidFill>
            </a:rPr>
            <a:t>sample</a:t>
          </a:r>
          <a:endParaRPr lang="en-US" sz="2400" kern="1200" dirty="0">
            <a:solidFill>
              <a:schemeClr val="bg2"/>
            </a:solidFill>
          </a:endParaRPr>
        </a:p>
      </dsp:txBody>
      <dsp:txXfrm rot="-5400000">
        <a:off x="569953" y="2798927"/>
        <a:ext cx="5431576" cy="477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AA0-EA87-4C22-AADF-81B1CEAC864F}">
      <dsp:nvSpPr>
        <dsp:cNvPr id="0" name=""/>
        <dsp:cNvSpPr/>
      </dsp:nvSpPr>
      <dsp:spPr>
        <a:xfrm rot="5400000">
          <a:off x="-122132" y="124386"/>
          <a:ext cx="814217" cy="56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Problem Statement</a:t>
          </a:r>
          <a:endParaRPr lang="en-US" sz="1050" kern="1200" dirty="0"/>
        </a:p>
      </dsp:txBody>
      <dsp:txXfrm rot="-5400000">
        <a:off x="1" y="287229"/>
        <a:ext cx="569952" cy="244265"/>
      </dsp:txXfrm>
    </dsp:sp>
    <dsp:sp modelId="{6401E787-C7C3-4E53-A4F4-3AEF9859C9EF}">
      <dsp:nvSpPr>
        <dsp:cNvPr id="0" name=""/>
        <dsp:cNvSpPr/>
      </dsp:nvSpPr>
      <dsp:spPr>
        <a:xfrm rot="5400000">
          <a:off x="3033898" y="-2461692"/>
          <a:ext cx="529519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State an issue to resolve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8102"/>
        <a:ext cx="5431562" cy="477821"/>
      </dsp:txXfrm>
    </dsp:sp>
    <dsp:sp modelId="{B03BBFAA-BD6A-4589-988E-7849ABDF61DD}">
      <dsp:nvSpPr>
        <dsp:cNvPr id="0" name=""/>
        <dsp:cNvSpPr/>
      </dsp:nvSpPr>
      <dsp:spPr>
        <a:xfrm rot="5400000">
          <a:off x="-122132" y="817096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Get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979939"/>
        <a:ext cx="569952" cy="244265"/>
      </dsp:txXfrm>
    </dsp:sp>
    <dsp:sp modelId="{7D812746-BBED-445E-AF1D-D10608D4B909}">
      <dsp:nvSpPr>
        <dsp:cNvPr id="0" name=""/>
        <dsp:cNvSpPr/>
      </dsp:nvSpPr>
      <dsp:spPr>
        <a:xfrm rot="5400000">
          <a:off x="3034037" y="-176912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Adopt dataset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720798"/>
        <a:ext cx="5431576" cy="477571"/>
      </dsp:txXfrm>
    </dsp:sp>
    <dsp:sp modelId="{B472C178-B882-4D0D-868A-5B08E664DBFF}">
      <dsp:nvSpPr>
        <dsp:cNvPr id="0" name=""/>
        <dsp:cNvSpPr/>
      </dsp:nvSpPr>
      <dsp:spPr>
        <a:xfrm rot="5400000">
          <a:off x="-122132" y="150980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 </a:t>
          </a:r>
          <a:r>
            <a:rPr lang="en-US" sz="1600" kern="1200" dirty="0" smtClean="0"/>
            <a:t>Data</a:t>
          </a:r>
          <a:endParaRPr lang="en-US" sz="1600" kern="1200" dirty="0"/>
        </a:p>
      </dsp:txBody>
      <dsp:txXfrm rot="-5400000">
        <a:off x="1" y="1672648"/>
        <a:ext cx="569952" cy="244265"/>
      </dsp:txXfrm>
    </dsp:sp>
    <dsp:sp modelId="{9AAE64D0-E376-414D-90E3-379F4D0E3433}">
      <dsp:nvSpPr>
        <dsp:cNvPr id="0" name=""/>
        <dsp:cNvSpPr/>
      </dsp:nvSpPr>
      <dsp:spPr>
        <a:xfrm rot="5400000">
          <a:off x="3034037" y="-1076411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accent1"/>
              </a:solidFill>
            </a:rPr>
            <a:t>Clean, </a:t>
          </a:r>
          <a:r>
            <a:rPr lang="en-US" altLang="zh-CN" sz="2200" kern="1200" dirty="0" smtClean="0">
              <a:solidFill>
                <a:schemeClr val="accent1"/>
              </a:solidFill>
            </a:rPr>
            <a:t>normalize,</a:t>
          </a:r>
          <a:r>
            <a:rPr lang="zh-CN" altLang="en-US" sz="2200" kern="1200" dirty="0" smtClean="0">
              <a:solidFill>
                <a:schemeClr val="accent1"/>
              </a:solidFill>
            </a:rPr>
            <a:t> </a:t>
          </a:r>
          <a:r>
            <a:rPr lang="en-US" sz="2200" kern="1200" dirty="0" smtClean="0">
              <a:solidFill>
                <a:schemeClr val="accent1"/>
              </a:solidFill>
            </a:rPr>
            <a:t>split, augment, etc.…</a:t>
          </a:r>
          <a:endParaRPr lang="en-US" sz="2200" kern="1200" dirty="0">
            <a:solidFill>
              <a:schemeClr val="accent1"/>
            </a:solidFill>
          </a:endParaRPr>
        </a:p>
      </dsp:txBody>
      <dsp:txXfrm rot="-5400000">
        <a:off x="569953" y="1413508"/>
        <a:ext cx="5431576" cy="477571"/>
      </dsp:txXfrm>
    </dsp:sp>
    <dsp:sp modelId="{A91CA9E8-4A67-4943-929C-26882BE8E5B5}">
      <dsp:nvSpPr>
        <dsp:cNvPr id="0" name=""/>
        <dsp:cNvSpPr/>
      </dsp:nvSpPr>
      <dsp:spPr>
        <a:xfrm rot="5400000">
          <a:off x="-122132" y="220251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Train </a:t>
          </a:r>
        </a:p>
      </dsp:txBody>
      <dsp:txXfrm rot="-5400000">
        <a:off x="1" y="2365358"/>
        <a:ext cx="569952" cy="244265"/>
      </dsp:txXfrm>
    </dsp:sp>
    <dsp:sp modelId="{CCA3A9DD-293E-4110-BFBE-AE000E022F52}">
      <dsp:nvSpPr>
        <dsp:cNvPr id="0" name=""/>
        <dsp:cNvSpPr/>
      </dsp:nvSpPr>
      <dsp:spPr>
        <a:xfrm rot="5400000">
          <a:off x="3034037" y="-383702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accent1"/>
              </a:solidFill>
            </a:rPr>
            <a:t>37 breeds </a:t>
          </a:r>
          <a:r>
            <a:rPr lang="en-US" sz="2400" kern="1200" dirty="0" smtClean="0">
              <a:solidFill>
                <a:schemeClr val="accent1"/>
              </a:solidFill>
            </a:rPr>
            <a:t>— learn </a:t>
          </a:r>
          <a:r>
            <a:rPr lang="en-US" sz="2400" kern="1200" dirty="0">
              <a:solidFill>
                <a:schemeClr val="accent1"/>
              </a:solidFill>
            </a:rPr>
            <a:t>to tell them apart</a:t>
          </a:r>
        </a:p>
      </dsp:txBody>
      <dsp:txXfrm rot="-5400000">
        <a:off x="569953" y="2106217"/>
        <a:ext cx="5431576" cy="477571"/>
      </dsp:txXfrm>
    </dsp:sp>
    <dsp:sp modelId="{3AC636A3-3884-4CFD-898A-68DA44227190}">
      <dsp:nvSpPr>
        <dsp:cNvPr id="0" name=""/>
        <dsp:cNvSpPr/>
      </dsp:nvSpPr>
      <dsp:spPr>
        <a:xfrm rot="5400000">
          <a:off x="-122132" y="2895225"/>
          <a:ext cx="814217" cy="56995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</a:t>
          </a:r>
        </a:p>
      </dsp:txBody>
      <dsp:txXfrm rot="-5400000">
        <a:off x="1" y="3058068"/>
        <a:ext cx="569952" cy="244265"/>
      </dsp:txXfrm>
    </dsp:sp>
    <dsp:sp modelId="{693778CD-E33B-4845-A227-70A8469C5C1C}">
      <dsp:nvSpPr>
        <dsp:cNvPr id="0" name=""/>
        <dsp:cNvSpPr/>
      </dsp:nvSpPr>
      <dsp:spPr>
        <a:xfrm rot="5400000">
          <a:off x="3034037" y="309007"/>
          <a:ext cx="529241" cy="54574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accent1"/>
              </a:solidFill>
            </a:rPr>
            <a:t>Test local </a:t>
          </a:r>
          <a:r>
            <a:rPr lang="en-US" sz="2400" kern="1200" dirty="0" smtClean="0">
              <a:solidFill>
                <a:schemeClr val="accent1"/>
              </a:solidFill>
            </a:rPr>
            <a:t>sample</a:t>
          </a:r>
          <a:endParaRPr lang="en-US" sz="2400" kern="1200" dirty="0">
            <a:solidFill>
              <a:schemeClr val="accent1"/>
            </a:solidFill>
          </a:endParaRPr>
        </a:p>
      </dsp:txBody>
      <dsp:txXfrm rot="-5400000">
        <a:off x="569953" y="2798927"/>
        <a:ext cx="5431576" cy="47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 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 "/>
              </a:rPr>
              <a:pPr/>
              <a:t>3/18/2019</a:t>
            </a:fld>
            <a:endParaRPr lang="en-US" dirty="0">
              <a:latin typeface="Intel Clear 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 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 "/>
              </a:rPr>
              <a:pPr/>
              <a:t>‹#›</a:t>
            </a:fld>
            <a:endParaRPr lang="en-US" dirty="0">
              <a:latin typeface="Intel Clear 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 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 "/>
              </a:defRPr>
            </a:lvl1pPr>
          </a:lstStyle>
          <a:p>
            <a:fld id="{ED7FC5FE-6F0D-D34A-8EE6-C95B4F5F4DC8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 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 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 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 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 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 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 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0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32E678-1D40-4E00-94C2-1868FFF198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440" y="261890"/>
            <a:ext cx="3204916" cy="1090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1871134"/>
            <a:ext cx="8212886" cy="1710808"/>
          </a:xfrm>
        </p:spPr>
        <p:txBody>
          <a:bodyPr lIns="0" rIns="0" anchor="b" anchorCtr="0">
            <a:noAutofit/>
          </a:bodyPr>
          <a:lstStyle>
            <a:lvl1pPr>
              <a:lnSpc>
                <a:spcPct val="75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797" y="3581942"/>
            <a:ext cx="8205776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 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5"/>
            <a:ext cx="4006850" cy="33039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7976F8-92F6-4E71-97A2-738C16E96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613" y="310129"/>
            <a:ext cx="4006850" cy="92994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74AC72-4AF6-4CE9-B3D5-262EBF6F06D9}"/>
              </a:ext>
            </a:extLst>
          </p:cNvPr>
          <p:cNvSpPr/>
          <p:nvPr userDrawn="1"/>
        </p:nvSpPr>
        <p:spPr>
          <a:xfrm>
            <a:off x="4774366" y="1"/>
            <a:ext cx="4369633" cy="4759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l Clear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7AF8CB-B085-41DA-A1C3-5BF2CEA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8551" y="4824387"/>
            <a:ext cx="287400" cy="273844"/>
          </a:xfrm>
        </p:spPr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  <p15:guide id="2" pos="3288" userDrawn="1">
          <p15:clr>
            <a:srgbClr val="FBAE40"/>
          </p15:clr>
        </p15:guide>
        <p15:guide id="3" orient="horz" pos="1548" userDrawn="1">
          <p15:clr>
            <a:srgbClr val="FBAE40"/>
          </p15:clr>
        </p15:guide>
        <p15:guide id="4" pos="4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914401"/>
            <a:ext cx="4006850" cy="371475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74AC72-4AF6-4CE9-B3D5-262EBF6F06D9}"/>
              </a:ext>
            </a:extLst>
          </p:cNvPr>
          <p:cNvSpPr/>
          <p:nvPr userDrawn="1"/>
        </p:nvSpPr>
        <p:spPr>
          <a:xfrm>
            <a:off x="4774366" y="1"/>
            <a:ext cx="4369633" cy="4759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l Clear 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34B2C-0E77-4FAF-9686-30D788C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10130"/>
            <a:ext cx="4006850" cy="492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5D1330-92E4-4C81-80B5-D39B2B98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8551" y="4824387"/>
            <a:ext cx="287400" cy="273844"/>
          </a:xfrm>
        </p:spPr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75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Intel Clear 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464013"/>
            <a:ext cx="7772400" cy="1665605"/>
          </a:xfrm>
        </p:spPr>
        <p:txBody>
          <a:bodyPr anchor="b" anchorCtr="0">
            <a:noAutofit/>
          </a:bodyPr>
          <a:lstStyle>
            <a:lvl1pPr algn="l">
              <a:lnSpc>
                <a:spcPct val="75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 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 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Intel Clear 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F075D-3BE2-46DC-8CA0-C81EFB5D8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6A83ED9-39D0-462B-A176-0E91A8A8E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148" y="1605706"/>
            <a:ext cx="5677705" cy="19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7" y="1"/>
            <a:ext cx="8229600" cy="741560"/>
          </a:xfrm>
        </p:spPr>
        <p:txBody>
          <a:bodyPr anchor="ctr"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Intel Clear" panose="020B0604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5620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619D5C-B154-4909-B978-BE35CF143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26pt Intel Clear Headline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C2A2C2E-918A-4809-99EF-774C801B36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914400"/>
            <a:ext cx="8229600" cy="37147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1153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 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 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2EA80-609C-4BE8-B1B4-A6A1F9AF1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19639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95E2F-F1C4-4E55-9B91-8E27B2B7D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613" y="310130"/>
            <a:ext cx="8229600" cy="492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784" userDrawn="1">
          <p15:clr>
            <a:srgbClr val="FBAE40"/>
          </p15:clr>
        </p15:guide>
        <p15:guide id="2" pos="2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spcBef>
                <a:spcPts val="0"/>
              </a:spcBef>
              <a:spcAft>
                <a:spcPts val="600"/>
              </a:spcAft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19639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spcBef>
                <a:spcPts val="0"/>
              </a:spcBef>
              <a:spcAft>
                <a:spcPts val="600"/>
              </a:spcAft>
              <a:defRPr lang="en-US" dirty="0" smtClean="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300"/>
              </a:spcAft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95E2F-F1C4-4E55-9B91-8E27B2B7D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613" y="310130"/>
            <a:ext cx="8229600" cy="492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073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784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95E2F-F1C4-4E55-9B91-8E27B2B7D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62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784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19639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95E2F-F1C4-4E55-9B91-8E27B2B7D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5182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784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914399"/>
            <a:ext cx="3963987" cy="37147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95E2F-F1C4-4E55-9B91-8E27B2B7D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26pt Intel Clear 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51C2F215-F8F9-4B6F-9876-3618C3FB20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4400" y="895350"/>
            <a:ext cx="3962400" cy="3733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784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Intel Clear 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Intel Clear 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Intel Clear "/>
              </a:defRPr>
            </a:lvl3pPr>
            <a:lvl4pPr>
              <a:buFont typeface="Intel Clear" pitchFamily="34" charset="0"/>
              <a:buChar char="–"/>
              <a:defRPr sz="1100">
                <a:latin typeface="Intel Clear "/>
              </a:defRPr>
            </a:lvl4pPr>
            <a:lvl5pPr>
              <a:buFont typeface="Intel Clear" pitchFamily="34" charset="0"/>
              <a:buChar char="–"/>
              <a:defRPr sz="1050">
                <a:latin typeface="Intel Clear 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"/>
                <a:cs typeface="Intel Clear"/>
              </a:defRPr>
            </a:lvl1pPr>
          </a:lstStyle>
          <a:p>
            <a:r>
              <a:rPr lang="en-US" dirty="0"/>
              <a:t>26pt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ntel Clear 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4924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24pt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914399"/>
            <a:ext cx="8228012" cy="37147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16pt Intel Clear body text</a:t>
            </a:r>
          </a:p>
          <a:p>
            <a:pPr lvl="1"/>
            <a:r>
              <a:rPr lang="en-US" dirty="0"/>
              <a:t>14pt Intel Clear bullet one</a:t>
            </a:r>
          </a:p>
          <a:p>
            <a:pPr lvl="2"/>
            <a:r>
              <a:rPr lang="en-US" dirty="0"/>
              <a:t>14pt Intel Clear sub-bullet</a:t>
            </a:r>
          </a:p>
          <a:p>
            <a:pPr lvl="3"/>
            <a:r>
              <a:rPr lang="en-US" dirty="0"/>
              <a:t>12pt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551" y="4824387"/>
            <a:ext cx="28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Intel Clear 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32D8437-2CFE-46AC-B846-F7639906EDC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0837" y="4759452"/>
            <a:ext cx="1130325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50" r:id="rId2"/>
    <p:sldLayoutId id="2147483684" r:id="rId3"/>
    <p:sldLayoutId id="2147483652" r:id="rId4"/>
    <p:sldLayoutId id="2147483705" r:id="rId5"/>
    <p:sldLayoutId id="2147483701" r:id="rId6"/>
    <p:sldLayoutId id="2147483703" r:id="rId7"/>
    <p:sldLayoutId id="2147483687" r:id="rId8"/>
    <p:sldLayoutId id="2147483660" r:id="rId9"/>
    <p:sldLayoutId id="2147483670" r:id="rId10"/>
    <p:sldLayoutId id="2147483688" r:id="rId11"/>
    <p:sldLayoutId id="2147483672" r:id="rId12"/>
    <p:sldLayoutId id="2147483651" r:id="rId13"/>
    <p:sldLayoutId id="2147483677" r:id="rId14"/>
    <p:sldLayoutId id="2147483665" r:id="rId15"/>
    <p:sldLayoutId id="2147483654" r:id="rId16"/>
    <p:sldLayoutId id="2147483655" r:id="rId17"/>
    <p:sldLayoutId id="2147483676" r:id="rId18"/>
    <p:sldLayoutId id="2147483771" r:id="rId19"/>
    <p:sldLayoutId id="21474837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i="0" kern="1200" spc="0" baseline="0">
          <a:solidFill>
            <a:schemeClr val="tx2"/>
          </a:solidFill>
          <a:latin typeface="Intel Clear Pro" charset="0"/>
          <a:ea typeface="Intel Clear Pro" charset="0"/>
          <a:cs typeface="Intel Clear Pro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600" b="1" kern="1200">
          <a:solidFill>
            <a:schemeClr val="accent1"/>
          </a:solidFill>
          <a:latin typeface="Intel Clear "/>
          <a:ea typeface="+mn-ea"/>
          <a:cs typeface="Intel Clear" panose="020B0604020203020204" pitchFamily="34" charset="0"/>
        </a:defRPr>
      </a:lvl1pPr>
      <a:lvl2pPr marL="0" indent="0" algn="l" defTabSz="457200" rtl="0" eaLnBrk="1" latinLnBrk="0" hangingPunct="1">
        <a:spcBef>
          <a:spcPts val="600"/>
        </a:spcBef>
        <a:spcAft>
          <a:spcPts val="600"/>
        </a:spcAft>
        <a:buFont typeface="Wingdings" charset="2"/>
        <a:buNone/>
        <a:defRPr sz="1400" kern="1200" baseline="0">
          <a:solidFill>
            <a:schemeClr val="tx2"/>
          </a:solidFill>
          <a:latin typeface="Intel Clear "/>
          <a:ea typeface="+mn-ea"/>
          <a:cs typeface="Intel Clear" panose="020B0604020203020204" pitchFamily="34" charset="0"/>
        </a:defRPr>
      </a:lvl2pPr>
      <a:lvl3pPr marL="182880" indent="-182880" algn="l" defTabSz="457200" rtl="0" eaLnBrk="1" latinLnBrk="0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Intel Clear "/>
          <a:ea typeface="+mn-ea"/>
          <a:cs typeface="Intel Clear" panose="020B0604020203020204" pitchFamily="34" charset="0"/>
        </a:defRPr>
      </a:lvl3pPr>
      <a:lvl4pPr marL="548640" indent="-18288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200" kern="1200">
          <a:solidFill>
            <a:schemeClr val="tx2"/>
          </a:solidFill>
          <a:latin typeface="Intel Clear "/>
          <a:ea typeface="+mn-ea"/>
          <a:cs typeface="Intel Clear" panose="020B0604020203020204" pitchFamily="34" charset="0"/>
        </a:defRPr>
      </a:lvl4pPr>
      <a:lvl5pPr marL="731520" indent="-182880" algn="l" defTabSz="457200" rtl="0" eaLnBrk="1" latinLnBrk="0" hangingPunct="1">
        <a:spcBef>
          <a:spcPts val="300"/>
        </a:spcBef>
        <a:spcAft>
          <a:spcPts val="300"/>
        </a:spcAft>
        <a:buFont typeface="Intel Clear" panose="020B0604020203020204" pitchFamily="34" charset="0"/>
        <a:buChar char="–"/>
        <a:defRPr sz="1200" kern="1200">
          <a:solidFill>
            <a:schemeClr val="tx2"/>
          </a:solidFill>
          <a:latin typeface="Intel Clear 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orient="horz" pos="291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564" userDrawn="1">
          <p15:clr>
            <a:srgbClr val="F26B43"/>
          </p15:clr>
        </p15:guide>
        <p15:guide id="7" orient="horz" pos="17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i/devcloud" TargetMode="Externa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1585791"/>
            <a:ext cx="8212886" cy="1710808"/>
          </a:xfrm>
        </p:spPr>
        <p:txBody>
          <a:bodyPr/>
          <a:lstStyle/>
          <a:p>
            <a:r>
              <a:rPr lang="en-US" sz="5500" dirty="0"/>
              <a:t>Hands-on:</a:t>
            </a:r>
            <a:r>
              <a:rPr lang="en-US" dirty="0"/>
              <a:t/>
            </a:r>
            <a:br>
              <a:rPr lang="en-US" dirty="0"/>
            </a:br>
            <a:r>
              <a:rPr lang="en-US" sz="5500" dirty="0"/>
              <a:t>train &amp; </a:t>
            </a:r>
            <a:r>
              <a:rPr lang="en-US" sz="5500" dirty="0" smtClean="0"/>
              <a:t>Inference </a:t>
            </a:r>
            <a:r>
              <a:rPr lang="en-US" sz="5500" dirty="0"/>
              <a:t>CNN on Intel® AI </a:t>
            </a:r>
            <a:r>
              <a:rPr lang="en-US" sz="5500" dirty="0" err="1"/>
              <a:t>DevCloud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66" y="4212492"/>
            <a:ext cx="8348494" cy="58648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Chris </a:t>
            </a:r>
            <a:r>
              <a:rPr lang="en-US" dirty="0" smtClean="0">
                <a:latin typeface="+mj-lt"/>
              </a:rPr>
              <a:t>Ma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latin typeface="+mj-lt"/>
              </a:rPr>
              <a:t>Technical Solution Engineer</a:t>
            </a:r>
            <a:r>
              <a:rPr lang="en-US" dirty="0" smtClean="0">
                <a:latin typeface="+mj-lt"/>
              </a:rPr>
              <a:t>											     </a:t>
            </a:r>
            <a:r>
              <a:rPr lang="en-US" sz="1400" dirty="0" smtClean="0">
                <a:latin typeface="+mj-lt"/>
              </a:rPr>
              <a:t>18 Mar 2019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8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9" y="1948279"/>
            <a:ext cx="6955619" cy="26963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873722-FE72-4B45-A6BD-A9C44A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760ED8-BA32-43E2-BA5C-0B75A35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to </a:t>
            </a:r>
            <a:r>
              <a:rPr lang="en-US" b="1" dirty="0" err="1" smtClean="0"/>
              <a:t>DevCloud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81D223-23E9-40DA-AB44-14BEA50252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1063063"/>
            <a:ext cx="8550339" cy="1360237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Connect to the login node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C71"/>
                </a:solidFill>
                <a:latin typeface="+mn-lt"/>
              </a:rPr>
              <a:t>       $ </a:t>
            </a:r>
            <a:r>
              <a:rPr lang="en-US" b="1" dirty="0" err="1" smtClean="0">
                <a:solidFill>
                  <a:srgbClr val="003C71"/>
                </a:solidFill>
                <a:latin typeface="+mn-lt"/>
              </a:rPr>
              <a:t>ssh</a:t>
            </a:r>
            <a:r>
              <a:rPr lang="en-US" b="1" dirty="0" smtClean="0">
                <a:solidFill>
                  <a:srgbClr val="003C7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3C71"/>
                </a:solidFill>
                <a:latin typeface="+mn-lt"/>
              </a:rPr>
              <a:t>colfax</a:t>
            </a:r>
            <a:r>
              <a:rPr lang="en-US" b="1" dirty="0" smtClean="0">
                <a:solidFill>
                  <a:srgbClr val="003C71"/>
                </a:solidFill>
                <a:latin typeface="+mn-lt"/>
              </a:rPr>
              <a:t>				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Notice it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is </a:t>
            </a:r>
            <a:r>
              <a:rPr lang="en-US" sz="1600" b="1" u="sng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compute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3610559" y="2679879"/>
            <a:ext cx="367859" cy="175994"/>
          </a:xfrm>
          <a:prstGeom prst="rightArrow">
            <a:avLst>
              <a:gd name="adj1" fmla="val 50000"/>
              <a:gd name="adj2" fmla="val 4512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371555" y="2326020"/>
            <a:ext cx="856728" cy="246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Arial Rounded MT Bold" panose="020F0704030504030204" pitchFamily="34" charset="0"/>
              </a:rPr>
              <a:t>You’re here!</a:t>
            </a:r>
            <a:endParaRPr lang="zh-CN" altLang="en-US" sz="900" dirty="0">
              <a:latin typeface="Arial Rounded MT Bold" panose="020F07040305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1554" y="2937776"/>
            <a:ext cx="738824" cy="22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rot="425025">
            <a:off x="7024332" y="1122896"/>
            <a:ext cx="995346" cy="40365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</a:t>
            </a:r>
            <a:r>
              <a:rPr lang="en-US" altLang="zh-CN" sz="1200" dirty="0" smtClean="0">
                <a:latin typeface="Arial Rounded MT Bold" panose="020F0704030504030204" pitchFamily="34" charset="0"/>
              </a:rPr>
              <a:t>2</a:t>
            </a:r>
            <a:endParaRPr lang="en-US" altLang="zh-CN" sz="12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1000" dirty="0" smtClean="0">
                <a:latin typeface="Arial Rounded MT Bold" panose="020F0704030504030204" pitchFamily="34" charset="0"/>
              </a:rPr>
              <a:t>Connect</a:t>
            </a:r>
            <a:endParaRPr lang="zh-CN" altLang="en-US" sz="1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873722-FE72-4B45-A6BD-A9C44A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760ED8-BA32-43E2-BA5C-0B75A35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in Compute Node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81D223-23E9-40DA-AB44-14BEA50252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851836"/>
            <a:ext cx="8550339" cy="1320435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</a:rPr>
              <a:t>Use </a:t>
            </a:r>
            <a:r>
              <a:rPr lang="en-US" altLang="zh-CN" sz="1600" b="1" u="sng" dirty="0" err="1">
                <a:solidFill>
                  <a:schemeClr val="accent1"/>
                </a:solidFill>
                <a:latin typeface="+mn-lt"/>
              </a:rPr>
              <a:t>qsub</a:t>
            </a:r>
            <a:r>
              <a:rPr lang="en-US" altLang="zh-CN" sz="1600" b="1" u="sng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1600" b="1" u="sng" dirty="0" smtClean="0">
                <a:solidFill>
                  <a:schemeClr val="accent1"/>
                </a:solidFill>
                <a:latin typeface="+mn-lt"/>
              </a:rPr>
              <a:t>-I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</a:rPr>
              <a:t>to </a:t>
            </a:r>
            <a:r>
              <a:rPr lang="en-US" altLang="zh-CN" sz="1600" dirty="0" smtClean="0">
                <a:solidFill>
                  <a:schemeClr val="accent1"/>
                </a:solidFill>
                <a:latin typeface="+mn-lt"/>
              </a:rPr>
              <a:t>log in the compute </a:t>
            </a:r>
            <a:r>
              <a:rPr lang="en-US" altLang="zh-CN" sz="1600" dirty="0" smtClean="0">
                <a:solidFill>
                  <a:schemeClr val="accent1"/>
                </a:solidFill>
                <a:latin typeface="+mn-lt"/>
              </a:rPr>
              <a:t>node in interactive mode</a:t>
            </a:r>
            <a:endParaRPr lang="en-US" altLang="zh-CN" sz="1600" dirty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</a:rPr>
              <a:t>       </a:t>
            </a:r>
            <a:r>
              <a:rPr lang="en-US" altLang="zh-CN" sz="1200" dirty="0" smtClean="0">
                <a:solidFill>
                  <a:srgbClr val="003C71"/>
                </a:solidFill>
                <a:latin typeface="+mn-lt"/>
              </a:rPr>
              <a:t>$ </a:t>
            </a:r>
            <a:r>
              <a:rPr lang="en-US" altLang="zh-CN" sz="1200" b="1" dirty="0" err="1">
                <a:solidFill>
                  <a:srgbClr val="003C71"/>
                </a:solidFill>
                <a:latin typeface="+mn-lt"/>
              </a:rPr>
              <a:t>qsub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 -</a:t>
            </a:r>
            <a:r>
              <a:rPr lang="en-US" altLang="zh-CN" sz="1200" b="1" dirty="0" smtClean="0">
                <a:solidFill>
                  <a:srgbClr val="003C71"/>
                </a:solidFill>
                <a:latin typeface="+mn-lt"/>
              </a:rPr>
              <a:t>l </a:t>
            </a:r>
            <a:r>
              <a:rPr lang="en-US" altLang="zh-CN" sz="1200" b="1" dirty="0" err="1" smtClean="0">
                <a:solidFill>
                  <a:srgbClr val="003C71"/>
                </a:solidFill>
                <a:latin typeface="+mn-lt"/>
              </a:rPr>
              <a:t>walltime</a:t>
            </a:r>
            <a:r>
              <a:rPr lang="en-US" altLang="zh-CN" sz="1200" b="1" dirty="0" smtClean="0">
                <a:solidFill>
                  <a:srgbClr val="003C71"/>
                </a:solidFill>
                <a:latin typeface="+mn-lt"/>
              </a:rPr>
              <a:t>=24:00:00 -I </a:t>
            </a:r>
            <a:endParaRPr lang="en-US" sz="1200" b="1" dirty="0">
              <a:solidFill>
                <a:srgbClr val="003C71"/>
              </a:solidFill>
              <a:latin typeface="+mn-lt"/>
            </a:endParaRPr>
          </a:p>
        </p:txBody>
      </p:sp>
      <p:pic>
        <p:nvPicPr>
          <p:cNvPr id="2050" name="Picture 2" descr="example of compute node prom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15" y="2207903"/>
            <a:ext cx="7294775" cy="4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of login 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15" y="1481924"/>
            <a:ext cx="7336188" cy="3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5400000">
            <a:off x="1811451" y="1981771"/>
            <a:ext cx="254314" cy="113717"/>
          </a:xfrm>
          <a:prstGeom prst="rightArrow">
            <a:avLst>
              <a:gd name="adj1" fmla="val 50000"/>
              <a:gd name="adj2" fmla="val 45129"/>
            </a:avLst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C7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192" y="2401738"/>
            <a:ext cx="440223" cy="24424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33" y="2734975"/>
            <a:ext cx="5043283" cy="195504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7331968">
            <a:off x="7022947" y="3725157"/>
            <a:ext cx="344482" cy="150743"/>
          </a:xfrm>
          <a:prstGeom prst="rightArrow">
            <a:avLst>
              <a:gd name="adj1" fmla="val 50000"/>
              <a:gd name="adj2" fmla="val 4512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271433" y="3302417"/>
            <a:ext cx="843057" cy="312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Arial Rounded MT Bold" panose="020F0704030504030204" pitchFamily="34" charset="0"/>
              </a:rPr>
              <a:t>Now You’re here!</a:t>
            </a:r>
            <a:endParaRPr lang="zh-CN" altLang="en-US" sz="900" dirty="0">
              <a:latin typeface="Arial Rounded MT Bold" panose="020F07040305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25055" y="3897548"/>
            <a:ext cx="377661" cy="188067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 rot="425025">
            <a:off x="7163891" y="897138"/>
            <a:ext cx="981478" cy="40365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</a:t>
            </a:r>
            <a:r>
              <a:rPr lang="en-US" altLang="zh-CN" sz="1200" dirty="0" smtClean="0">
                <a:latin typeface="Arial Rounded MT Bold" panose="020F0704030504030204" pitchFamily="34" charset="0"/>
              </a:rPr>
              <a:t>3</a:t>
            </a:r>
            <a:endParaRPr lang="en-US" altLang="zh-CN" sz="12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1000" dirty="0" smtClean="0">
                <a:latin typeface="Arial Rounded MT Bold" panose="020F0704030504030204" pitchFamily="34" charset="0"/>
              </a:rPr>
              <a:t>Login</a:t>
            </a:r>
            <a:endParaRPr lang="zh-CN" altLang="en-US" sz="1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873722-FE72-4B45-A6BD-A9C44A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760ED8-BA32-43E2-BA5C-0B75A35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dependencies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81D223-23E9-40DA-AB44-14BEA50252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1054238"/>
            <a:ext cx="8550339" cy="3452911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Virtual environment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3C71"/>
                </a:solidFill>
                <a:latin typeface="+mn-lt"/>
              </a:rPr>
              <a:t>$ </a:t>
            </a:r>
            <a:r>
              <a:rPr lang="en-US" sz="1200" b="1" dirty="0" err="1">
                <a:solidFill>
                  <a:srgbClr val="003C71"/>
                </a:solidFill>
                <a:latin typeface="+mn-lt"/>
              </a:rPr>
              <a:t>conda</a:t>
            </a:r>
            <a:r>
              <a:rPr lang="en-US" sz="1200" b="1" dirty="0">
                <a:solidFill>
                  <a:srgbClr val="003C71"/>
                </a:solidFill>
                <a:latin typeface="+mn-lt"/>
              </a:rPr>
              <a:t> create -n </a:t>
            </a:r>
            <a:r>
              <a:rPr lang="en-US" sz="1200" i="1" dirty="0" smtClean="0">
                <a:solidFill>
                  <a:srgbClr val="003C71"/>
                </a:solidFill>
                <a:latin typeface="+mn-lt"/>
              </a:rPr>
              <a:t>&lt;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tf</a:t>
            </a:r>
            <a:r>
              <a:rPr lang="en-US" sz="1200" i="1" dirty="0" smtClean="0">
                <a:solidFill>
                  <a:srgbClr val="003C71"/>
                </a:solidFill>
                <a:latin typeface="+mn-lt"/>
              </a:rPr>
              <a:t>&gt; 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-</a:t>
            </a:r>
            <a:r>
              <a:rPr lang="en-US" sz="1200" b="1" dirty="0">
                <a:solidFill>
                  <a:srgbClr val="003C71"/>
                </a:solidFill>
                <a:latin typeface="+mn-lt"/>
              </a:rPr>
              <a:t>c intel </a:t>
            </a:r>
            <a:r>
              <a:rPr lang="en-US" sz="1200" i="1" dirty="0">
                <a:solidFill>
                  <a:srgbClr val="003C71"/>
                </a:solidFill>
                <a:latin typeface="+mn-lt"/>
              </a:rPr>
              <a:t>pip 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numpy</a:t>
            </a:r>
            <a:r>
              <a:rPr lang="en-US" sz="1200" i="1" dirty="0" smtClean="0">
                <a:solidFill>
                  <a:srgbClr val="003C71"/>
                </a:solidFill>
                <a:latin typeface="+mn-lt"/>
              </a:rPr>
              <a:t> …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Create virtual environment (VE)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3C71"/>
                </a:solidFill>
                <a:latin typeface="+mn-lt"/>
              </a:rPr>
              <a:t>$ </a:t>
            </a:r>
            <a:r>
              <a:rPr lang="en-US" sz="1200" b="1" dirty="0">
                <a:solidFill>
                  <a:srgbClr val="003C71"/>
                </a:solidFill>
                <a:latin typeface="+mn-lt"/>
              </a:rPr>
              <a:t>source activate </a:t>
            </a:r>
            <a:r>
              <a:rPr lang="en-US" sz="1200" b="1" dirty="0" err="1" smtClean="0">
                <a:solidFill>
                  <a:srgbClr val="003C71"/>
                </a:solidFill>
                <a:latin typeface="+mn-lt"/>
              </a:rPr>
              <a:t>tf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				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Activate VE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(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tf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) </a:t>
            </a:r>
            <a:r>
              <a:rPr lang="en-US" sz="1200" b="1" dirty="0" err="1" smtClean="0">
                <a:solidFill>
                  <a:srgbClr val="003C71"/>
                </a:solidFill>
                <a:latin typeface="+mn-lt"/>
              </a:rPr>
              <a:t>conda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 install -c intel 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tensorflow-mkl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	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Install Intel 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Tensorflow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 in VE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(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tf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) 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pip install 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keras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				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Install </a:t>
            </a:r>
            <a:r>
              <a:rPr lang="en-US" sz="1200" dirty="0" err="1">
                <a:solidFill>
                  <a:srgbClr val="003C71"/>
                </a:solidFill>
                <a:latin typeface="+mn-lt"/>
              </a:rPr>
              <a:t>K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eras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 in VE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(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tf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) 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source deactivate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					# Deactivate VE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endParaRPr lang="en-US" sz="1200" dirty="0" smtClean="0">
              <a:solidFill>
                <a:srgbClr val="003C71"/>
              </a:solidFill>
              <a:latin typeface="+mn-lt"/>
            </a:endParaRPr>
          </a:p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/>
                </a:solidFill>
                <a:latin typeface="+mn-lt"/>
              </a:rPr>
              <a:t>Local </a:t>
            </a:r>
            <a:r>
              <a:rPr lang="en-US" altLang="zh-CN" sz="1600" dirty="0" smtClean="0">
                <a:solidFill>
                  <a:schemeClr val="accent1"/>
                </a:solidFill>
                <a:latin typeface="+mn-lt"/>
              </a:rPr>
              <a:t>environment</a:t>
            </a:r>
            <a:endParaRPr lang="en-US" altLang="zh-CN" sz="1600" dirty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$ 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pip install --user 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tensorflow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		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Install </a:t>
            </a:r>
            <a:r>
              <a:rPr lang="en-US" sz="1200" dirty="0" err="1">
                <a:solidFill>
                  <a:srgbClr val="003C71"/>
                </a:solidFill>
                <a:latin typeface="+mn-lt"/>
              </a:rPr>
              <a:t>T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ensorflow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 in local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$ 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pip install --user </a:t>
            </a:r>
            <a:r>
              <a:rPr lang="en-US" sz="1200" i="1" dirty="0" err="1" smtClean="0">
                <a:solidFill>
                  <a:srgbClr val="003C71"/>
                </a:solidFill>
                <a:latin typeface="+mn-lt"/>
              </a:rPr>
              <a:t>keras</a:t>
            </a:r>
            <a:r>
              <a:rPr lang="en-US" sz="1200" b="1" dirty="0" smtClean="0">
                <a:solidFill>
                  <a:srgbClr val="003C71"/>
                </a:solidFill>
                <a:latin typeface="+mn-lt"/>
              </a:rPr>
              <a:t>					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# Install </a:t>
            </a:r>
            <a:r>
              <a:rPr lang="en-US" sz="1200" dirty="0" err="1">
                <a:solidFill>
                  <a:srgbClr val="003C71"/>
                </a:solidFill>
                <a:latin typeface="+mn-lt"/>
              </a:rPr>
              <a:t>K</a:t>
            </a:r>
            <a:r>
              <a:rPr lang="en-US" sz="1200" dirty="0" err="1" smtClean="0">
                <a:solidFill>
                  <a:srgbClr val="003C71"/>
                </a:solidFill>
                <a:latin typeface="+mn-lt"/>
              </a:rPr>
              <a:t>eras</a:t>
            </a:r>
            <a:r>
              <a:rPr lang="en-US" sz="1200" dirty="0" smtClean="0">
                <a:solidFill>
                  <a:srgbClr val="003C71"/>
                </a:solidFill>
                <a:latin typeface="+mn-lt"/>
              </a:rPr>
              <a:t> in local</a:t>
            </a:r>
            <a:endParaRPr lang="en-US" sz="1200" dirty="0">
              <a:solidFill>
                <a:srgbClr val="003C7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 rot="472308">
            <a:off x="6937828" y="676241"/>
            <a:ext cx="1271716" cy="569821"/>
          </a:xfrm>
          <a:prstGeom prst="ellipse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 Rounded MT Bold" panose="020F0704030504030204" pitchFamily="34" charset="0"/>
              </a:rPr>
              <a:t>Step 4</a:t>
            </a:r>
            <a:endParaRPr lang="en-US" altLang="zh-CN" sz="1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900" dirty="0" smtClean="0">
                <a:latin typeface="Arial Rounded MT Bold" panose="020F0704030504030204" pitchFamily="34" charset="0"/>
              </a:rPr>
              <a:t>Setup environment</a:t>
            </a:r>
            <a:endParaRPr lang="en-US" altLang="zh-CN" sz="9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4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Upload </a:t>
            </a:r>
            <a:r>
              <a:rPr lang="en-US" b="1" dirty="0" smtClean="0"/>
              <a:t>Scripts &amp; Data set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Linux or 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Mac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sz="1600" dirty="0">
                <a:solidFill>
                  <a:srgbClr val="003C71"/>
                </a:solidFill>
                <a:latin typeface="+mn-lt"/>
              </a:rPr>
              <a:t>Use </a:t>
            </a:r>
            <a:r>
              <a:rPr lang="en-US" sz="1600" b="1" u="sng" dirty="0" err="1">
                <a:solidFill>
                  <a:srgbClr val="003C71"/>
                </a:solidFill>
                <a:latin typeface="+mn-lt"/>
              </a:rPr>
              <a:t>scp</a:t>
            </a:r>
            <a:r>
              <a:rPr lang="en-US" sz="1600" dirty="0">
                <a:solidFill>
                  <a:srgbClr val="003C71"/>
                </a:solidFill>
                <a:latin typeface="+mn-lt"/>
              </a:rPr>
              <a:t> command to transfer </a:t>
            </a:r>
            <a:r>
              <a:rPr lang="en-US" sz="1600" dirty="0" smtClean="0">
                <a:solidFill>
                  <a:srgbClr val="003C71"/>
                </a:solidFill>
                <a:latin typeface="+mn-lt"/>
              </a:rPr>
              <a:t>files</a:t>
            </a:r>
          </a:p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Windows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sz="1600" dirty="0" smtClean="0">
                <a:solidFill>
                  <a:srgbClr val="003C71"/>
                </a:solidFill>
                <a:latin typeface="+mn-lt"/>
              </a:rPr>
              <a:t>Use </a:t>
            </a:r>
            <a:r>
              <a:rPr lang="en-US" sz="1600" dirty="0" err="1">
                <a:solidFill>
                  <a:srgbClr val="003C71"/>
                </a:solidFill>
                <a:latin typeface="+mn-lt"/>
              </a:rPr>
              <a:t>WinSCP</a:t>
            </a:r>
            <a:r>
              <a:rPr lang="en-US" sz="1600" dirty="0">
                <a:solidFill>
                  <a:srgbClr val="003C71"/>
                </a:solidFill>
                <a:latin typeface="+mn-lt"/>
              </a:rPr>
              <a:t> tool to transfer </a:t>
            </a:r>
            <a:r>
              <a:rPr lang="en-US" sz="1600" dirty="0" smtClean="0">
                <a:solidFill>
                  <a:srgbClr val="003C71"/>
                </a:solidFill>
                <a:latin typeface="+mn-lt"/>
              </a:rPr>
              <a:t>files</a:t>
            </a:r>
            <a:endParaRPr lang="en-US" sz="1600" dirty="0">
              <a:solidFill>
                <a:srgbClr val="0071C5"/>
              </a:solidFill>
            </a:endParaRP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90092" y="1614397"/>
            <a:ext cx="351476" cy="20539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 rot="425025">
            <a:off x="7473426" y="1173675"/>
            <a:ext cx="981478" cy="40365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</a:t>
            </a:r>
            <a:r>
              <a:rPr lang="en-US" altLang="zh-CN" sz="1200" dirty="0" smtClean="0">
                <a:latin typeface="Arial Rounded MT Bold" panose="020F0704030504030204" pitchFamily="34" charset="0"/>
              </a:rPr>
              <a:t>5</a:t>
            </a:r>
            <a:endParaRPr lang="en-US" altLang="zh-CN" sz="12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1000" dirty="0" smtClean="0">
                <a:latin typeface="Arial Rounded MT Bold" panose="020F0704030504030204" pitchFamily="34" charset="0"/>
              </a:rPr>
              <a:t>Upload</a:t>
            </a:r>
            <a:endParaRPr lang="zh-CN" alt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1079" y="1582383"/>
            <a:ext cx="3022385" cy="5334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1600" dirty="0" smtClean="0">
                <a:solidFill>
                  <a:srgbClr val="003C71"/>
                </a:solidFill>
              </a:rPr>
              <a:t>$ </a:t>
            </a:r>
            <a:r>
              <a:rPr lang="en-US" altLang="zh-CN" sz="1600" b="1" dirty="0" err="1" smtClean="0">
                <a:solidFill>
                  <a:srgbClr val="003C71"/>
                </a:solidFill>
              </a:rPr>
              <a:t>scp</a:t>
            </a:r>
            <a:r>
              <a:rPr lang="en-US" altLang="zh-CN" sz="1600" b="1" dirty="0" smtClean="0">
                <a:solidFill>
                  <a:srgbClr val="003C71"/>
                </a:solidFill>
              </a:rPr>
              <a:t> -r</a:t>
            </a:r>
            <a:r>
              <a:rPr lang="en-US" altLang="zh-CN" sz="1600" dirty="0" smtClean="0">
                <a:solidFill>
                  <a:srgbClr val="003C71"/>
                </a:solidFill>
              </a:rPr>
              <a:t> </a:t>
            </a:r>
            <a:r>
              <a:rPr lang="en-US" altLang="zh-CN" sz="1600" i="1" dirty="0" smtClean="0">
                <a:solidFill>
                  <a:srgbClr val="003C71"/>
                </a:solidFill>
              </a:rPr>
              <a:t>&lt;</a:t>
            </a:r>
            <a:r>
              <a:rPr lang="en-US" altLang="zh-CN" sz="1600" i="1" dirty="0" err="1" smtClean="0">
                <a:solidFill>
                  <a:srgbClr val="003C71"/>
                </a:solidFill>
              </a:rPr>
              <a:t>src</a:t>
            </a:r>
            <a:r>
              <a:rPr lang="en-US" altLang="zh-CN" sz="1600" i="1" dirty="0" smtClean="0">
                <a:solidFill>
                  <a:srgbClr val="003C71"/>
                </a:solidFill>
              </a:rPr>
              <a:t>&gt; </a:t>
            </a:r>
            <a:r>
              <a:rPr lang="en-US" altLang="zh-CN" sz="1600" b="1" dirty="0" err="1" smtClean="0">
                <a:solidFill>
                  <a:srgbClr val="003C71"/>
                </a:solidFill>
              </a:rPr>
              <a:t>colfax</a:t>
            </a:r>
            <a:r>
              <a:rPr lang="en-US" altLang="zh-CN" sz="1600" b="1" dirty="0" smtClean="0">
                <a:solidFill>
                  <a:srgbClr val="003C71"/>
                </a:solidFill>
              </a:rPr>
              <a:t>:</a:t>
            </a:r>
            <a:r>
              <a:rPr lang="en-US" altLang="zh-CN" sz="1600" i="1" dirty="0" smtClean="0">
                <a:solidFill>
                  <a:srgbClr val="003C71"/>
                </a:solidFill>
              </a:rPr>
              <a:t>&lt;des&gt;</a:t>
            </a:r>
          </a:p>
          <a:p>
            <a:r>
              <a:rPr lang="en-US" altLang="zh-CN" sz="1200" dirty="0" smtClean="0">
                <a:solidFill>
                  <a:srgbClr val="003C71"/>
                </a:solidFill>
              </a:rPr>
              <a:t>E.g</a:t>
            </a:r>
            <a:r>
              <a:rPr lang="en-US" altLang="zh-CN" sz="1200" dirty="0" smtClean="0">
                <a:solidFill>
                  <a:srgbClr val="003C71"/>
                </a:solidFill>
              </a:rPr>
              <a:t>.: $ </a:t>
            </a:r>
            <a:r>
              <a:rPr lang="en-US" altLang="zh-CN" sz="1200" dirty="0" err="1" smtClean="0">
                <a:solidFill>
                  <a:srgbClr val="003C71"/>
                </a:solidFill>
              </a:rPr>
              <a:t>scp</a:t>
            </a:r>
            <a:r>
              <a:rPr lang="en-US" altLang="zh-CN" sz="1200" dirty="0" smtClean="0">
                <a:solidFill>
                  <a:srgbClr val="003C71"/>
                </a:solidFill>
              </a:rPr>
              <a:t> –r</a:t>
            </a:r>
            <a:r>
              <a:rPr lang="en-US" altLang="zh-CN" sz="1200" b="1" dirty="0" smtClean="0">
                <a:solidFill>
                  <a:srgbClr val="003C71"/>
                </a:solidFill>
              </a:rPr>
              <a:t> </a:t>
            </a:r>
            <a:r>
              <a:rPr lang="en-US" altLang="zh-CN" sz="1200" dirty="0" smtClean="0">
                <a:solidFill>
                  <a:srgbClr val="003C71"/>
                </a:solidFill>
              </a:rPr>
              <a:t>data/breeds </a:t>
            </a:r>
            <a:r>
              <a:rPr lang="en-US" altLang="zh-CN" sz="1200" dirty="0" err="1" smtClean="0">
                <a:solidFill>
                  <a:srgbClr val="003C71"/>
                </a:solidFill>
              </a:rPr>
              <a:t>colfax</a:t>
            </a:r>
            <a:r>
              <a:rPr lang="en-US" altLang="zh-CN" sz="1200" dirty="0" smtClean="0">
                <a:solidFill>
                  <a:srgbClr val="003C71"/>
                </a:solidFill>
              </a:rPr>
              <a:t>:~/data/</a:t>
            </a:r>
            <a:endParaRPr lang="zh-CN" altLang="en-US" sz="1200" dirty="0" err="1" smtClean="0">
              <a:solidFill>
                <a:srgbClr val="003C7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957" y="3116747"/>
            <a:ext cx="58284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!</a:t>
            </a:r>
            <a:r>
              <a:rPr lang="en-US" altLang="zh-CN" sz="1200" dirty="0" smtClean="0"/>
              <a:t>  Note that s</a:t>
            </a:r>
            <a:r>
              <a:rPr lang="en-US" altLang="zh-CN" sz="1200" dirty="0" smtClean="0"/>
              <a:t>cripts and data set need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uploaded from local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instead of login node</a:t>
            </a:r>
            <a:endParaRPr lang="zh-CN" alt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22663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613" y="1212715"/>
            <a:ext cx="864299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accent1"/>
                </a:solidFill>
                <a:cs typeface="Intel Clear" panose="020B0604020203020204" pitchFamily="34" charset="0"/>
              </a:rPr>
              <a:t>Train &amp; inference Cifar-10 via QSUB in interactive </a:t>
            </a:r>
            <a:r>
              <a:rPr lang="en-US" altLang="zh-CN" dirty="0" smtClean="0">
                <a:solidFill>
                  <a:schemeClr val="accent1"/>
                </a:solidFill>
                <a:cs typeface="Intel Clear" panose="020B0604020203020204" pitchFamily="34" charset="0"/>
              </a:rPr>
              <a:t>mode (Sources </a:t>
            </a:r>
            <a:r>
              <a:rPr lang="en-US" altLang="zh-CN" dirty="0">
                <a:solidFill>
                  <a:schemeClr val="accent1"/>
                </a:solidFill>
                <a:cs typeface="Intel Clear" panose="020B0604020203020204" pitchFamily="34" charset="0"/>
              </a:rPr>
              <a:t>by Prof. </a:t>
            </a:r>
            <a:r>
              <a:rPr lang="en-US" altLang="zh-CN" dirty="0" err="1">
                <a:solidFill>
                  <a:schemeClr val="accent1"/>
                </a:solidFill>
                <a:cs typeface="Intel Clear" panose="020B0604020203020204" pitchFamily="34" charset="0"/>
              </a:rPr>
              <a:t>Aven</a:t>
            </a:r>
            <a:r>
              <a:rPr lang="en-US" altLang="zh-CN" dirty="0">
                <a:solidFill>
                  <a:schemeClr val="accent1"/>
                </a:solidFill>
                <a:cs typeface="Intel Clear" panose="020B0604020203020204" pitchFamily="34" charset="0"/>
              </a:rPr>
              <a:t>)</a:t>
            </a:r>
            <a:endParaRPr lang="en-US" altLang="zh-CN" dirty="0">
              <a:solidFill>
                <a:schemeClr val="accent1"/>
              </a:solidFill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4" y="2329988"/>
            <a:ext cx="6027770" cy="2336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873722-FE72-4B45-A6BD-A9C44A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760ED8-BA32-43E2-BA5C-0B75A35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</a:t>
            </a:r>
            <a:r>
              <a:rPr lang="en-US" b="1" dirty="0"/>
              <a:t>a </a:t>
            </a:r>
            <a:r>
              <a:rPr lang="en-US" b="1" dirty="0" smtClean="0"/>
              <a:t>Job via </a:t>
            </a:r>
            <a:r>
              <a:rPr lang="en-US" b="1" dirty="0" err="1" smtClean="0"/>
              <a:t>Qsub</a:t>
            </a:r>
            <a:r>
              <a:rPr lang="en-US" b="1" dirty="0" smtClean="0"/>
              <a:t> in normal mode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81D223-23E9-40DA-AB44-14BEA50252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851836"/>
            <a:ext cx="8550339" cy="1320435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</a:rPr>
              <a:t>Use </a:t>
            </a:r>
            <a:r>
              <a:rPr lang="en-US" altLang="zh-CN" sz="1600" b="1" u="sng" dirty="0" err="1">
                <a:solidFill>
                  <a:schemeClr val="accent1"/>
                </a:solidFill>
                <a:latin typeface="+mn-lt"/>
              </a:rPr>
              <a:t>qsub</a:t>
            </a:r>
            <a:r>
              <a:rPr lang="en-US" altLang="zh-CN" sz="1600" b="1" u="sng" dirty="0">
                <a:solidFill>
                  <a:schemeClr val="accent1"/>
                </a:solidFill>
                <a:latin typeface="+mn-lt"/>
              </a:rPr>
              <a:t> -</a:t>
            </a:r>
            <a:r>
              <a:rPr lang="en-US" altLang="zh-CN" sz="1600" b="1" u="sng" dirty="0" smtClean="0">
                <a:solidFill>
                  <a:schemeClr val="accent1"/>
                </a:solidFill>
                <a:latin typeface="+mn-lt"/>
              </a:rPr>
              <a:t>l </a:t>
            </a:r>
            <a:r>
              <a:rPr lang="en-US" altLang="zh-CN" sz="1600" i="1" u="sng" dirty="0" smtClean="0">
                <a:solidFill>
                  <a:schemeClr val="accent1"/>
                </a:solidFill>
                <a:latin typeface="+mn-lt"/>
              </a:rPr>
              <a:t>&lt;param1&gt; </a:t>
            </a:r>
            <a:r>
              <a:rPr lang="en-US" altLang="zh-CN" sz="1600" b="1" u="sng" dirty="0" smtClean="0">
                <a:solidFill>
                  <a:schemeClr val="accent1"/>
                </a:solidFill>
                <a:latin typeface="+mn-lt"/>
              </a:rPr>
              <a:t>-l </a:t>
            </a:r>
            <a:r>
              <a:rPr lang="en-US" altLang="zh-CN" sz="1600" i="1" u="sng" dirty="0" smtClean="0">
                <a:solidFill>
                  <a:schemeClr val="accent1"/>
                </a:solidFill>
                <a:latin typeface="+mn-lt"/>
              </a:rPr>
              <a:t>&lt;param2&gt; &lt;script file&gt;</a:t>
            </a:r>
            <a:r>
              <a:rPr lang="en-US" altLang="zh-CN" sz="16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</a:rPr>
              <a:t>to launch a queued job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  <a:latin typeface="+mn-lt"/>
              </a:rPr>
              <a:t>       </a:t>
            </a:r>
            <a:r>
              <a:rPr lang="en-US" altLang="zh-CN" sz="1200" dirty="0" smtClean="0">
                <a:solidFill>
                  <a:srgbClr val="003C71"/>
                </a:solidFill>
                <a:latin typeface="+mn-lt"/>
              </a:rPr>
              <a:t>$ </a:t>
            </a:r>
            <a:r>
              <a:rPr lang="en-US" altLang="zh-CN" sz="1200" b="1" dirty="0" err="1">
                <a:solidFill>
                  <a:srgbClr val="003C71"/>
                </a:solidFill>
                <a:latin typeface="+mn-lt"/>
              </a:rPr>
              <a:t>qsub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 -l</a:t>
            </a:r>
            <a:r>
              <a:rPr lang="en-US" altLang="zh-CN" sz="1200" dirty="0">
                <a:solidFill>
                  <a:srgbClr val="003C71"/>
                </a:solidFill>
                <a:latin typeface="+mn-lt"/>
              </a:rPr>
              <a:t> 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nodes=</a:t>
            </a:r>
            <a:r>
              <a:rPr lang="en-US" altLang="zh-CN" sz="1200" i="1" dirty="0">
                <a:solidFill>
                  <a:srgbClr val="003C71"/>
                </a:solidFill>
                <a:latin typeface="+mn-lt"/>
              </a:rPr>
              <a:t>&lt;number of required nodes&gt;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:</a:t>
            </a:r>
            <a:r>
              <a:rPr lang="en-US" altLang="zh-CN" sz="1200" b="1" dirty="0" err="1">
                <a:solidFill>
                  <a:srgbClr val="003C71"/>
                </a:solidFill>
                <a:latin typeface="+mn-lt"/>
              </a:rPr>
              <a:t>ppn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=</a:t>
            </a:r>
            <a:r>
              <a:rPr lang="en-US" altLang="zh-CN" sz="1200" i="1" dirty="0">
                <a:solidFill>
                  <a:srgbClr val="003C71"/>
                </a:solidFill>
                <a:latin typeface="+mn-lt"/>
              </a:rPr>
              <a:t>&lt;number of required CPU cores</a:t>
            </a:r>
            <a:r>
              <a:rPr lang="en-US" altLang="zh-CN" sz="1200" i="1" dirty="0" smtClean="0">
                <a:solidFill>
                  <a:srgbClr val="003C71"/>
                </a:solidFill>
                <a:latin typeface="+mn-lt"/>
              </a:rPr>
              <a:t>&gt; </a:t>
            </a:r>
            <a:r>
              <a:rPr lang="en-US" altLang="zh-CN" sz="1200" b="1" dirty="0" smtClean="0">
                <a:solidFill>
                  <a:srgbClr val="003C71"/>
                </a:solidFill>
                <a:latin typeface="+mn-lt"/>
              </a:rPr>
              <a:t>-l </a:t>
            </a:r>
            <a:r>
              <a:rPr lang="en-US" altLang="zh-CN" sz="1200" b="1" dirty="0" err="1" smtClean="0">
                <a:solidFill>
                  <a:srgbClr val="003C71"/>
                </a:solidFill>
                <a:latin typeface="+mn-lt"/>
              </a:rPr>
              <a:t>walltime</a:t>
            </a:r>
            <a:r>
              <a:rPr lang="en-US" altLang="zh-CN" sz="1200" b="1" dirty="0" smtClean="0">
                <a:solidFill>
                  <a:srgbClr val="003C71"/>
                </a:solidFill>
                <a:latin typeface="+mn-lt"/>
              </a:rPr>
              <a:t>=</a:t>
            </a:r>
            <a:r>
              <a:rPr lang="en-US" altLang="zh-CN" sz="1200" i="1" dirty="0" smtClean="0">
                <a:solidFill>
                  <a:srgbClr val="003C71"/>
                </a:solidFill>
                <a:latin typeface="+mn-lt"/>
              </a:rPr>
              <a:t>&lt;</a:t>
            </a:r>
            <a:r>
              <a:rPr lang="en-US" altLang="zh-CN" sz="1200" i="1" dirty="0" err="1" smtClean="0">
                <a:solidFill>
                  <a:srgbClr val="003C71"/>
                </a:solidFill>
                <a:latin typeface="+mn-lt"/>
              </a:rPr>
              <a:t>xx:xx:xx</a:t>
            </a:r>
            <a:r>
              <a:rPr lang="en-US" altLang="zh-CN" sz="1200" i="1" dirty="0" smtClean="0">
                <a:solidFill>
                  <a:srgbClr val="003C71"/>
                </a:solidFill>
                <a:latin typeface="+mn-lt"/>
              </a:rPr>
              <a:t>&gt;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rgbClr val="003C71"/>
                </a:solidFill>
                <a:latin typeface="+mn-lt"/>
              </a:rPr>
              <a:t> 	</a:t>
            </a:r>
            <a:r>
              <a:rPr lang="en-US" altLang="zh-CN" sz="1200" i="1" dirty="0" smtClean="0">
                <a:solidFill>
                  <a:srgbClr val="003C71"/>
                </a:solidFill>
                <a:latin typeface="+mn-lt"/>
              </a:rPr>
              <a:t>&lt;script </a:t>
            </a:r>
            <a:r>
              <a:rPr lang="en-US" altLang="zh-CN" sz="1200" i="1" dirty="0">
                <a:solidFill>
                  <a:srgbClr val="003C71"/>
                </a:solidFill>
                <a:latin typeface="+mn-lt"/>
              </a:rPr>
              <a:t>file&gt;</a:t>
            </a:r>
            <a:r>
              <a:rPr lang="en-US" altLang="zh-CN" sz="1200" dirty="0">
                <a:solidFill>
                  <a:srgbClr val="003C71"/>
                </a:solidFill>
                <a:latin typeface="+mn-lt"/>
              </a:rPr>
              <a:t> </a:t>
            </a:r>
            <a:r>
              <a:rPr lang="en-US" altLang="zh-CN" sz="1200" b="1" dirty="0">
                <a:solidFill>
                  <a:srgbClr val="003C71"/>
                </a:solidFill>
                <a:latin typeface="+mn-lt"/>
              </a:rPr>
              <a:t>-k </a:t>
            </a:r>
            <a:r>
              <a:rPr lang="en-US" altLang="zh-CN" sz="1200" b="1" dirty="0" err="1">
                <a:solidFill>
                  <a:srgbClr val="003C71"/>
                </a:solidFill>
                <a:latin typeface="+mn-lt"/>
              </a:rPr>
              <a:t>oe</a:t>
            </a:r>
            <a:endParaRPr lang="en-US" altLang="zh-CN" sz="1200" b="1" dirty="0">
              <a:solidFill>
                <a:srgbClr val="003C7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tx2"/>
                </a:solidFill>
                <a:latin typeface="+mn-lt"/>
              </a:rPr>
              <a:t>        </a:t>
            </a:r>
            <a:r>
              <a:rPr lang="en-US" altLang="zh-CN" sz="1200" dirty="0" err="1" smtClean="0">
                <a:solidFill>
                  <a:srgbClr val="003C71"/>
                </a:solidFill>
                <a:latin typeface="+mn-lt"/>
              </a:rPr>
              <a:t>Eg</a:t>
            </a:r>
            <a:r>
              <a:rPr lang="en-US" altLang="zh-CN" sz="1200" dirty="0">
                <a:solidFill>
                  <a:srgbClr val="003C71"/>
                </a:solidFill>
                <a:latin typeface="+mn-lt"/>
              </a:rPr>
              <a:t>.: $ </a:t>
            </a:r>
            <a:r>
              <a:rPr lang="en-US" altLang="zh-CN" sz="1200" dirty="0" err="1">
                <a:solidFill>
                  <a:srgbClr val="003C71"/>
                </a:solidFill>
                <a:latin typeface="+mn-lt"/>
              </a:rPr>
              <a:t>qsub</a:t>
            </a:r>
            <a:r>
              <a:rPr lang="en-US" altLang="zh-CN" sz="1200" dirty="0">
                <a:solidFill>
                  <a:srgbClr val="003C71"/>
                </a:solidFill>
                <a:latin typeface="+mn-lt"/>
              </a:rPr>
              <a:t> -l nodes=1:ppn=1 -</a:t>
            </a:r>
            <a:r>
              <a:rPr lang="en-US" altLang="zh-CN" sz="1200" dirty="0" smtClean="0">
                <a:solidFill>
                  <a:srgbClr val="003C71"/>
                </a:solidFill>
                <a:latin typeface="+mn-lt"/>
              </a:rPr>
              <a:t>l </a:t>
            </a:r>
            <a:r>
              <a:rPr lang="en-US" altLang="zh-CN" sz="1200" dirty="0" err="1" smtClean="0">
                <a:solidFill>
                  <a:srgbClr val="003C71"/>
                </a:solidFill>
                <a:latin typeface="+mn-lt"/>
              </a:rPr>
              <a:t>walltime</a:t>
            </a:r>
            <a:r>
              <a:rPr lang="en-US" altLang="zh-CN" sz="1200" dirty="0" smtClean="0">
                <a:solidFill>
                  <a:srgbClr val="003C71"/>
                </a:solidFill>
                <a:latin typeface="+mn-lt"/>
              </a:rPr>
              <a:t>=24:00:00 main </a:t>
            </a:r>
            <a:r>
              <a:rPr lang="en-US" altLang="zh-CN" sz="1200" dirty="0">
                <a:solidFill>
                  <a:srgbClr val="003C71"/>
                </a:solidFill>
                <a:latin typeface="+mn-lt"/>
              </a:rPr>
              <a:t>-k </a:t>
            </a:r>
            <a:r>
              <a:rPr lang="en-US" altLang="zh-CN" sz="1200" dirty="0" err="1">
                <a:solidFill>
                  <a:srgbClr val="003C71"/>
                </a:solidFill>
                <a:latin typeface="+mn-lt"/>
              </a:rPr>
              <a:t>oe</a:t>
            </a:r>
            <a:endParaRPr lang="en-US" sz="1200" dirty="0">
              <a:solidFill>
                <a:srgbClr val="003C7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 rot="391427">
            <a:off x="7547122" y="2224438"/>
            <a:ext cx="939065" cy="36400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</a:t>
            </a:r>
            <a:r>
              <a:rPr lang="en-US" altLang="zh-CN" sz="1200" dirty="0">
                <a:latin typeface="Arial Rounded MT Bold" panose="020F0704030504030204" pitchFamily="34" charset="0"/>
              </a:rPr>
              <a:t>6</a:t>
            </a:r>
            <a:endParaRPr lang="en-US" altLang="zh-CN" sz="12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1000" dirty="0" err="1">
                <a:latin typeface="Arial Rounded MT Bold" panose="020F0704030504030204" pitchFamily="34" charset="0"/>
              </a:rPr>
              <a:t>q</a:t>
            </a:r>
            <a:r>
              <a:rPr lang="en-US" altLang="zh-CN" sz="1000" dirty="0" err="1" smtClean="0">
                <a:latin typeface="Arial Rounded MT Bold" panose="020F0704030504030204" pitchFamily="34" charset="0"/>
              </a:rPr>
              <a:t>sub</a:t>
            </a:r>
            <a:r>
              <a:rPr lang="en-US" altLang="zh-CN" sz="1000" dirty="0" smtClean="0">
                <a:latin typeface="Arial Rounded MT Bold" panose="020F0704030504030204" pitchFamily="34" charset="0"/>
              </a:rPr>
              <a:t> …</a:t>
            </a:r>
          </a:p>
        </p:txBody>
      </p:sp>
      <p:sp>
        <p:nvSpPr>
          <p:cNvPr id="6" name="Oval 5"/>
          <p:cNvSpPr/>
          <p:nvPr/>
        </p:nvSpPr>
        <p:spPr>
          <a:xfrm>
            <a:off x="4069942" y="3554161"/>
            <a:ext cx="281235" cy="154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1722333" y="1548950"/>
            <a:ext cx="450177" cy="253479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667008" y="1519590"/>
            <a:ext cx="843057" cy="312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Arial Rounded MT Bold" panose="020F0704030504030204" pitchFamily="34" charset="0"/>
              </a:rPr>
              <a:t>Output and error file</a:t>
            </a:r>
            <a:endParaRPr lang="zh-CN" altLang="en-US" sz="900" dirty="0">
              <a:latin typeface="Arial Rounded MT Bold" panose="020F07040305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47518" y="1600317"/>
            <a:ext cx="344482" cy="150743"/>
          </a:xfrm>
          <a:prstGeom prst="rightArrow">
            <a:avLst>
              <a:gd name="adj1" fmla="val 50000"/>
              <a:gd name="adj2" fmla="val 45129"/>
            </a:avLst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Run </a:t>
            </a:r>
            <a:r>
              <a:rPr lang="en-US" altLang="zh-CN" b="1" dirty="0" smtClean="0"/>
              <a:t>Demo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045030"/>
            <a:ext cx="8550338" cy="35296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Prepare environment and submit </a:t>
            </a:r>
            <a:r>
              <a:rPr lang="en-US" b="0" dirty="0">
                <a:latin typeface="+mn-lt"/>
              </a:rPr>
              <a:t>a </a:t>
            </a:r>
            <a:r>
              <a:rPr lang="en-US" b="0" dirty="0" smtClean="0">
                <a:latin typeface="+mn-lt"/>
              </a:rPr>
              <a:t>job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3C71"/>
                </a:solidFill>
                <a:latin typeface="+mn-lt"/>
              </a:rPr>
              <a:t>       $ </a:t>
            </a:r>
            <a:r>
              <a:rPr lang="en-US" dirty="0" err="1" smtClean="0">
                <a:solidFill>
                  <a:srgbClr val="003C71"/>
                </a:solidFill>
                <a:latin typeface="+mn-lt"/>
              </a:rPr>
              <a:t>sh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003C71"/>
                </a:solidFill>
                <a:latin typeface="+mn-lt"/>
              </a:rPr>
              <a:t>prepare_env_tf</a:t>
            </a:r>
            <a:endParaRPr lang="en-US" dirty="0" smtClean="0">
              <a:solidFill>
                <a:srgbClr val="003C71"/>
              </a:solidFill>
              <a:latin typeface="+mn-lt"/>
            </a:endParaRPr>
          </a:p>
          <a:p>
            <a:pPr lvl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3C71"/>
                </a:solidFill>
                <a:latin typeface="+mn-lt"/>
              </a:rPr>
              <a:t>       $ </a:t>
            </a:r>
            <a:r>
              <a:rPr lang="en-US" dirty="0" err="1" smtClean="0">
                <a:solidFill>
                  <a:srgbClr val="003C71"/>
                </a:solidFill>
                <a:latin typeface="+mn-lt"/>
              </a:rPr>
              <a:t>sh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003C71"/>
                </a:solidFill>
                <a:latin typeface="+mn-lt"/>
              </a:rPr>
              <a:t>qsub_tf</a:t>
            </a:r>
            <a:endParaRPr lang="en-US" dirty="0">
              <a:solidFill>
                <a:srgbClr val="003C71"/>
              </a:solidFill>
              <a:latin typeface="+mn-lt"/>
            </a:endParaRPr>
          </a:p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files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under </a:t>
            </a:r>
            <a:r>
              <a:rPr lang="en-US" sz="1600" b="1" dirty="0" smtClean="0">
                <a:solidFill>
                  <a:schemeClr val="accent1"/>
                </a:solidFill>
                <a:latin typeface="+mn-lt"/>
              </a:rPr>
              <a:t>HOME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user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path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769256" y="2266900"/>
            <a:ext cx="2707918" cy="22932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&lt;file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qsub_tf</a:t>
            </a:r>
            <a:r>
              <a:rPr lang="en-US" altLang="zh-CN" sz="1400" dirty="0" smtClean="0">
                <a:solidFill>
                  <a:schemeClr val="tx2"/>
                </a:solidFill>
              </a:rPr>
              <a:t>&gt;</a:t>
            </a:r>
          </a:p>
          <a:p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en-US" altLang="zh-CN" sz="1200" dirty="0" err="1" smtClean="0">
                <a:solidFill>
                  <a:schemeClr val="tx2"/>
                </a:solidFill>
              </a:rPr>
              <a:t>qsub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>
                <a:solidFill>
                  <a:schemeClr val="tx2"/>
                </a:solidFill>
              </a:rPr>
              <a:t>-l nodes=1:ppn=1 </a:t>
            </a:r>
            <a:r>
              <a:rPr lang="en-US" altLang="zh-CN" sz="1200" b="1" dirty="0" err="1" smtClean="0">
                <a:solidFill>
                  <a:schemeClr val="tx2"/>
                </a:solidFill>
              </a:rPr>
              <a:t>script_PetsHandsOnExcercise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</a:rPr>
              <a:t>-k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oe</a:t>
            </a:r>
            <a:endParaRPr lang="en-US" altLang="zh-CN" sz="1200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35447" y="2268310"/>
            <a:ext cx="1385660" cy="105226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&lt;file script_PetsHandsOnExcercise.o2019&gt;</a:t>
            </a:r>
          </a:p>
          <a:p>
            <a:endParaRPr lang="en-US" altLang="zh-CN" sz="1200" dirty="0" smtClean="0">
              <a:solidFill>
                <a:schemeClr val="tx2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35447" y="3522387"/>
            <a:ext cx="1385660" cy="105226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&lt;file script_PetsHandsOnExcercise.e2019&gt;</a:t>
            </a:r>
          </a:p>
          <a:p>
            <a:endParaRPr lang="en-US" altLang="zh-CN" sz="12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441" y="3033300"/>
            <a:ext cx="99423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 smtClean="0">
                <a:solidFill>
                  <a:srgbClr val="003C71"/>
                </a:solidFill>
              </a:rPr>
              <a:t>$ </a:t>
            </a:r>
            <a:r>
              <a:rPr lang="en-US" altLang="zh-CN" sz="1100" dirty="0" err="1" smtClean="0">
                <a:solidFill>
                  <a:srgbClr val="003C71"/>
                </a:solidFill>
              </a:rPr>
              <a:t>sh</a:t>
            </a:r>
            <a:r>
              <a:rPr lang="en-US" altLang="zh-CN" sz="1100" dirty="0" smtClean="0">
                <a:solidFill>
                  <a:srgbClr val="003C71"/>
                </a:solidFill>
              </a:rPr>
              <a:t> </a:t>
            </a:r>
            <a:r>
              <a:rPr lang="en-US" altLang="zh-CN" sz="1100" dirty="0" err="1" smtClean="0">
                <a:solidFill>
                  <a:srgbClr val="003C71"/>
                </a:solidFill>
              </a:rPr>
              <a:t>qsub_tf</a:t>
            </a:r>
            <a:endParaRPr lang="zh-CN" altLang="en-US" sz="1100" dirty="0" err="1" smtClean="0">
              <a:solidFill>
                <a:srgbClr val="003C71"/>
              </a:solidFill>
            </a:endParaRPr>
          </a:p>
        </p:txBody>
      </p:sp>
      <p:cxnSp>
        <p:nvCxnSpPr>
          <p:cNvPr id="11" name="Curved Connector 10"/>
          <p:cNvCxnSpPr>
            <a:endCxn id="7" idx="1"/>
          </p:cNvCxnSpPr>
          <p:nvPr/>
        </p:nvCxnSpPr>
        <p:spPr>
          <a:xfrm flipV="1">
            <a:off x="3191251" y="2794443"/>
            <a:ext cx="1544196" cy="150060"/>
          </a:xfrm>
          <a:prstGeom prst="curvedConnector3">
            <a:avLst>
              <a:gd name="adj1" fmla="val 22282"/>
            </a:avLst>
          </a:prstGeom>
          <a:ln>
            <a:solidFill>
              <a:schemeClr val="tx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8" idx="1"/>
          </p:cNvCxnSpPr>
          <p:nvPr/>
        </p:nvCxnSpPr>
        <p:spPr>
          <a:xfrm>
            <a:off x="3326860" y="3033300"/>
            <a:ext cx="1408587" cy="1015220"/>
          </a:xfrm>
          <a:prstGeom prst="curvedConnector3">
            <a:avLst>
              <a:gd name="adj1" fmla="val 15010"/>
            </a:avLst>
          </a:prstGeom>
          <a:ln>
            <a:solidFill>
              <a:schemeClr val="tx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1048" y="2270077"/>
            <a:ext cx="2595236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b="1" u="sng" dirty="0">
                <a:solidFill>
                  <a:srgbClr val="003C71"/>
                </a:solidFill>
              </a:rPr>
              <a:t>o</a:t>
            </a:r>
            <a:r>
              <a:rPr lang="en-US" altLang="zh-CN" sz="1100" dirty="0" smtClean="0">
                <a:solidFill>
                  <a:srgbClr val="003C71"/>
                </a:solidFill>
              </a:rPr>
              <a:t>utput file</a:t>
            </a:r>
          </a:p>
          <a:p>
            <a:endParaRPr lang="en-US" altLang="zh-CN" sz="1100" dirty="0">
              <a:solidFill>
                <a:srgbClr val="003C71"/>
              </a:solidFill>
            </a:endParaRPr>
          </a:p>
          <a:p>
            <a:r>
              <a:rPr lang="en-US" altLang="zh-CN" sz="1100" i="1" dirty="0" smtClean="0">
                <a:solidFill>
                  <a:srgbClr val="003C71"/>
                </a:solidFill>
              </a:rPr>
              <a:t>Check:</a:t>
            </a:r>
          </a:p>
          <a:p>
            <a:r>
              <a:rPr lang="en-US" altLang="zh-CN" sz="1100" dirty="0" smtClean="0">
                <a:solidFill>
                  <a:srgbClr val="003C71"/>
                </a:solidFill>
              </a:rPr>
              <a:t>$ </a:t>
            </a:r>
            <a:r>
              <a:rPr lang="en-US" altLang="zh-CN" sz="1100" b="1" dirty="0" smtClean="0">
                <a:solidFill>
                  <a:srgbClr val="003C71"/>
                </a:solidFill>
              </a:rPr>
              <a:t>view</a:t>
            </a:r>
            <a:r>
              <a:rPr lang="en-US" altLang="zh-CN" sz="1100" dirty="0" smtClean="0">
                <a:solidFill>
                  <a:srgbClr val="003C71"/>
                </a:solidFill>
              </a:rPr>
              <a:t> </a:t>
            </a:r>
            <a:r>
              <a:rPr lang="en-US" altLang="zh-CN" sz="1000" dirty="0" smtClean="0">
                <a:solidFill>
                  <a:srgbClr val="003C71"/>
                </a:solidFill>
              </a:rPr>
              <a:t>script_PetsHandsOnExcercise.o2019</a:t>
            </a:r>
            <a:endParaRPr lang="zh-CN" altLang="en-US" sz="1000" dirty="0" err="1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1048" y="3522387"/>
            <a:ext cx="2595236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b="1" u="sng" dirty="0">
                <a:solidFill>
                  <a:srgbClr val="003C71"/>
                </a:solidFill>
              </a:rPr>
              <a:t>e</a:t>
            </a:r>
            <a:r>
              <a:rPr lang="en-US" altLang="zh-CN" sz="1100" dirty="0" smtClean="0">
                <a:solidFill>
                  <a:srgbClr val="003C71"/>
                </a:solidFill>
              </a:rPr>
              <a:t>rror file</a:t>
            </a:r>
          </a:p>
          <a:p>
            <a:endParaRPr lang="en-US" altLang="zh-CN" sz="1100" dirty="0" smtClean="0">
              <a:solidFill>
                <a:srgbClr val="003C71"/>
              </a:solidFill>
            </a:endParaRPr>
          </a:p>
          <a:p>
            <a:r>
              <a:rPr lang="en-US" altLang="zh-CN" sz="1100" i="1" dirty="0" smtClean="0">
                <a:solidFill>
                  <a:srgbClr val="003C71"/>
                </a:solidFill>
              </a:rPr>
              <a:t>Check:</a:t>
            </a:r>
            <a:endParaRPr lang="en-US" altLang="zh-CN" sz="1100" i="1" dirty="0">
              <a:solidFill>
                <a:srgbClr val="003C71"/>
              </a:solidFill>
            </a:endParaRPr>
          </a:p>
          <a:p>
            <a:r>
              <a:rPr lang="en-US" altLang="zh-CN" sz="1100" dirty="0" smtClean="0">
                <a:solidFill>
                  <a:srgbClr val="003C71"/>
                </a:solidFill>
              </a:rPr>
              <a:t>$ </a:t>
            </a:r>
            <a:r>
              <a:rPr lang="en-US" altLang="zh-CN" sz="1100" b="1" dirty="0" smtClean="0">
                <a:solidFill>
                  <a:srgbClr val="003C71"/>
                </a:solidFill>
              </a:rPr>
              <a:t>view</a:t>
            </a:r>
            <a:r>
              <a:rPr lang="en-US" altLang="zh-CN" sz="1100" dirty="0" smtClean="0">
                <a:solidFill>
                  <a:srgbClr val="003C71"/>
                </a:solidFill>
              </a:rPr>
              <a:t> </a:t>
            </a:r>
            <a:r>
              <a:rPr lang="en-US" altLang="zh-CN" sz="1000" dirty="0" smtClean="0">
                <a:solidFill>
                  <a:srgbClr val="003C71"/>
                </a:solidFill>
              </a:rPr>
              <a:t>script_PetsHandsOnExcercise.e2019</a:t>
            </a:r>
            <a:endParaRPr lang="zh-CN" altLang="en-US" sz="1000" dirty="0" err="1" smtClean="0">
              <a:solidFill>
                <a:srgbClr val="003C7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 rot="482161">
            <a:off x="7642544" y="1873199"/>
            <a:ext cx="1260186" cy="42549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7</a:t>
            </a:r>
          </a:p>
          <a:p>
            <a:pPr algn="ctr"/>
            <a:r>
              <a:rPr lang="en-US" altLang="zh-CN" sz="1000" dirty="0" smtClean="0">
                <a:latin typeface="Arial Rounded MT Bold" panose="020F0704030504030204" pitchFamily="34" charset="0"/>
              </a:rPr>
              <a:t>Final check!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05441" y="3246615"/>
            <a:ext cx="994229" cy="22818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135" y="1550055"/>
            <a:ext cx="6305550" cy="1428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70866"/>
          </a:xfrm>
        </p:spPr>
        <p:txBody>
          <a:bodyPr/>
          <a:lstStyle/>
          <a:p>
            <a:r>
              <a:rPr lang="en-US" b="1" dirty="0" smtClean="0"/>
              <a:t>How to track status…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037772"/>
            <a:ext cx="8228012" cy="35368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Use </a:t>
            </a:r>
            <a:r>
              <a:rPr lang="en-US" sz="1800" u="sng" dirty="0" err="1">
                <a:latin typeface="+mn-lt"/>
              </a:rPr>
              <a:t>qstat</a:t>
            </a:r>
            <a:r>
              <a:rPr lang="en-US" sz="1800" b="0" dirty="0">
                <a:latin typeface="+mn-lt"/>
              </a:rPr>
              <a:t> to check status of submitted </a:t>
            </a:r>
            <a:r>
              <a:rPr lang="en-US" sz="1800" b="0" dirty="0" smtClean="0">
                <a:latin typeface="+mn-lt"/>
              </a:rPr>
              <a:t>job</a:t>
            </a:r>
            <a:endParaRPr lang="en-US" sz="1600" dirty="0"/>
          </a:p>
          <a:p>
            <a:pPr marL="342900" lvl="2" indent="0">
              <a:buNone/>
            </a:pP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5972629" y="2260145"/>
            <a:ext cx="196687" cy="718659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ular Callout 9"/>
          <p:cNvSpPr/>
          <p:nvPr/>
        </p:nvSpPr>
        <p:spPr>
          <a:xfrm>
            <a:off x="5804170" y="3239964"/>
            <a:ext cx="1242515" cy="826198"/>
          </a:xfrm>
          <a:prstGeom prst="wedgeRectCallout">
            <a:avLst>
              <a:gd name="adj1" fmla="val -29533"/>
              <a:gd name="adj2" fmla="val -76538"/>
            </a:avLst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Q: </a:t>
            </a:r>
            <a:r>
              <a:rPr lang="en-US" altLang="zh-CN" sz="1200" dirty="0" smtClean="0">
                <a:solidFill>
                  <a:schemeClr val="bg1"/>
                </a:solidFill>
              </a:rPr>
              <a:t>Queued</a:t>
            </a:r>
          </a:p>
          <a:p>
            <a:r>
              <a:rPr lang="en-US" altLang="zh-CN" sz="1200" b="1" dirty="0" smtClean="0">
                <a:solidFill>
                  <a:schemeClr val="bg1"/>
                </a:solidFill>
              </a:rPr>
              <a:t>R: </a:t>
            </a:r>
            <a:r>
              <a:rPr lang="en-US" altLang="zh-CN" sz="1200" dirty="0" smtClean="0">
                <a:solidFill>
                  <a:schemeClr val="bg1"/>
                </a:solidFill>
              </a:rPr>
              <a:t>Run</a:t>
            </a:r>
          </a:p>
          <a:p>
            <a:r>
              <a:rPr lang="en-US" altLang="zh-CN" sz="1200" b="1" dirty="0" smtClean="0">
                <a:solidFill>
                  <a:schemeClr val="bg1"/>
                </a:solidFill>
              </a:rPr>
              <a:t>C: </a:t>
            </a:r>
            <a:r>
              <a:rPr lang="en-US" altLang="zh-CN" sz="1200" dirty="0" smtClean="0">
                <a:solidFill>
                  <a:schemeClr val="bg1"/>
                </a:solidFill>
              </a:rPr>
              <a:t>Completed*</a:t>
            </a:r>
          </a:p>
          <a:p>
            <a:r>
              <a:rPr lang="en-US" altLang="zh-CN" sz="1200" b="1" dirty="0" smtClean="0">
                <a:solidFill>
                  <a:schemeClr val="bg1"/>
                </a:solidFill>
              </a:rPr>
              <a:t>…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179324"/>
            <a:ext cx="8229600" cy="741560"/>
          </a:xfrm>
        </p:spPr>
        <p:txBody>
          <a:bodyPr>
            <a:normAutofit/>
          </a:bodyPr>
          <a:lstStyle/>
          <a:p>
            <a:r>
              <a:rPr lang="en-US" sz="3200" b="1" dirty="0"/>
              <a:t>Delet</a:t>
            </a:r>
            <a:r>
              <a:rPr lang="en-US" altLang="zh-CN" sz="3200" b="1" dirty="0"/>
              <a:t>e</a:t>
            </a:r>
            <a:r>
              <a:rPr lang="en-US" sz="3200" b="1" dirty="0"/>
              <a:t> Jobs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4" y="1045030"/>
            <a:ext cx="8228012" cy="3584124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Use </a:t>
            </a:r>
            <a:r>
              <a:rPr lang="en-US" sz="1800" b="1" u="sng" dirty="0" err="1">
                <a:solidFill>
                  <a:schemeClr val="accent1"/>
                </a:solidFill>
                <a:latin typeface="+mn-lt"/>
              </a:rPr>
              <a:t>qdel</a:t>
            </a:r>
            <a:r>
              <a:rPr lang="en-US" sz="1800" b="1" u="sng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b="1" i="1" u="sng" dirty="0">
                <a:solidFill>
                  <a:schemeClr val="accent1"/>
                </a:solidFill>
                <a:latin typeface="+mn-lt"/>
              </a:rPr>
              <a:t>&lt;job </a:t>
            </a:r>
            <a:r>
              <a:rPr lang="en-US" sz="1800" b="1" i="1" u="sng" dirty="0" smtClean="0">
                <a:solidFill>
                  <a:schemeClr val="accent1"/>
                </a:solidFill>
                <a:latin typeface="+mn-lt"/>
              </a:rPr>
              <a:t>id&gt;</a:t>
            </a:r>
            <a:r>
              <a:rPr lang="en-US" sz="18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to 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remove</a:t>
            </a:r>
            <a:r>
              <a:rPr lang="zh-CN" altLang="en-US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submitted job</a:t>
            </a:r>
          </a:p>
          <a:p>
            <a:pPr lvl="1"/>
            <a:endParaRPr lang="en-US" sz="1800" dirty="0">
              <a:solidFill>
                <a:srgbClr val="0071C5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1C5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Use </a:t>
            </a:r>
            <a:r>
              <a:rPr lang="en-US" sz="1800" b="1" u="sng" dirty="0" err="1">
                <a:solidFill>
                  <a:schemeClr val="accent1"/>
                </a:solidFill>
                <a:latin typeface="+mn-lt"/>
              </a:rPr>
              <a:t>qdel</a:t>
            </a:r>
            <a:r>
              <a:rPr lang="en-US" sz="1800" b="1" u="sng" dirty="0">
                <a:solidFill>
                  <a:schemeClr val="accent1"/>
                </a:solidFill>
                <a:latin typeface="+mn-lt"/>
              </a:rPr>
              <a:t> all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 to cancel all running and queued jobs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81" y="1529106"/>
            <a:ext cx="3763184" cy="333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61" y="2781731"/>
            <a:ext cx="3763184" cy="3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39481"/>
            <a:ext cx="8229600" cy="492402"/>
          </a:xfrm>
        </p:spPr>
        <p:txBody>
          <a:bodyPr/>
          <a:lstStyle/>
          <a:p>
            <a:r>
              <a:rPr lang="en-US" altLang="zh-CN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Training &amp; test breeds workflow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7A9212-0389-4EF7-BD7C-8789CEEE99BD}"/>
              </a:ext>
            </a:extLst>
          </p:cNvPr>
          <p:cNvGraphicFramePr/>
          <p:nvPr>
            <p:extLst/>
          </p:nvPr>
        </p:nvGraphicFramePr>
        <p:xfrm>
          <a:off x="455614" y="844549"/>
          <a:ext cx="6027364" cy="358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966" y="1438238"/>
            <a:ext cx="966952" cy="21016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03779" y="1191245"/>
            <a:ext cx="956442" cy="49398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British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</a:t>
            </a:r>
            <a:r>
              <a:rPr lang="en-US" altLang="zh-CN" sz="1200" dirty="0" smtClean="0">
                <a:solidFill>
                  <a:schemeClr val="bg1"/>
                </a:solidFill>
              </a:rPr>
              <a:t>horthair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3779" y="2242065"/>
            <a:ext cx="956442" cy="49398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Wheaten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Terrier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03779" y="3292885"/>
            <a:ext cx="956442" cy="49398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7535918" y="1438238"/>
            <a:ext cx="367861" cy="5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7535918" y="2995448"/>
            <a:ext cx="367861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7535918" y="1996966"/>
            <a:ext cx="367861" cy="49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7535918" y="1995072"/>
            <a:ext cx="367861" cy="154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7535918" y="1438238"/>
            <a:ext cx="367861" cy="15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 flipV="1">
            <a:off x="7535918" y="2489058"/>
            <a:ext cx="367861" cy="51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9856" y="4447083"/>
            <a:ext cx="24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/>
              <a:t>Picture source: Stanford </a:t>
            </a:r>
            <a:r>
              <a:rPr lang="en-US" altLang="zh-CN" sz="600" dirty="0" err="1" smtClean="0"/>
              <a:t>ImageNetDogs</a:t>
            </a:r>
            <a:r>
              <a:rPr lang="en-US" altLang="zh-CN" sz="600" dirty="0" smtClean="0"/>
              <a:t> dataset</a:t>
            </a:r>
          </a:p>
          <a:p>
            <a:r>
              <a:rPr lang="en-US" altLang="zh-CN" sz="600" dirty="0" smtClean="0"/>
              <a:t>http</a:t>
            </a:r>
            <a:r>
              <a:rPr lang="en-US" altLang="zh-CN" sz="600" dirty="0"/>
              <a:t>://vision.stanford.edu/aditya86/ImageNetDogs/main.html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378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11733" cy="513846"/>
          </a:xfrm>
        </p:spPr>
        <p:txBody>
          <a:bodyPr/>
          <a:lstStyle/>
          <a:p>
            <a:r>
              <a:rPr lang="en-US" sz="3200" b="1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Agenda</a:t>
            </a:r>
            <a:endParaRPr lang="de-DE" sz="32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55613" y="1102468"/>
            <a:ext cx="7150257" cy="3307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 smtClean="0">
                <a:latin typeface="+mn-lt"/>
              </a:rPr>
              <a:t>Introduction </a:t>
            </a:r>
            <a:r>
              <a:rPr lang="en-US" altLang="zh-CN" b="0" dirty="0">
                <a:latin typeface="+mn-lt"/>
              </a:rPr>
              <a:t>to Intel® </a:t>
            </a:r>
            <a:r>
              <a:rPr lang="en-US" altLang="zh-CN" b="0" dirty="0" err="1" smtClean="0">
                <a:latin typeface="+mn-lt"/>
              </a:rPr>
              <a:t>DevCloud</a:t>
            </a:r>
            <a:endParaRPr lang="en-US" altLang="zh-CN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 smtClean="0">
                <a:latin typeface="+mn-lt"/>
              </a:rPr>
              <a:t>How to access </a:t>
            </a:r>
            <a:r>
              <a:rPr lang="en-US" altLang="zh-CN" b="0" dirty="0">
                <a:latin typeface="+mn-lt"/>
              </a:rPr>
              <a:t>to Intel® </a:t>
            </a:r>
            <a:r>
              <a:rPr lang="en-US" altLang="zh-CN" b="0" dirty="0" err="1" smtClean="0">
                <a:latin typeface="+mn-lt"/>
              </a:rPr>
              <a:t>DevCloud</a:t>
            </a:r>
            <a:endParaRPr lang="en-US" altLang="zh-CN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 smtClean="0">
                <a:latin typeface="+mn-lt"/>
              </a:rPr>
              <a:t>How to run / track / check / delete a job </a:t>
            </a:r>
            <a:r>
              <a:rPr lang="en-US" altLang="zh-CN" b="0" dirty="0">
                <a:latin typeface="+mn-lt"/>
              </a:rPr>
              <a:t>on Intel® </a:t>
            </a:r>
            <a:r>
              <a:rPr lang="en-US" altLang="zh-CN" b="0" dirty="0" err="1" smtClean="0">
                <a:latin typeface="+mn-lt"/>
              </a:rPr>
              <a:t>DevCloud</a:t>
            </a:r>
            <a:endParaRPr lang="en-US" altLang="zh-CN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 smtClean="0">
                <a:latin typeface="+mn-lt"/>
              </a:rPr>
              <a:t>Demo 1</a:t>
            </a:r>
          </a:p>
          <a:p>
            <a:pPr>
              <a:defRPr/>
            </a:pPr>
            <a:r>
              <a:rPr lang="en-US" altLang="zh-CN" b="0" dirty="0" smtClean="0">
                <a:latin typeface="+mn-lt"/>
              </a:rPr>
              <a:t>      </a:t>
            </a:r>
            <a:r>
              <a:rPr lang="en-US" altLang="zh-CN" sz="1200" b="0" dirty="0" smtClean="0">
                <a:latin typeface="+mn-lt"/>
              </a:rPr>
              <a:t>-  Train &amp; inference Cifar-10 dataset via QSUB in interactive mode (Sources </a:t>
            </a:r>
            <a:r>
              <a:rPr lang="en-US" altLang="zh-CN" sz="1200" b="0" dirty="0">
                <a:latin typeface="+mn-lt"/>
              </a:rPr>
              <a:t>by Prof. </a:t>
            </a:r>
            <a:r>
              <a:rPr lang="en-US" altLang="zh-CN" sz="1200" b="0" dirty="0" err="1">
                <a:latin typeface="+mn-lt"/>
              </a:rPr>
              <a:t>Aven</a:t>
            </a:r>
            <a:r>
              <a:rPr lang="en-US" altLang="zh-CN" sz="1200" b="0" dirty="0" smtClean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 smtClean="0">
                <a:latin typeface="+mn-lt"/>
              </a:rPr>
              <a:t>Demo 2</a:t>
            </a:r>
          </a:p>
          <a:p>
            <a:pPr>
              <a:defRPr/>
            </a:pPr>
            <a:r>
              <a:rPr lang="en-US" altLang="zh-CN" b="0" dirty="0" smtClean="0">
                <a:latin typeface="+mn-lt"/>
              </a:rPr>
              <a:t>      </a:t>
            </a:r>
            <a:r>
              <a:rPr lang="en-US" altLang="zh-CN" sz="1200" b="0" dirty="0" smtClean="0">
                <a:latin typeface="+mn-lt"/>
              </a:rPr>
              <a:t>-  Train &amp; inference breeds dataset via QSUB in normal mode</a:t>
            </a:r>
            <a:endParaRPr lang="en-US" altLang="zh-CN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1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7A9212-0389-4EF7-BD7C-8789CEEE99BD}"/>
              </a:ext>
            </a:extLst>
          </p:cNvPr>
          <p:cNvGraphicFramePr/>
          <p:nvPr>
            <p:extLst/>
          </p:nvPr>
        </p:nvGraphicFramePr>
        <p:xfrm>
          <a:off x="455614" y="844549"/>
          <a:ext cx="6027364" cy="358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ight Arrow 5"/>
          <p:cNvSpPr/>
          <p:nvPr/>
        </p:nvSpPr>
        <p:spPr>
          <a:xfrm>
            <a:off x="6633625" y="1758510"/>
            <a:ext cx="275175" cy="17189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39481"/>
            <a:ext cx="8229600" cy="492402"/>
          </a:xfrm>
        </p:spPr>
        <p:txBody>
          <a:bodyPr/>
          <a:lstStyle/>
          <a:p>
            <a:r>
              <a:rPr lang="en-US" altLang="zh-CN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Training &amp; test breeds workflow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7036576" y="1535718"/>
            <a:ext cx="1574800" cy="2034796"/>
          </a:xfrm>
          <a:prstGeom prst="foldedCorner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u="sng" dirty="0" err="1" smtClean="0"/>
              <a:t>prepare_env_tf</a:t>
            </a:r>
            <a:endParaRPr lang="en-US" altLang="zh-CN" sz="1400" b="1" u="sng" dirty="0" smtClean="0"/>
          </a:p>
          <a:p>
            <a:endParaRPr lang="en-US" altLang="zh-CN" sz="1200" b="1" u="sng" dirty="0">
              <a:solidFill>
                <a:schemeClr val="accent2"/>
              </a:solidFill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c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</a:t>
            </a:r>
            <a:r>
              <a:rPr lang="en-US" altLang="zh-CN" sz="1200" dirty="0" smtClean="0">
                <a:solidFill>
                  <a:schemeClr val="bg1"/>
                </a:solidFill>
              </a:rPr>
              <a:t> /data/breeds ~/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…</a:t>
            </a:r>
          </a:p>
          <a:p>
            <a:endParaRPr lang="en-US" altLang="zh-CN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0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8"/>
          <p:cNvSpPr/>
          <p:nvPr/>
        </p:nvSpPr>
        <p:spPr>
          <a:xfrm>
            <a:off x="7036576" y="2094518"/>
            <a:ext cx="1574800" cy="2034796"/>
          </a:xfrm>
          <a:prstGeom prst="foldedCorner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u="sng" dirty="0" err="1"/>
              <a:t>prepare_env_tf</a:t>
            </a:r>
            <a:endParaRPr lang="en-US" altLang="zh-CN" sz="1400" b="1" u="sng" dirty="0"/>
          </a:p>
          <a:p>
            <a:endParaRPr lang="en-US" altLang="zh-CN" b="1" u="sng" dirty="0" smtClean="0"/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clean_data.py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endParaRPr lang="en-US" altLang="zh-CN" sz="1200" dirty="0" smtClean="0">
              <a:solidFill>
                <a:schemeClr val="accent2"/>
              </a:solidFill>
            </a:endParaRPr>
          </a:p>
          <a:p>
            <a:endParaRPr lang="en-US" altLang="zh-CN" sz="12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7A9212-0389-4EF7-BD7C-8789CEEE99BD}"/>
              </a:ext>
            </a:extLst>
          </p:cNvPr>
          <p:cNvGraphicFramePr/>
          <p:nvPr>
            <p:extLst/>
          </p:nvPr>
        </p:nvGraphicFramePr>
        <p:xfrm>
          <a:off x="455614" y="844550"/>
          <a:ext cx="6027364" cy="358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39481"/>
            <a:ext cx="8229600" cy="492402"/>
          </a:xfrm>
        </p:spPr>
        <p:txBody>
          <a:bodyPr/>
          <a:lstStyle/>
          <a:p>
            <a:r>
              <a:rPr lang="en-US" altLang="zh-CN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Training &amp; test breeds workflow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633625" y="2440681"/>
            <a:ext cx="275175" cy="17189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7A9212-0389-4EF7-BD7C-8789CEEE99BD}"/>
              </a:ext>
            </a:extLst>
          </p:cNvPr>
          <p:cNvGraphicFramePr/>
          <p:nvPr>
            <p:extLst/>
          </p:nvPr>
        </p:nvGraphicFramePr>
        <p:xfrm>
          <a:off x="455614" y="844551"/>
          <a:ext cx="6027364" cy="358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ded Corner 5"/>
          <p:cNvSpPr/>
          <p:nvPr/>
        </p:nvSpPr>
        <p:spPr>
          <a:xfrm>
            <a:off x="7036576" y="2094519"/>
            <a:ext cx="1584910" cy="2034796"/>
          </a:xfrm>
          <a:prstGeom prst="foldedCorner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50" b="1" u="sng" dirty="0" err="1"/>
              <a:t>script_PetsHandsOnExcercise</a:t>
            </a:r>
            <a:endParaRPr lang="en-US" altLang="zh-CN" sz="750" b="1" u="sng" dirty="0" smtClean="0"/>
          </a:p>
          <a:p>
            <a:endParaRPr lang="en-US" altLang="zh-CN" sz="1200" dirty="0" smtClean="0">
              <a:solidFill>
                <a:schemeClr val="accent2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$ </a:t>
            </a:r>
            <a:r>
              <a:rPr lang="en-US" altLang="zh-CN" sz="900" dirty="0">
                <a:solidFill>
                  <a:schemeClr val="bg1"/>
                </a:solidFill>
              </a:rPr>
              <a:t>train_image_classifier.py --</a:t>
            </a:r>
            <a:r>
              <a:rPr lang="en-US" altLang="zh-CN" sz="900" dirty="0" err="1">
                <a:solidFill>
                  <a:schemeClr val="bg1"/>
                </a:solidFill>
              </a:rPr>
              <a:t>train_dir</a:t>
            </a:r>
            <a:r>
              <a:rPr lang="en-US" altLang="zh-CN" sz="900" dirty="0" smtClean="0">
                <a:solidFill>
                  <a:schemeClr val="bg1"/>
                </a:solidFill>
              </a:rPr>
              <a:t>=…</a:t>
            </a:r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39481"/>
            <a:ext cx="8229600" cy="492402"/>
          </a:xfrm>
        </p:spPr>
        <p:txBody>
          <a:bodyPr/>
          <a:lstStyle/>
          <a:p>
            <a:r>
              <a:rPr lang="en-US" altLang="zh-CN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Training &amp; test breeds workflow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2189" y="3111917"/>
            <a:ext cx="275175" cy="17189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7A9212-0389-4EF7-BD7C-8789CEEE99BD}"/>
              </a:ext>
            </a:extLst>
          </p:cNvPr>
          <p:cNvGraphicFramePr/>
          <p:nvPr>
            <p:extLst/>
          </p:nvPr>
        </p:nvGraphicFramePr>
        <p:xfrm>
          <a:off x="455614" y="844550"/>
          <a:ext cx="6027364" cy="358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ded Corner 5"/>
          <p:cNvSpPr/>
          <p:nvPr/>
        </p:nvSpPr>
        <p:spPr>
          <a:xfrm>
            <a:off x="7036576" y="2094518"/>
            <a:ext cx="1574800" cy="2034796"/>
          </a:xfrm>
          <a:prstGeom prst="foldedCorner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50" b="1" u="sng" dirty="0" err="1" smtClean="0"/>
              <a:t>script_PetsHandsOnExcercise</a:t>
            </a:r>
            <a:endParaRPr lang="en-US" altLang="zh-CN" sz="750" dirty="0" smtClean="0">
              <a:solidFill>
                <a:schemeClr val="accent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$ eval_image_classifier.py --</a:t>
            </a:r>
            <a:r>
              <a:rPr lang="en-US" altLang="zh-CN" sz="900" dirty="0" err="1">
                <a:solidFill>
                  <a:schemeClr val="bg1"/>
                </a:solidFill>
              </a:rPr>
              <a:t>dataset_dir</a:t>
            </a:r>
            <a:r>
              <a:rPr lang="en-US" altLang="zh-CN" sz="900" dirty="0" smtClean="0">
                <a:solidFill>
                  <a:schemeClr val="bg1"/>
                </a:solidFill>
              </a:rPr>
              <a:t>=…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39481"/>
            <a:ext cx="8229600" cy="492402"/>
          </a:xfrm>
        </p:spPr>
        <p:txBody>
          <a:bodyPr/>
          <a:lstStyle/>
          <a:p>
            <a:r>
              <a:rPr lang="en-US" altLang="zh-CN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Training &amp; test breeds workflow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2189" y="3721517"/>
            <a:ext cx="275175" cy="17189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613" y="4040221"/>
            <a:ext cx="2503183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cs typeface="Intel Clear" panose="020B0604020203020204" pitchFamily="34" charset="0"/>
              </a:rPr>
              <a:t>The bottom of </a:t>
            </a:r>
            <a:r>
              <a:rPr lang="en-US" altLang="zh-CN" dirty="0">
                <a:solidFill>
                  <a:schemeClr val="accent1"/>
                </a:solidFill>
                <a:cs typeface="Intel Clear" panose="020B0604020203020204" pitchFamily="34" charset="0"/>
                <a:hlinkClick r:id="rId2"/>
              </a:rPr>
              <a:t>here</a:t>
            </a:r>
            <a:endParaRPr lang="zh-CN" altLang="en-US" dirty="0" err="1">
              <a:solidFill>
                <a:schemeClr val="accent1"/>
              </a:solidFill>
              <a:cs typeface="Intel Clear" panose="020B0604020203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="" xmlns:a16="http://schemas.microsoft.com/office/drawing/2014/main" id="{239A1C3B-9366-4F62-A198-38FFCF362CE8}"/>
              </a:ext>
            </a:extLst>
          </p:cNvPr>
          <p:cNvSpPr txBox="1">
            <a:spLocks/>
          </p:cNvSpPr>
          <p:nvPr/>
        </p:nvSpPr>
        <p:spPr>
          <a:xfrm>
            <a:off x="455613" y="239481"/>
            <a:ext cx="8229600" cy="4924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altLang="zh-CN" b="1" dirty="0"/>
              <a:t>DEVCLOUD FAQ</a:t>
            </a:r>
            <a:endParaRPr lang="en-US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06BFC-2027-4434-B4C6-739CDCC8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05" y="1613169"/>
            <a:ext cx="7772400" cy="1665605"/>
          </a:xfrm>
        </p:spPr>
        <p:txBody>
          <a:bodyPr/>
          <a:lstStyle/>
          <a:p>
            <a:pPr algn="ctr"/>
            <a:r>
              <a:rPr lang="en-US" sz="8000" dirty="0" smtClean="0"/>
              <a:t>Thanks!!</a:t>
            </a:r>
            <a:br>
              <a:rPr lang="en-US" sz="8000" dirty="0" smtClean="0"/>
            </a:br>
            <a:r>
              <a:rPr lang="en-US" sz="8000" dirty="0" smtClean="0"/>
              <a:t>Q &amp; A</a:t>
            </a:r>
            <a:endParaRPr lang="en-US" sz="8000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C066BC60-0EA7-42A1-9B6B-E89A3653FE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6663" y="4824413"/>
            <a:ext cx="287337" cy="273050"/>
          </a:xfrm>
        </p:spPr>
        <p:txBody>
          <a:bodyPr/>
          <a:lstStyle>
            <a:lvl1pPr>
              <a:defRPr/>
            </a:lvl1pPr>
          </a:lstStyle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11733" cy="513846"/>
          </a:xfrm>
        </p:spPr>
        <p:txBody>
          <a:bodyPr/>
          <a:lstStyle/>
          <a:p>
            <a:r>
              <a:rPr lang="en-US" sz="32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Intel® AI </a:t>
            </a:r>
            <a:r>
              <a:rPr lang="en-US" sz="3200" b="1" dirty="0" err="1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DevCloud</a:t>
            </a:r>
            <a:endParaRPr lang="de-DE" sz="32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55613" y="937260"/>
            <a:ext cx="7150257" cy="3787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latin typeface="+mn-lt"/>
              </a:rPr>
              <a:t>Broad community of developers, data scientists, students, professors and startups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latin typeface="+mn-lt"/>
              </a:rPr>
              <a:t>Intel® Xeon® Scalable Processors(</a:t>
            </a:r>
            <a:r>
              <a:rPr lang="pt-BR" altLang="zh-CN" b="0" dirty="0">
                <a:latin typeface="+mn-lt"/>
              </a:rPr>
              <a:t>Intel</a:t>
            </a:r>
            <a:r>
              <a:rPr lang="en-US" altLang="zh-CN" b="0" dirty="0">
                <a:latin typeface="+mn-lt"/>
              </a:rPr>
              <a:t>®</a:t>
            </a:r>
            <a:r>
              <a:rPr lang="pt-BR" altLang="zh-CN" b="0" dirty="0">
                <a:latin typeface="+mn-lt"/>
              </a:rPr>
              <a:t> Xeon</a:t>
            </a:r>
            <a:r>
              <a:rPr lang="en-US" altLang="zh-CN" b="0" dirty="0">
                <a:latin typeface="+mn-lt"/>
              </a:rPr>
              <a:t>®</a:t>
            </a:r>
            <a:r>
              <a:rPr lang="pt-BR" altLang="zh-CN" b="0" dirty="0">
                <a:latin typeface="+mn-lt"/>
              </a:rPr>
              <a:t> Gold 6128 CPU @ 3.40GHz</a:t>
            </a:r>
            <a:r>
              <a:rPr lang="en-US" altLang="zh-CN" b="0" dirty="0">
                <a:latin typeface="+mn-lt"/>
              </a:rPr>
              <a:t> 24 cores with 2-way hyper-threading, </a:t>
            </a:r>
            <a:r>
              <a:rPr lang="en-US" altLang="zh-CN" b="0" dirty="0" smtClean="0">
                <a:latin typeface="+mn-lt"/>
              </a:rPr>
              <a:t>192 </a:t>
            </a:r>
            <a:r>
              <a:rPr lang="en-US" altLang="zh-CN" b="0" dirty="0">
                <a:latin typeface="+mn-lt"/>
              </a:rPr>
              <a:t>GB </a:t>
            </a:r>
            <a:r>
              <a:rPr lang="en-US" altLang="zh-CN" b="0" dirty="0" smtClean="0">
                <a:latin typeface="+mn-lt"/>
              </a:rPr>
              <a:t>RAM </a:t>
            </a:r>
            <a:r>
              <a:rPr lang="en-US" altLang="zh-CN" b="0" dirty="0">
                <a:latin typeface="+mn-lt"/>
              </a:rPr>
              <a:t>(DDR4), 200 GB of file storage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latin typeface="+mn-lt"/>
              </a:rPr>
              <a:t>Intel® Neon™, Intel® TensorFlow*, Intel® Caffe*, Intel® Theano*, Intel® Python* 2.7 and 3.6 including NumPy, SciPy, pandas, scikit-learn, Jupyter, matplotlib, </a:t>
            </a:r>
            <a:r>
              <a:rPr lang="en-US" altLang="zh-CN" b="0" dirty="0" smtClean="0">
                <a:latin typeface="+mn-lt"/>
              </a:rPr>
              <a:t>mpi4py, </a:t>
            </a:r>
            <a:r>
              <a:rPr lang="en-US" altLang="zh-CN" b="0" dirty="0" err="1" smtClean="0">
                <a:latin typeface="+mn-lt"/>
              </a:rPr>
              <a:t>etc</a:t>
            </a:r>
            <a:r>
              <a:rPr lang="en-US" altLang="zh-CN" b="0" dirty="0">
                <a:latin typeface="+mn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</a:rPr>
              <a:t>4 weeks of initial access, with extension based upon project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</a:rPr>
              <a:t>Technical support via Intel® AI Academy Support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Access Request</a:t>
            </a:r>
            <a:r>
              <a:rPr lang="en-US" altLang="zh-CN" b="0" dirty="0">
                <a:solidFill>
                  <a:srgbClr val="0070C0"/>
                </a:solidFill>
                <a:latin typeface="+mn-lt"/>
              </a:rPr>
              <a:t>: https://software.intel.com/ai-academy/tools/devcloud</a:t>
            </a:r>
            <a:endParaRPr lang="en-US" altLang="zh-CN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7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11733" cy="513846"/>
          </a:xfrm>
        </p:spPr>
        <p:txBody>
          <a:bodyPr/>
          <a:lstStyle/>
          <a:p>
            <a:r>
              <a:rPr lang="en-US" altLang="zh-CN" sz="3200" b="1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Welcome to </a:t>
            </a:r>
            <a:r>
              <a:rPr lang="en-US" sz="3200" b="1" dirty="0" err="1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DevCloud</a:t>
            </a:r>
            <a:endParaRPr lang="de-DE" sz="3200" b="1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647217"/>
            <a:ext cx="3883178" cy="1089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95" y="1092335"/>
            <a:ext cx="4320345" cy="2769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7174" y="2457191"/>
            <a:ext cx="46072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 smtClean="0">
                <a:solidFill>
                  <a:srgbClr val="003C71"/>
                </a:solidFill>
              </a:rPr>
              <a:t>Click</a:t>
            </a:r>
            <a:endParaRPr lang="zh-CN" altLang="en-US" sz="1100" dirty="0" err="1" smtClean="0">
              <a:solidFill>
                <a:srgbClr val="003C7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01312" y="2590198"/>
            <a:ext cx="506584" cy="159487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94553" y="2626468"/>
            <a:ext cx="2866417" cy="11673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5" y="1121924"/>
            <a:ext cx="8535247" cy="33087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873722-FE72-4B45-A6BD-A9C44A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C760ED8-BA32-43E2-BA5C-0B75A35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DevCloud</a:t>
            </a:r>
            <a:r>
              <a:rPr lang="en-US" b="1" dirty="0" smtClean="0"/>
              <a:t>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</a:t>
            </a:r>
            <a:r>
              <a:rPr lang="en-US" b="1" dirty="0"/>
              <a:t>to </a:t>
            </a:r>
            <a:r>
              <a:rPr lang="en-US" b="1" dirty="0" err="1" smtClean="0"/>
              <a:t>DevCloud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29640"/>
            <a:ext cx="8228012" cy="3821263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Linux /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Mac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/ Linux on Windows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and save the Linux Access Key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Update ~/.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ssh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config</a:t>
            </a:r>
            <a:endParaRPr lang="en-US" dirty="0">
              <a:solidFill>
                <a:srgbClr val="003C71"/>
              </a:solidFill>
              <a:latin typeface="+mn-lt"/>
            </a:endParaRP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Set correct restrictive permissions on the private 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SSH: $</a:t>
            </a:r>
            <a:r>
              <a:rPr lang="en-US" dirty="0" smtClean="0">
                <a:solidFill>
                  <a:srgbClr val="003C71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chmod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600</a:t>
            </a:r>
          </a:p>
          <a:p>
            <a:pPr marL="285750" lvl="1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If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you are using Putty From Windows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the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ssh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client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PuTTY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– make sure to use the 64bit MSI installer.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and save Windows access key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Right click on the downloaded key and choose “Load into Pageant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”</a:t>
            </a:r>
            <a:endParaRPr lang="en-US" dirty="0">
              <a:solidFill>
                <a:srgbClr val="003C7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</a:t>
            </a:r>
            <a:r>
              <a:rPr lang="en-US" b="1" dirty="0"/>
              <a:t>to </a:t>
            </a:r>
            <a:r>
              <a:rPr lang="en-US" b="1" dirty="0" err="1" smtClean="0"/>
              <a:t>DevCloud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29640"/>
            <a:ext cx="8228012" cy="3821263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Linux /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Mac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/ Linux on Windows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and save the Linux Access Key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Update ~/.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ssh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config</a:t>
            </a:r>
            <a:endParaRPr lang="en-US" dirty="0">
              <a:solidFill>
                <a:srgbClr val="003C71"/>
              </a:solidFill>
              <a:latin typeface="+mn-lt"/>
            </a:endParaRP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Set correct restrictive permissions on the private SSH  </a:t>
            </a:r>
            <a:r>
              <a:rPr lang="en-US" dirty="0">
                <a:solidFill>
                  <a:srgbClr val="003C7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chmod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600</a:t>
            </a:r>
          </a:p>
          <a:p>
            <a:pPr marL="285750" lvl="1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If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you are using Putty From Windows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the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ssh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client </a:t>
            </a:r>
            <a:r>
              <a:rPr lang="en-US" dirty="0" err="1">
                <a:solidFill>
                  <a:srgbClr val="003C71"/>
                </a:solidFill>
                <a:latin typeface="+mn-lt"/>
              </a:rPr>
              <a:t>PuTTY</a:t>
            </a:r>
            <a:r>
              <a:rPr lang="en-US" dirty="0">
                <a:solidFill>
                  <a:srgbClr val="003C71"/>
                </a:solidFill>
                <a:latin typeface="+mn-lt"/>
              </a:rPr>
              <a:t> – make sure to use the 64bit MSI installer.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Download and save Windows access key</a:t>
            </a:r>
          </a:p>
          <a:p>
            <a:pPr marL="571500" lvl="2" indent="-228600">
              <a:buFont typeface="Intel Clear" panose="020B0604020203020204" pitchFamily="34" charset="0"/>
              <a:buChar char="–"/>
            </a:pPr>
            <a:r>
              <a:rPr lang="en-US" dirty="0">
                <a:solidFill>
                  <a:srgbClr val="003C71"/>
                </a:solidFill>
                <a:latin typeface="+mn-lt"/>
              </a:rPr>
              <a:t>Right click on the downloaded key and choose “Load into Pageant</a:t>
            </a:r>
            <a:r>
              <a:rPr lang="en-US" dirty="0" smtClean="0">
                <a:solidFill>
                  <a:srgbClr val="003C71"/>
                </a:solidFill>
                <a:latin typeface="+mn-lt"/>
              </a:rPr>
              <a:t>”</a:t>
            </a:r>
            <a:endParaRPr lang="en-US" dirty="0">
              <a:solidFill>
                <a:srgbClr val="003C7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3" y="929639"/>
            <a:ext cx="8163093" cy="3130037"/>
          </a:xfrm>
          <a:prstGeom prst="rect">
            <a:avLst/>
          </a:prstGeom>
          <a:solidFill>
            <a:srgbClr val="EAEAEA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4507" y="1728639"/>
            <a:ext cx="2770222" cy="135421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dirty="0" smtClean="0">
                <a:solidFill>
                  <a:srgbClr val="003C71"/>
                </a:solidFill>
              </a:rPr>
              <a:t>Quick steps:</a:t>
            </a: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solidFill>
                  <a:srgbClr val="003C71"/>
                </a:solidFill>
              </a:rPr>
              <a:t>1. </a:t>
            </a:r>
            <a:r>
              <a:rPr lang="en-US" altLang="zh-CN" sz="2800" dirty="0" smtClean="0">
                <a:solidFill>
                  <a:srgbClr val="003C71"/>
                </a:solidFill>
              </a:rPr>
              <a:t>Edit </a:t>
            </a:r>
            <a:r>
              <a:rPr lang="en-US" altLang="zh-CN" sz="2800" dirty="0" smtClean="0">
                <a:solidFill>
                  <a:srgbClr val="003C71"/>
                </a:solidFill>
              </a:rPr>
              <a:t>addkey.sh</a:t>
            </a: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solidFill>
                  <a:srgbClr val="003C71"/>
                </a:solidFill>
              </a:rPr>
              <a:t>2. </a:t>
            </a:r>
            <a:r>
              <a:rPr lang="en-US" altLang="zh-CN" sz="2800" dirty="0" smtClean="0">
                <a:solidFill>
                  <a:srgbClr val="003C71"/>
                </a:solidFill>
              </a:rPr>
              <a:t>Run </a:t>
            </a:r>
            <a:r>
              <a:rPr lang="en-US" altLang="zh-CN" sz="2800" dirty="0" smtClean="0">
                <a:solidFill>
                  <a:srgbClr val="003C71"/>
                </a:solidFill>
              </a:rPr>
              <a:t>addkey.sh</a:t>
            </a:r>
            <a:endParaRPr lang="zh-CN" altLang="en-US" sz="2800" dirty="0" err="1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Key access to </a:t>
            </a:r>
            <a:r>
              <a:rPr lang="en-US" b="1" dirty="0" err="1" smtClean="0"/>
              <a:t>Devcloud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1250553"/>
            <a:ext cx="7865148" cy="24459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2911" y="1279210"/>
            <a:ext cx="680936" cy="35126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697803" y="3210128"/>
            <a:ext cx="1154350" cy="20103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1802860" y="1009087"/>
            <a:ext cx="201038" cy="2010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74459" y="2940996"/>
            <a:ext cx="201038" cy="2010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425025">
            <a:off x="7318141" y="779594"/>
            <a:ext cx="981478" cy="40365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Rounded MT Bold" panose="020F0704030504030204" pitchFamily="34" charset="0"/>
              </a:rPr>
              <a:t>Step </a:t>
            </a:r>
            <a:r>
              <a:rPr lang="en-US" altLang="zh-CN" sz="1200" dirty="0" smtClean="0">
                <a:latin typeface="Arial Rounded MT Bold" panose="020F0704030504030204" pitchFamily="34" charset="0"/>
              </a:rPr>
              <a:t>1</a:t>
            </a:r>
            <a:endParaRPr lang="en-US" altLang="zh-CN" sz="12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altLang="zh-CN" sz="1000" dirty="0" smtClean="0">
                <a:latin typeface="Arial Rounded MT Bold" panose="020F0704030504030204" pitchFamily="34" charset="0"/>
              </a:rPr>
              <a:t>Add key</a:t>
            </a:r>
            <a:endParaRPr lang="zh-CN" altLang="en-US" sz="1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7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Key access to </a:t>
            </a:r>
            <a:r>
              <a:rPr lang="en-US" b="1" dirty="0" err="1" smtClean="0"/>
              <a:t>Devcloud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480864" cy="2655313"/>
          </a:xfrm>
        </p:spPr>
        <p:txBody>
          <a:bodyPr>
            <a:normAutofit fontScale="77500" lnSpcReduction="20000"/>
          </a:bodyPr>
          <a:lstStyle/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&lt;file addkey.sh&gt;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mkdir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touch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echo "Host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colfax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" &gt; 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echo "User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u</a:t>
            </a:r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xxxx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" &gt;&gt; 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echo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IdentityFile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~/Downloads/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colfax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-access-key-</a:t>
            </a: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xxxx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" &gt;&gt; 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+mn-lt"/>
              </a:rPr>
              <a:t># Make sure your key is under ~/Download/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echo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ProxyCommand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-T -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~/Downloads/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colfax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-access-key-</a:t>
            </a: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xxxx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guest@cluster.colfaxresearch.com" &gt;&gt; 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chmod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600 ~/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Downloads/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colfax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-access-key-</a:t>
            </a:r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xxxx</a:t>
            </a:r>
            <a:endParaRPr lang="en-US" sz="1600" b="1" dirty="0" smtClean="0">
              <a:solidFill>
                <a:srgbClr val="FF0000"/>
              </a:solidFill>
              <a:latin typeface="+mn-lt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chmod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600 ~/.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ssh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</a:rPr>
              <a:t>config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39430"/>
              </p:ext>
            </p:extLst>
          </p:nvPr>
        </p:nvGraphicFramePr>
        <p:xfrm>
          <a:off x="1656843" y="1066331"/>
          <a:ext cx="528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ackager Shell Object" showAsIcon="1" r:id="rId3" imgW="528840" imgH="437400" progId="Package">
                  <p:embed/>
                </p:oleObj>
              </mc:Choice>
              <mc:Fallback>
                <p:oleObj name="Packager Shell Object" showAsIcon="1" r:id="rId3" imgW="528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843" y="1066331"/>
                        <a:ext cx="5286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614" y="4329354"/>
            <a:ext cx="1354104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dirty="0" smtClean="0">
                <a:solidFill>
                  <a:srgbClr val="003C71"/>
                </a:solidFill>
              </a:rPr>
              <a:t>$ </a:t>
            </a:r>
            <a:r>
              <a:rPr lang="en-US" altLang="zh-CN" sz="1400" dirty="0" err="1" smtClean="0">
                <a:solidFill>
                  <a:srgbClr val="003C71"/>
                </a:solidFill>
              </a:rPr>
              <a:t>sh</a:t>
            </a:r>
            <a:r>
              <a:rPr lang="en-US" altLang="zh-CN" sz="1400" dirty="0" smtClean="0">
                <a:solidFill>
                  <a:srgbClr val="003C71"/>
                </a:solidFill>
              </a:rPr>
              <a:t> addkey.sh</a:t>
            </a:r>
            <a:endParaRPr lang="zh-CN" altLang="en-US" sz="1400" dirty="0" err="1" smtClean="0">
              <a:solidFill>
                <a:srgbClr val="003C7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93397" y="2300429"/>
            <a:ext cx="201038" cy="2010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590" y="2381159"/>
            <a:ext cx="291829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>
                <a:latin typeface="Arial Rounded MT Bold" panose="020F0704030504030204" pitchFamily="34" charset="0"/>
              </a:rPr>
              <a:t>Replace </a:t>
            </a:r>
            <a:r>
              <a:rPr lang="en-US" altLang="zh-CN" sz="11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xxxx</a:t>
            </a:r>
            <a:r>
              <a:rPr lang="en-US" altLang="zh-CN" sz="1100" dirty="0">
                <a:latin typeface="Arial Rounded MT Bold" panose="020F0704030504030204" pitchFamily="34" charset="0"/>
              </a:rPr>
              <a:t> with your access key </a:t>
            </a:r>
            <a:r>
              <a:rPr lang="en-US" altLang="zh-CN" sz="1100" dirty="0" smtClean="0">
                <a:latin typeface="Arial Rounded MT Bold" panose="020F0704030504030204" pitchFamily="34" charset="0"/>
              </a:rPr>
              <a:t>number</a:t>
            </a:r>
            <a:endParaRPr lang="zh-CN" altLang="en-US" sz="1100" dirty="0" err="1" smtClean="0">
              <a:solidFill>
                <a:srgbClr val="003C7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0987" y="4028409"/>
            <a:ext cx="201038" cy="2010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331" y="4102654"/>
            <a:ext cx="145914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 smtClean="0">
                <a:latin typeface="Arial Rounded MT Bold" panose="020F0704030504030204" pitchFamily="34" charset="0"/>
              </a:rPr>
              <a:t>Run addkey.sh script</a:t>
            </a:r>
            <a:endParaRPr lang="zh-CN" altLang="en-US" sz="1100" dirty="0" err="1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2D600"/>
      </a:accent6>
      <a:hlink>
        <a:srgbClr val="00AEEF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1010</Words>
  <Application>Microsoft Office PowerPoint</Application>
  <PresentationFormat>On-screen Show (16:9)</PresentationFormat>
  <Paragraphs>245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Intel Clear </vt:lpstr>
      <vt:lpstr>Arial</vt:lpstr>
      <vt:lpstr>Arial Rounded MT Bold</vt:lpstr>
      <vt:lpstr>Intel Clear</vt:lpstr>
      <vt:lpstr>Intel Clear Pro</vt:lpstr>
      <vt:lpstr>Wingdings</vt:lpstr>
      <vt:lpstr>Int_PPT Template_ClearPro_16x9</vt:lpstr>
      <vt:lpstr>Packager Shell Object</vt:lpstr>
      <vt:lpstr>Hands-on: train &amp; Inference CNN on Intel® AI DevCloud</vt:lpstr>
      <vt:lpstr>Agenda</vt:lpstr>
      <vt:lpstr>Intel® AI DevCloud</vt:lpstr>
      <vt:lpstr>Welcome to DevCloud</vt:lpstr>
      <vt:lpstr>Introduction to DevCloud architecture</vt:lpstr>
      <vt:lpstr>Access to DevCloud</vt:lpstr>
      <vt:lpstr>Access to DevCloud</vt:lpstr>
      <vt:lpstr>Add Key access to Devcloud</vt:lpstr>
      <vt:lpstr>Add Key access to Devcloud</vt:lpstr>
      <vt:lpstr>Access to DevCloud</vt:lpstr>
      <vt:lpstr>Log in Compute Node</vt:lpstr>
      <vt:lpstr>Install dependencies</vt:lpstr>
      <vt:lpstr>Upload Scripts &amp; Data set</vt:lpstr>
      <vt:lpstr>Demo 1</vt:lpstr>
      <vt:lpstr>RUN a Job via Qsub in normal mode</vt:lpstr>
      <vt:lpstr>Run Demo 2</vt:lpstr>
      <vt:lpstr>How to track status…</vt:lpstr>
      <vt:lpstr>Delete Jobs</vt:lpstr>
      <vt:lpstr>Training &amp; test breeds workflow</vt:lpstr>
      <vt:lpstr>Training &amp; test breeds workflow</vt:lpstr>
      <vt:lpstr>Training &amp; test breeds workflow</vt:lpstr>
      <vt:lpstr>Training &amp; test breeds workflow</vt:lpstr>
      <vt:lpstr>Training &amp; test breeds workflow</vt:lpstr>
      <vt:lpstr>PowerPoint Presentation</vt:lpstr>
      <vt:lpstr>Thanks!!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Academic Workshop</dc:title>
  <dc:creator/>
  <cp:keywords>CTPClassification=CTP_PUBLIC:VisualMarkings=, CTPClassification=CTP_NT</cp:keywords>
  <cp:lastModifiedBy/>
  <cp:revision>1</cp:revision>
  <cp:lastPrinted>2018-03-01T22:51:37Z</cp:lastPrinted>
  <dcterms:created xsi:type="dcterms:W3CDTF">2015-05-06T16:36:39Z</dcterms:created>
  <dcterms:modified xsi:type="dcterms:W3CDTF">2019-03-18T07:22:34Z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5b8e857e-bdb2-4c2c-a06a-91096d9d295e</vt:lpwstr>
  </property>
  <property fmtid="{D5CDD505-2E9C-101B-9397-08002B2CF9AE}" pid="3" name="CTP_TimeStamp">
    <vt:lpwstr>2019-03-18 07:22:33Z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