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6" r:id="rId10"/>
    <p:sldId id="267" r:id="rId11"/>
    <p:sldId id="264" r:id="rId12"/>
    <p:sldId id="265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35673-039E-C7AF-2847-18A77E8AF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3B4A-F200-551A-4530-7E3A6EC80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381C8-DA16-FCF1-B16C-1334FC2C4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6A90-101A-47CA-A808-5C8BE189470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73D7-BC37-0057-762B-FB4CD853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56CA5-E4D2-FD68-2C4F-3F3E5A4E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AD41-2F70-43CC-9F5F-370E87743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5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62AF-67F7-67EC-413A-FB3B3FC7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5FDC9-6E11-ACF0-E372-96D128938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5EC1E-D140-438D-9EF4-4AEC101B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6A90-101A-47CA-A808-5C8BE189470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CDB7A-8594-1F0C-B06F-C528651A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464B3-E031-CF10-8355-61FC9A97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AD41-2F70-43CC-9F5F-370E87743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3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2ECD1-8677-C952-EBF4-39A361913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A1AFA-A0F2-AA33-129A-37E224286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8C80A-3E9D-C1A2-BE16-1FC691750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6A90-101A-47CA-A808-5C8BE189470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A2B89-8F9D-AC5F-B4B2-2ED4EDAB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76BCF-8B0C-CC32-4F84-B969BAE7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AD41-2F70-43CC-9F5F-370E87743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EF47C-965D-2B08-F51A-764DEC455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C47AE-9E84-015E-593C-1C4E425D0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640DD-67F9-E06C-CBE2-008BFFD7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6A90-101A-47CA-A808-5C8BE189470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99698-BE98-4017-2CB4-0A69E141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BCB8D-5597-B21A-9214-D2D2844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AD41-2F70-43CC-9F5F-370E87743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F170B-1FB8-6219-4D89-51C3CB851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41841-E00B-89E3-2CD2-91B498465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FC661-E337-0D53-5BEA-EE0A52CC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6A90-101A-47CA-A808-5C8BE189470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0729C-C660-29BE-0D60-7F3A25FCC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5FC4A-AB84-E86F-74F5-EF369DA6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AD41-2F70-43CC-9F5F-370E87743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5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7979-ACB6-7102-4B72-FC9E1B68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73708-2D8C-230E-D29F-1DCF76903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728AE-01D1-A09B-3901-6D04D6EA1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9A285-6E89-0CD1-495F-8DBF9371D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6A90-101A-47CA-A808-5C8BE189470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24521-BBC5-B88B-7BAC-44297FFF8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5710E-291E-FA4B-9888-6EFD004E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AD41-2F70-43CC-9F5F-370E87743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9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6C70-DA3E-5180-F0B5-5CE245597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9F8F0-8937-9DBF-D43F-994965CF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0E120-6A73-6439-F79F-0389B1FCE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BFB1F7-A5CA-525B-96F5-7FA04EB53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C17460-800B-B1D7-ADF1-9A3C2C5FA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ED716E-7656-AF6D-18B4-E3E23E89D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6A90-101A-47CA-A808-5C8BE189470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A8811-8A6E-EC5E-368A-C486E6267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4A4559-3ABB-BD38-0F63-2F6F661D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AD41-2F70-43CC-9F5F-370E87743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94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661C-A0D6-1465-809D-68B49A272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B1E552-D4C8-3BCA-D0F7-4633C0B16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6A90-101A-47CA-A808-5C8BE189470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95B5D1-8119-9ABC-5FA6-16CFE36C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2653C-B47D-5870-6091-2AF76582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AD41-2F70-43CC-9F5F-370E87743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0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BBCDD4-8482-760C-5A4D-93811F22C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6A90-101A-47CA-A808-5C8BE189470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97CB4C-95BC-B9B6-C476-ECFEF1D1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4A06F-AB91-86B9-E587-CEA3BF34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AD41-2F70-43CC-9F5F-370E87743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2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62AF-EBD5-43D9-E066-D94BB41A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F6ACE-0487-199F-7717-E25802E88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22FF4-234B-243F-4D97-C4AEF5176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0FC6C-D8BF-2821-CE57-CA414E704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6A90-101A-47CA-A808-5C8BE189470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E5A21-78ED-9705-99A6-7624AFB2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E0C45-6B63-1E2D-9F8C-4CD0D234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AD41-2F70-43CC-9F5F-370E87743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0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429E-5F18-538D-8F1A-9B526D18C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B89FF9-25F6-0877-67F4-D9E8AF137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DB807-464A-CCFC-A569-C9525F537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F4A3A-E531-C57A-B021-36FA51175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6A90-101A-47CA-A808-5C8BE189470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D4063-82AE-FA07-76EB-573020ADE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02A72-2B92-2CB4-0408-1FFA0BA06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AD41-2F70-43CC-9F5F-370E87743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0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FE1C9C-BC78-E317-95FD-BAD50EF92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A175C-7751-4630-C60A-97BCF38ED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F7566-3F98-0626-443A-7072ADA1B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86A90-101A-47CA-A808-5C8BE189470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318BE-9336-9A12-5237-063C75D26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7E8B1-47D5-244C-72B4-995523447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DAD41-2F70-43CC-9F5F-370E87743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2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E0F6-FCBC-7F6B-D53F-0D82224E3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91B24-56E0-98A9-C323-C67DDFCCF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3680" y="5419344"/>
            <a:ext cx="5888736" cy="1438656"/>
          </a:xfrm>
        </p:spPr>
        <p:txBody>
          <a:bodyPr>
            <a:normAutofit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G . Lakshmi Navyatha.</a:t>
            </a:r>
          </a:p>
        </p:txBody>
      </p:sp>
    </p:spTree>
    <p:extLst>
      <p:ext uri="{BB962C8B-B14F-4D97-AF65-F5344CB8AC3E}">
        <p14:creationId xmlns:p14="http://schemas.microsoft.com/office/powerpoint/2010/main" val="3912854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4476-03C7-B565-3A0A-133C5041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Arbitary</a:t>
            </a:r>
            <a:r>
              <a:rPr lang="en-US" dirty="0"/>
              <a:t> Arguments, *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CF992-2A6D-1921-BC9D-C4C7F0FF5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 not know how many arguments that will be passed into your function, add a * before the parameter name in the function definition.</a:t>
            </a:r>
          </a:p>
          <a:p>
            <a:r>
              <a:rPr lang="en-US" dirty="0"/>
              <a:t>Ex: def </a:t>
            </a:r>
            <a:r>
              <a:rPr lang="en-US" dirty="0" err="1"/>
              <a:t>my_function</a:t>
            </a:r>
            <a:r>
              <a:rPr lang="en-US" dirty="0"/>
              <a:t>(*friends):</a:t>
            </a:r>
          </a:p>
          <a:p>
            <a:r>
              <a:rPr lang="en-US" dirty="0"/>
              <a:t>          print(“My best friend is " + friends[2])</a:t>
            </a:r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my_function</a:t>
            </a:r>
            <a:r>
              <a:rPr lang="en-US" dirty="0"/>
              <a:t>(“Tiya", "Tara", "Laya")</a:t>
            </a:r>
          </a:p>
          <a:p>
            <a:r>
              <a:rPr lang="en-US" dirty="0"/>
              <a:t>                                        O/p: My best friend is  Laya</a:t>
            </a:r>
          </a:p>
        </p:txBody>
      </p:sp>
    </p:spTree>
    <p:extLst>
      <p:ext uri="{BB962C8B-B14F-4D97-AF65-F5344CB8AC3E}">
        <p14:creationId xmlns:p14="http://schemas.microsoft.com/office/powerpoint/2010/main" val="3071008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68E44-42DC-77F9-B29E-99545C72D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using libraries: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A664A-9F79-7294-FDFF-E03876D48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 functions: they are available under math module. We have to import while using.</a:t>
            </a:r>
          </a:p>
          <a:p>
            <a:r>
              <a:rPr lang="en-US" dirty="0"/>
              <a:t>Ex: sqrt(),sin(),tan(),factorial(n)</a:t>
            </a:r>
            <a:r>
              <a:rPr lang="en-US" dirty="0" err="1"/>
              <a:t>etc</a:t>
            </a:r>
            <a:r>
              <a:rPr lang="en-US" dirty="0"/>
              <a:t>….</a:t>
            </a:r>
          </a:p>
          <a:p>
            <a:r>
              <a:rPr lang="en-US" dirty="0"/>
              <a:t>      To use sqrt() function we have to write statements like </a:t>
            </a:r>
          </a:p>
          <a:p>
            <a:r>
              <a:rPr lang="en-US" dirty="0"/>
              <a:t>Import math</a:t>
            </a:r>
          </a:p>
          <a:p>
            <a:r>
              <a:rPr lang="en-US" dirty="0"/>
              <a:t> condition = </a:t>
            </a:r>
            <a:r>
              <a:rPr lang="en-US" dirty="0" err="1"/>
              <a:t>math.sqrt</a:t>
            </a:r>
            <a:r>
              <a:rPr lang="en-US" dirty="0"/>
              <a:t>(4)</a:t>
            </a:r>
          </a:p>
          <a:p>
            <a:r>
              <a:rPr lang="en-US" dirty="0"/>
              <a:t>Print(condition)           O/p: 2.0</a:t>
            </a:r>
          </a:p>
        </p:txBody>
      </p:sp>
    </p:spTree>
    <p:extLst>
      <p:ext uri="{BB962C8B-B14F-4D97-AF65-F5344CB8AC3E}">
        <p14:creationId xmlns:p14="http://schemas.microsoft.com/office/powerpoint/2010/main" val="2540816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9F9A-B663-3C35-4428-6CF20D74B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AEC05-3CE0-235C-B3F7-90F36F9B6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are available in Python standard module.</a:t>
            </a:r>
          </a:p>
          <a:p>
            <a:r>
              <a:rPr lang="en-US" dirty="0"/>
              <a:t>For 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Captilize</a:t>
            </a:r>
            <a:r>
              <a:rPr lang="en-US" dirty="0"/>
              <a:t>()- function converts the first character of string to upper case.</a:t>
            </a:r>
          </a:p>
          <a:p>
            <a:r>
              <a:rPr lang="en-US" dirty="0"/>
              <a:t>Ex: name “navyatha”</a:t>
            </a:r>
          </a:p>
          <a:p>
            <a:r>
              <a:rPr lang="en-US" dirty="0"/>
              <a:t>      </a:t>
            </a:r>
            <a:r>
              <a:rPr lang="en-US" dirty="0" err="1"/>
              <a:t>myname</a:t>
            </a:r>
            <a:r>
              <a:rPr lang="en-US" dirty="0"/>
              <a:t>=</a:t>
            </a:r>
            <a:r>
              <a:rPr lang="en-US" dirty="0" err="1"/>
              <a:t>name.capitalize</a:t>
            </a:r>
            <a:r>
              <a:rPr lang="en-US" dirty="0"/>
              <a:t>()</a:t>
            </a:r>
          </a:p>
          <a:p>
            <a:r>
              <a:rPr lang="en-US" dirty="0"/>
              <a:t>      print(name)</a:t>
            </a:r>
          </a:p>
          <a:p>
            <a:r>
              <a:rPr lang="en-US" dirty="0"/>
              <a:t>                                O/P: Navyatha</a:t>
            </a:r>
          </a:p>
        </p:txBody>
      </p:sp>
    </p:spTree>
    <p:extLst>
      <p:ext uri="{BB962C8B-B14F-4D97-AF65-F5344CB8AC3E}">
        <p14:creationId xmlns:p14="http://schemas.microsoft.com/office/powerpoint/2010/main" val="1269831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7BFA-04F3-B1B9-1DEE-C60DB8E53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7FFAD-872A-3935-1608-20FFA502A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lambda () is a small function.</a:t>
            </a:r>
          </a:p>
          <a:p>
            <a:r>
              <a:rPr lang="en-US" dirty="0"/>
              <a:t>It can take any number of arguments , but can only have one expression.</a:t>
            </a:r>
          </a:p>
          <a:p>
            <a:r>
              <a:rPr lang="en-US" dirty="0"/>
              <a:t>Syntax: lambda arguments : expression</a:t>
            </a:r>
          </a:p>
          <a:p>
            <a:r>
              <a:rPr lang="en-US" dirty="0"/>
              <a:t>Ex: sum = lambda a: a+10</a:t>
            </a:r>
          </a:p>
          <a:p>
            <a:r>
              <a:rPr lang="en-US" dirty="0"/>
              <a:t>       print(sum(10))</a:t>
            </a:r>
          </a:p>
          <a:p>
            <a:r>
              <a:rPr lang="en-US"/>
              <a:t>                                               O/P: 20</a:t>
            </a:r>
          </a:p>
        </p:txBody>
      </p:sp>
    </p:spTree>
    <p:extLst>
      <p:ext uri="{BB962C8B-B14F-4D97-AF65-F5344CB8AC3E}">
        <p14:creationId xmlns:p14="http://schemas.microsoft.com/office/powerpoint/2010/main" val="2444217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28B7-2998-7291-D876-01A6E9F8B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09083"/>
          </a:xfrm>
        </p:spPr>
        <p:txBody>
          <a:bodyPr/>
          <a:lstStyle/>
          <a:p>
            <a:r>
              <a:rPr lang="en-US" dirty="0"/>
              <a:t>                               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19F2B-5AC3-0360-77FF-7B94DE171B48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8644126"/>
            <a:ext cx="10515600" cy="73153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3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78A8-F9D2-B043-2A6A-E4E442EAD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C03E2-5602-8415-9D45-6354AC9E1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Functions</a:t>
            </a:r>
          </a:p>
          <a:p>
            <a:r>
              <a:rPr lang="en-US" dirty="0"/>
              <a:t>Types of functions</a:t>
            </a:r>
          </a:p>
          <a:p>
            <a:r>
              <a:rPr lang="en-US" dirty="0"/>
              <a:t>Calling a function</a:t>
            </a:r>
          </a:p>
          <a:p>
            <a:r>
              <a:rPr lang="en-US" dirty="0"/>
              <a:t>Variable scope in function</a:t>
            </a:r>
          </a:p>
          <a:p>
            <a:r>
              <a:rPr lang="en-US" dirty="0"/>
              <a:t>Arguments</a:t>
            </a:r>
          </a:p>
          <a:p>
            <a:r>
              <a:rPr lang="en-US" dirty="0" err="1"/>
              <a:t>Arbitary</a:t>
            </a:r>
            <a:r>
              <a:rPr lang="en-US" dirty="0"/>
              <a:t> arguments * </a:t>
            </a:r>
            <a:r>
              <a:rPr lang="en-US" dirty="0" err="1"/>
              <a:t>args</a:t>
            </a:r>
            <a:endParaRPr lang="en-US" dirty="0"/>
          </a:p>
          <a:p>
            <a:r>
              <a:rPr lang="en-US" dirty="0"/>
              <a:t>Function using Libraries</a:t>
            </a:r>
          </a:p>
          <a:p>
            <a:r>
              <a:rPr lang="en-US" dirty="0"/>
              <a:t>String functions</a:t>
            </a:r>
          </a:p>
          <a:p>
            <a:r>
              <a:rPr lang="en-US" dirty="0"/>
              <a:t>Lambda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8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81BD-F63C-451B-7D49-A4C16D9A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FC242-90C9-B015-E246-402029F8B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allow programmers to organize code into reusable blocks. There are built-in functions and user-defined functions. Functions make code easier to develop, test and reuse. </a:t>
            </a:r>
          </a:p>
          <a:p>
            <a:r>
              <a:rPr lang="en-US" dirty="0"/>
              <a:t>We can pass data, known as parameters, into a function.</a:t>
            </a:r>
          </a:p>
          <a:p>
            <a:r>
              <a:rPr lang="en-US" dirty="0"/>
              <a:t>We have already used some Python built in functions like print().</a:t>
            </a:r>
          </a:p>
          <a:p>
            <a:r>
              <a:rPr lang="en-US" dirty="0"/>
              <a:t>We can also create our own functions. These functions are called user-defined functions.</a:t>
            </a:r>
          </a:p>
        </p:txBody>
      </p:sp>
    </p:spTree>
    <p:extLst>
      <p:ext uri="{BB962C8B-B14F-4D97-AF65-F5344CB8AC3E}">
        <p14:creationId xmlns:p14="http://schemas.microsoft.com/office/powerpoint/2010/main" val="73886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A065-08D7-62F7-0FDC-5AA493E0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5109E-C7A7-02F5-657A-5D6CB0345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Functions : They are pre-defined, inbuilt functions, used as it.</a:t>
            </a:r>
          </a:p>
          <a:p>
            <a:r>
              <a:rPr lang="en-US" dirty="0"/>
              <a:t>Ex: sqrt(81)  - 9</a:t>
            </a:r>
          </a:p>
          <a:p>
            <a:r>
              <a:rPr lang="en-US" dirty="0"/>
              <a:t>USER DEFINED Functions : They are defined by user or </a:t>
            </a:r>
            <a:r>
              <a:rPr lang="en-US" dirty="0" err="1"/>
              <a:t>Prigrammer</a:t>
            </a:r>
            <a:r>
              <a:rPr lang="en-US" dirty="0"/>
              <a:t> according to the requirement.</a:t>
            </a:r>
          </a:p>
          <a:p>
            <a:r>
              <a:rPr lang="en-US" dirty="0"/>
              <a:t>Ex: def square(a):</a:t>
            </a:r>
          </a:p>
          <a:p>
            <a:r>
              <a:rPr lang="en-US" dirty="0"/>
              <a:t>       print(a*a)    O/P: a= 6</a:t>
            </a:r>
          </a:p>
          <a:p>
            <a:r>
              <a:rPr lang="en-US" dirty="0"/>
              <a:t>                                         6*6=36</a:t>
            </a:r>
          </a:p>
        </p:txBody>
      </p:sp>
    </p:spTree>
    <p:extLst>
      <p:ext uri="{BB962C8B-B14F-4D97-AF65-F5344CB8AC3E}">
        <p14:creationId xmlns:p14="http://schemas.microsoft.com/office/powerpoint/2010/main" val="188068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DF1B-DCAB-3767-863E-E0C3CA18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2D8C5-9CE6-F002-0D85-0D2E7450B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call a function , use the function name followed by ():</a:t>
            </a:r>
          </a:p>
          <a:p>
            <a:r>
              <a:rPr lang="en-US" dirty="0"/>
              <a:t>Ex: def greetings():</a:t>
            </a:r>
          </a:p>
          <a:p>
            <a:r>
              <a:rPr lang="en-US" dirty="0"/>
              <a:t>          print(“hello team”)</a:t>
            </a:r>
          </a:p>
          <a:p>
            <a:r>
              <a:rPr lang="en-US" dirty="0"/>
              <a:t>      greetings()</a:t>
            </a:r>
          </a:p>
          <a:p>
            <a:r>
              <a:rPr lang="en-US" dirty="0"/>
              <a:t>                             O/P:</a:t>
            </a:r>
          </a:p>
          <a:p>
            <a:r>
              <a:rPr lang="en-US" dirty="0"/>
              <a:t>                                       hello team</a:t>
            </a:r>
          </a:p>
          <a:p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40778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DB2F-2599-808F-5815-2069AE45B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Variable’s scope 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D3AFF-54E9-311C-C02C-96B7C89A0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2 types of variables with the view of scope.</a:t>
            </a:r>
          </a:p>
          <a:p>
            <a:r>
              <a:rPr lang="en-US" dirty="0"/>
              <a:t>1. Local Variable – access only inside the functional block where it is </a:t>
            </a:r>
          </a:p>
          <a:p>
            <a:r>
              <a:rPr lang="en-US" dirty="0"/>
              <a:t>declared.</a:t>
            </a:r>
          </a:p>
          <a:p>
            <a:r>
              <a:rPr lang="en-US" dirty="0"/>
              <a:t>2. Global Variable – variable which is accessible among whole </a:t>
            </a:r>
            <a:r>
              <a:rPr lang="en-US" dirty="0" err="1"/>
              <a:t>progam</a:t>
            </a:r>
            <a:endParaRPr lang="en-US" dirty="0"/>
          </a:p>
          <a:p>
            <a:r>
              <a:rPr lang="en-US" dirty="0"/>
              <a:t> using global Keyword.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8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0C4C-DF95-4888-5BB5-F27E0300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36526-CE7F-1872-25E8-B632F4F66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variable- Example:</a:t>
            </a:r>
          </a:p>
          <a:p>
            <a:r>
              <a:rPr lang="en-US" dirty="0"/>
              <a:t>def function():</a:t>
            </a:r>
          </a:p>
          <a:p>
            <a:r>
              <a:rPr lang="en-US" dirty="0"/>
              <a:t>              # local variable</a:t>
            </a:r>
          </a:p>
          <a:p>
            <a:r>
              <a:rPr lang="en-US" dirty="0"/>
              <a:t>          name = “ navyatha”</a:t>
            </a:r>
          </a:p>
          <a:p>
            <a:r>
              <a:rPr lang="en-US" dirty="0"/>
              <a:t>          function()</a:t>
            </a:r>
          </a:p>
          <a:p>
            <a:r>
              <a:rPr lang="en-US" dirty="0"/>
              <a:t>           print(name)</a:t>
            </a:r>
          </a:p>
          <a:p>
            <a:r>
              <a:rPr lang="en-US" dirty="0"/>
              <a:t>                                    O/P: navyatha</a:t>
            </a:r>
          </a:p>
        </p:txBody>
      </p:sp>
    </p:spTree>
    <p:extLst>
      <p:ext uri="{BB962C8B-B14F-4D97-AF65-F5344CB8AC3E}">
        <p14:creationId xmlns:p14="http://schemas.microsoft.com/office/powerpoint/2010/main" val="3674121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A749-86F7-9BCB-F887-D8356D0EB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CB107-A626-CE97-EB1C-89D0CBA35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Global variable examples:</a:t>
            </a:r>
          </a:p>
          <a:p>
            <a:r>
              <a:rPr lang="en-US" dirty="0"/>
              <a:t>   def function():</a:t>
            </a:r>
          </a:p>
          <a:p>
            <a:r>
              <a:rPr lang="en-US" dirty="0"/>
              <a:t>           print(“inside function”, </a:t>
            </a:r>
            <a:r>
              <a:rPr lang="en-US" dirty="0" err="1"/>
              <a:t>grettings</a:t>
            </a:r>
            <a:r>
              <a:rPr lang="en-US" dirty="0"/>
              <a:t>)</a:t>
            </a:r>
          </a:p>
          <a:p>
            <a:r>
              <a:rPr lang="en-US" dirty="0"/>
              <a:t>  # Global scope</a:t>
            </a:r>
          </a:p>
          <a:p>
            <a:r>
              <a:rPr lang="en-US" dirty="0"/>
              <a:t>   </a:t>
            </a:r>
            <a:r>
              <a:rPr lang="en-US" dirty="0" err="1"/>
              <a:t>grettings</a:t>
            </a:r>
            <a:r>
              <a:rPr lang="en-US" dirty="0"/>
              <a:t> = “hello team”</a:t>
            </a:r>
          </a:p>
          <a:p>
            <a:r>
              <a:rPr lang="en-US" dirty="0"/>
              <a:t>   function()</a:t>
            </a:r>
          </a:p>
          <a:p>
            <a:r>
              <a:rPr lang="en-US" dirty="0"/>
              <a:t>   print(“ outside function” , </a:t>
            </a:r>
            <a:r>
              <a:rPr lang="en-US" dirty="0" err="1"/>
              <a:t>grettings</a:t>
            </a:r>
            <a:r>
              <a:rPr lang="en-US" dirty="0"/>
              <a:t>) </a:t>
            </a:r>
          </a:p>
          <a:p>
            <a:r>
              <a:rPr lang="en-US" dirty="0"/>
              <a:t>                            O/p: inside function hello team</a:t>
            </a:r>
          </a:p>
          <a:p>
            <a:r>
              <a:rPr lang="en-US" dirty="0"/>
              <a:t>                                      outside function hello team        </a:t>
            </a:r>
          </a:p>
        </p:txBody>
      </p:sp>
    </p:spTree>
    <p:extLst>
      <p:ext uri="{BB962C8B-B14F-4D97-AF65-F5344CB8AC3E}">
        <p14:creationId xmlns:p14="http://schemas.microsoft.com/office/powerpoint/2010/main" val="1411209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E87E-76BE-C020-B025-E6F1FC32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01ED5-EB91-073C-5952-1C4C45CDA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Arguments are specified after the function name, inside the parentheses. You can add as many arguments as you want, just separate them with a comma.</a:t>
            </a:r>
          </a:p>
          <a:p>
            <a:r>
              <a:rPr lang="en-US" dirty="0"/>
              <a:t>  function with one argument (f name). When the function is called, we pass along a first name, which is used inside the function to print the full name:</a:t>
            </a:r>
          </a:p>
          <a:p>
            <a:r>
              <a:rPr lang="en-US" dirty="0"/>
              <a:t>Ex: def </a:t>
            </a:r>
            <a:r>
              <a:rPr lang="en-US" dirty="0" err="1"/>
              <a:t>myname</a:t>
            </a:r>
            <a:r>
              <a:rPr lang="en-US" dirty="0"/>
              <a:t> (f name):</a:t>
            </a:r>
          </a:p>
          <a:p>
            <a:r>
              <a:rPr lang="en-US" dirty="0"/>
              <a:t>         print(f name + “people”)</a:t>
            </a:r>
          </a:p>
          <a:p>
            <a:r>
              <a:rPr lang="en-US" dirty="0"/>
              <a:t>      </a:t>
            </a:r>
            <a:r>
              <a:rPr lang="en-US" dirty="0" err="1"/>
              <a:t>myname</a:t>
            </a:r>
            <a:r>
              <a:rPr lang="en-US" dirty="0"/>
              <a:t>(“hello”)</a:t>
            </a:r>
          </a:p>
          <a:p>
            <a:r>
              <a:rPr lang="en-US" dirty="0"/>
              <a:t>      </a:t>
            </a:r>
            <a:r>
              <a:rPr lang="en-US" dirty="0" err="1"/>
              <a:t>myname</a:t>
            </a:r>
            <a:r>
              <a:rPr lang="en-US" dirty="0"/>
              <a:t> (“busy”)     O/P: hello people</a:t>
            </a:r>
          </a:p>
          <a:p>
            <a:r>
              <a:rPr lang="en-US" dirty="0"/>
              <a:t>                                                    busy people</a:t>
            </a:r>
          </a:p>
        </p:txBody>
      </p:sp>
    </p:spTree>
    <p:extLst>
      <p:ext uri="{BB962C8B-B14F-4D97-AF65-F5344CB8AC3E}">
        <p14:creationId xmlns:p14="http://schemas.microsoft.com/office/powerpoint/2010/main" val="2618207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698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Python</vt:lpstr>
      <vt:lpstr>Agenda</vt:lpstr>
      <vt:lpstr>Functions in Python</vt:lpstr>
      <vt:lpstr>Types of Functions</vt:lpstr>
      <vt:lpstr>Calling a function:</vt:lpstr>
      <vt:lpstr>Variable’s scope in function</vt:lpstr>
      <vt:lpstr>Examples:</vt:lpstr>
      <vt:lpstr>Examples:</vt:lpstr>
      <vt:lpstr>Arguments:</vt:lpstr>
      <vt:lpstr>Arbitary Arguments, * args</vt:lpstr>
      <vt:lpstr>Functions using libraries:</vt:lpstr>
      <vt:lpstr>String functions:</vt:lpstr>
      <vt:lpstr>Lambda function:</vt:lpstr>
      <vt:lpstr>    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lakshmi navyatha</dc:creator>
  <cp:lastModifiedBy>lakshmi navyatha</cp:lastModifiedBy>
  <cp:revision>2</cp:revision>
  <dcterms:created xsi:type="dcterms:W3CDTF">2024-10-23T13:45:56Z</dcterms:created>
  <dcterms:modified xsi:type="dcterms:W3CDTF">2024-10-24T05:43:24Z</dcterms:modified>
</cp:coreProperties>
</file>