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5064" autoAdjust="0"/>
  </p:normalViewPr>
  <p:slideViewPr>
    <p:cSldViewPr snapToGrid="0">
      <p:cViewPr varScale="1">
        <p:scale>
          <a:sx n="80" d="100"/>
          <a:sy n="80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A78-33C6-6498-F920-22E3FFB3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E31DC-B1AD-0176-0A06-47D29AE9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0C95-FEC9-BAA5-AC46-3A6185C6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6699-137C-81EB-8927-AB508C59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4E1D-0F76-7763-7C2B-BFD76057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C85-2C81-DD1E-983D-FEB4B92C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0CB35-3EBF-C8F6-D48E-6343F73B7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876E-D25E-C3E7-0E39-8F80ED1B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939E-A586-11E0-CB44-68D407C6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6445-A663-5045-9BB2-F9AC1E49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5B680-DCAE-88E3-DFD7-37291342C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3A4AF-DFD1-5497-F15B-2481D1C4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C3D8-0554-BD43-2B77-0FA611CE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2A3C-3450-9BE3-66BF-959455AB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8D62-FC80-38E5-D65F-595F08AB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2F77-2D0E-B93B-7332-718A7A29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C800-B199-AC35-77F0-DE5448EE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55B1-9D2F-52DD-A3A1-E99A3A1F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EAD9-42CC-33D1-AA82-B985FFC8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EDB5-3A62-6D98-F1EA-6ECF00F7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3438-B50F-DBBE-2D28-B614458F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5B1E1-DA00-A44F-AAF7-988825F1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686C-87EF-70B3-042E-CDE86A0B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1BE9-9EB5-20EC-4D93-C59283D9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CC7D-CEB1-8CC4-4C7E-F76AD631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82AB-1711-079A-F286-0700CC56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D687-2FBA-A6D2-E700-78EFA9264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4FFD-87AA-4D92-6BEC-C5DB3FA90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BC48F-E477-CC80-E90B-3D6F8D2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0814-A85A-5CC1-3FF3-F69E0EE7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D5D6-9CBC-32E2-0FC1-CF2264F0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F6F2-3D92-6EAE-9138-DB7DE640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C586-78C0-5A7D-88C6-99FBA24F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E9EF-C5CF-1EA2-1368-62AEC508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14675-49AB-A1B6-F0E1-D80BEB83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749CC-ADDE-60D5-AF1B-2BC6B386B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287C2-8183-BC4C-F6B5-62308948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ED4BB-7389-5FC3-FE71-A3497FBB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A4143-9DCE-D822-C8EE-8D61E309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7D3F-0960-EE44-E04B-97DCC316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EF29E-DFA4-7C1A-1E08-FF9253BF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BAF77-B6C2-A72C-2526-A6266916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2D76D-93F1-88C4-A117-02344867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229E1-6297-0B8A-499A-059D1533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4F99F-8ED4-2929-3FFB-49DCFC4F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0F34-461B-2919-7695-8EDC317E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5A5F-AA0F-C7B7-8925-D200CD4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4027-D54F-34BF-CF54-A8F0226E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6E1E8-AE55-83CF-D888-8EE29E343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EF041-4AC1-1FCA-A19B-235B45C5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3F0E4-B77B-6346-5D0D-4FB4B655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6805-5BA7-91AB-2449-605F3615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6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AA0-8A3E-9F67-B969-C7C784AA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42D55-3839-C711-76A9-07993BEE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D11F8-273E-2499-9EC2-AC57EE4B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8806-736E-F5FA-F427-F2DD9D53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83E1D-85FD-9962-1FA1-75BC0A3A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D8E5-3365-6925-48E4-353930BF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A8C26-1DF2-8B02-3B08-83BEA9C4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8586-9051-9617-8F2D-EFCD977D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7F66-7A8A-5B2A-7906-231C8843D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1272-C2FD-4A5D-8BE1-739E4FCC977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A5D2-97A7-3AF2-7FF5-8F30EC5E8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81AD-CD41-03D0-BC4F-1BDA56003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3C8F-C6C9-4A8A-B048-28180109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E6CC-4E64-D057-DD38-1B1B11244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BDDDF-6939-EA1F-C10A-DDA46604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2096" y="4915407"/>
            <a:ext cx="10948416" cy="2387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By</a:t>
            </a:r>
          </a:p>
          <a:p>
            <a:r>
              <a:rPr lang="en-US" dirty="0"/>
              <a:t>                                                               G 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364731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0D2-D5C7-2BBB-9DA3-69C0B3A6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Converting String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E8D8-2305-A095-E8D6-D1D0465B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captitalize</a:t>
            </a:r>
            <a:r>
              <a:rPr lang="en-US" dirty="0"/>
              <a:t>() : Only first Character capitalized</a:t>
            </a:r>
          </a:p>
          <a:p>
            <a:r>
              <a:rPr lang="en-US" dirty="0"/>
              <a:t>lower() : All Characters Converted to lowercase</a:t>
            </a:r>
          </a:p>
          <a:p>
            <a:r>
              <a:rPr lang="en-US" dirty="0"/>
              <a:t>upper() : All Characters converted to uppercase</a:t>
            </a:r>
          </a:p>
          <a:p>
            <a:r>
              <a:rPr lang="en-US" dirty="0"/>
              <a:t>title() : First Character capitalized in each word</a:t>
            </a:r>
          </a:p>
          <a:p>
            <a:r>
              <a:rPr lang="en-US" dirty="0" err="1"/>
              <a:t>swapcase</a:t>
            </a:r>
            <a:r>
              <a:rPr lang="en-US" dirty="0"/>
              <a:t>() : lowercase letters converted to uppercase and uppercase</a:t>
            </a:r>
          </a:p>
          <a:p>
            <a:pPr marL="0" indent="0">
              <a:buNone/>
            </a:pPr>
            <a:r>
              <a:rPr lang="en-US" dirty="0"/>
              <a:t>                           letters are converted to lowercase</a:t>
            </a:r>
          </a:p>
          <a:p>
            <a:r>
              <a:rPr lang="en-US" dirty="0"/>
              <a:t>Replace(old , new) : Replaces old string with new string</a:t>
            </a:r>
          </a:p>
        </p:txBody>
      </p:sp>
    </p:spTree>
    <p:extLst>
      <p:ext uri="{BB962C8B-B14F-4D97-AF65-F5344CB8AC3E}">
        <p14:creationId xmlns:p14="http://schemas.microsoft.com/office/powerpoint/2010/main" val="149436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FC0F-EB10-DE11-0C36-4EAA592F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B89C-3D5D-F545-88CF-087555FE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= input(“enter any string:”)</a:t>
            </a:r>
          </a:p>
          <a:p>
            <a:r>
              <a:rPr lang="en-US" dirty="0"/>
              <a:t>Print(“string Capitalized:”,  </a:t>
            </a:r>
            <a:r>
              <a:rPr lang="en-US" dirty="0" err="1"/>
              <a:t>str.capitalize</a:t>
            </a:r>
            <a:r>
              <a:rPr lang="en-US" dirty="0"/>
              <a:t>())</a:t>
            </a:r>
          </a:p>
          <a:p>
            <a:r>
              <a:rPr lang="en-US" dirty="0"/>
              <a:t>Print(“string lowercase:”, </a:t>
            </a:r>
            <a:r>
              <a:rPr lang="en-US" dirty="0" err="1"/>
              <a:t>str.lower</a:t>
            </a:r>
            <a:r>
              <a:rPr lang="en-US" dirty="0"/>
              <a:t>())</a:t>
            </a:r>
          </a:p>
          <a:p>
            <a:r>
              <a:rPr lang="en-US" dirty="0"/>
              <a:t>Print(“string uppercase:”, </a:t>
            </a:r>
            <a:r>
              <a:rPr lang="en-US" dirty="0" err="1"/>
              <a:t>str.upper</a:t>
            </a:r>
            <a:r>
              <a:rPr lang="en-US" dirty="0"/>
              <a:t>())</a:t>
            </a:r>
          </a:p>
          <a:p>
            <a:r>
              <a:rPr lang="en-US" dirty="0"/>
              <a:t>Print(“string </a:t>
            </a:r>
            <a:r>
              <a:rPr lang="en-US" dirty="0" err="1"/>
              <a:t>titlecase</a:t>
            </a:r>
            <a:r>
              <a:rPr lang="en-US" dirty="0"/>
              <a:t>:” , </a:t>
            </a:r>
            <a:r>
              <a:rPr lang="en-US" dirty="0" err="1"/>
              <a:t>str.title</a:t>
            </a:r>
            <a:r>
              <a:rPr lang="en-US" dirty="0"/>
              <a:t>())</a:t>
            </a:r>
          </a:p>
          <a:p>
            <a:r>
              <a:rPr lang="en-US" dirty="0"/>
              <a:t>Print(“string </a:t>
            </a:r>
            <a:r>
              <a:rPr lang="en-US" dirty="0" err="1"/>
              <a:t>swapcase</a:t>
            </a:r>
            <a:r>
              <a:rPr lang="en-US" dirty="0"/>
              <a:t>:”, </a:t>
            </a:r>
            <a:r>
              <a:rPr lang="en-US" dirty="0" err="1"/>
              <a:t>strswapcase</a:t>
            </a:r>
            <a:r>
              <a:rPr lang="en-US" dirty="0"/>
              <a:t>())</a:t>
            </a:r>
          </a:p>
          <a:p>
            <a:r>
              <a:rPr lang="en-US" dirty="0"/>
              <a:t>Print(“string </a:t>
            </a:r>
            <a:r>
              <a:rPr lang="en-US" dirty="0" err="1"/>
              <a:t>replacecase</a:t>
            </a:r>
            <a:r>
              <a:rPr lang="en-US" dirty="0"/>
              <a:t>:”, </a:t>
            </a:r>
            <a:r>
              <a:rPr lang="en-US" dirty="0" err="1"/>
              <a:t>str.replace</a:t>
            </a:r>
            <a:r>
              <a:rPr lang="en-US" dirty="0"/>
              <a:t>(“</a:t>
            </a:r>
            <a:r>
              <a:rPr lang="en-US" dirty="0" err="1"/>
              <a:t>hlo</a:t>
            </a:r>
            <a:r>
              <a:rPr lang="en-US" dirty="0"/>
              <a:t> busy ppl”,”</a:t>
            </a:r>
            <a:r>
              <a:rPr lang="en-US" dirty="0" err="1"/>
              <a:t>hlo</a:t>
            </a:r>
            <a:r>
              <a:rPr lang="en-US" dirty="0"/>
              <a:t> busy people”))</a:t>
            </a:r>
          </a:p>
        </p:txBody>
      </p:sp>
    </p:spTree>
    <p:extLst>
      <p:ext uri="{BB962C8B-B14F-4D97-AF65-F5344CB8AC3E}">
        <p14:creationId xmlns:p14="http://schemas.microsoft.com/office/powerpoint/2010/main" val="299687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60B2-865B-3EAF-2968-C51FFA94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D594-38C9-4601-8134-571F49F0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any string : </a:t>
            </a:r>
            <a:r>
              <a:rPr lang="en-US" dirty="0" err="1"/>
              <a:t>Hlo</a:t>
            </a:r>
            <a:r>
              <a:rPr lang="en-US" dirty="0"/>
              <a:t> busy ppl</a:t>
            </a:r>
          </a:p>
          <a:p>
            <a:r>
              <a:rPr lang="en-US" dirty="0"/>
              <a:t>string capitalized : </a:t>
            </a:r>
            <a:r>
              <a:rPr lang="en-US" dirty="0" err="1"/>
              <a:t>Hlo</a:t>
            </a:r>
            <a:r>
              <a:rPr lang="en-US" dirty="0"/>
              <a:t> busy ppl</a:t>
            </a:r>
          </a:p>
          <a:p>
            <a:r>
              <a:rPr lang="en-US" dirty="0"/>
              <a:t>string lowercase : </a:t>
            </a:r>
            <a:r>
              <a:rPr lang="en-US" dirty="0" err="1"/>
              <a:t>hlo</a:t>
            </a:r>
            <a:r>
              <a:rPr lang="en-US" dirty="0"/>
              <a:t> busy ppl</a:t>
            </a:r>
          </a:p>
          <a:p>
            <a:r>
              <a:rPr lang="en-US" dirty="0"/>
              <a:t>string uppercase: HLO BUSY PPL</a:t>
            </a:r>
          </a:p>
          <a:p>
            <a:r>
              <a:rPr lang="en-US" dirty="0"/>
              <a:t>string title case : </a:t>
            </a:r>
            <a:r>
              <a:rPr lang="en-US" dirty="0" err="1"/>
              <a:t>Hlo</a:t>
            </a:r>
            <a:r>
              <a:rPr lang="en-US" dirty="0"/>
              <a:t> Busy Ppl</a:t>
            </a:r>
          </a:p>
          <a:p>
            <a:r>
              <a:rPr lang="en-US" dirty="0"/>
              <a:t>string swap case : </a:t>
            </a:r>
            <a:r>
              <a:rPr lang="en-US" dirty="0" err="1"/>
              <a:t>hLO</a:t>
            </a:r>
            <a:r>
              <a:rPr lang="en-US" dirty="0"/>
              <a:t>  BUSY PPL</a:t>
            </a:r>
          </a:p>
          <a:p>
            <a:r>
              <a:rPr lang="en-US" dirty="0"/>
              <a:t>s</a:t>
            </a:r>
            <a:r>
              <a:rPr lang="en-US"/>
              <a:t>tring </a:t>
            </a:r>
            <a:r>
              <a:rPr lang="en-US" dirty="0"/>
              <a:t>replace case : </a:t>
            </a:r>
            <a:r>
              <a:rPr lang="en-US" dirty="0" err="1"/>
              <a:t>Hlo</a:t>
            </a:r>
            <a:r>
              <a:rPr lang="en-US" dirty="0"/>
              <a:t> busy people </a:t>
            </a:r>
          </a:p>
        </p:txBody>
      </p:sp>
    </p:spTree>
    <p:extLst>
      <p:ext uri="{BB962C8B-B14F-4D97-AF65-F5344CB8AC3E}">
        <p14:creationId xmlns:p14="http://schemas.microsoft.com/office/powerpoint/2010/main" val="410540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A25-B60C-AE59-DE78-3CB162E0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32D8-7E85-EFFD-2421-4240013F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Center(width) – returns  a string centered in a field of given width.</a:t>
            </a:r>
          </a:p>
          <a:p>
            <a:r>
              <a:rPr lang="en-US" dirty="0" err="1"/>
              <a:t>ljust</a:t>
            </a:r>
            <a:r>
              <a:rPr lang="en-US" dirty="0"/>
              <a:t>(width) – returns a string left justified in a field of given width.</a:t>
            </a:r>
          </a:p>
          <a:p>
            <a:r>
              <a:rPr lang="en-US" dirty="0" err="1"/>
              <a:t>rjust</a:t>
            </a:r>
            <a:r>
              <a:rPr lang="en-US" dirty="0"/>
              <a:t>(width)-- returns a string right justified in a field of given width.</a:t>
            </a:r>
          </a:p>
          <a:p>
            <a:r>
              <a:rPr lang="en-US" dirty="0"/>
              <a:t>Format(items) – Formats a string</a:t>
            </a:r>
          </a:p>
          <a:p>
            <a:r>
              <a:rPr lang="en-US" dirty="0"/>
              <a:t>Ex:   name = input(“enter your name:”)</a:t>
            </a:r>
          </a:p>
          <a:p>
            <a:r>
              <a:rPr lang="en-US" dirty="0"/>
              <a:t>        print(“center alignment:”, </a:t>
            </a:r>
            <a:r>
              <a:rPr lang="en-US" dirty="0" err="1"/>
              <a:t>name.center</a:t>
            </a:r>
            <a:r>
              <a:rPr lang="en-US" dirty="0"/>
              <a:t>(20))</a:t>
            </a:r>
          </a:p>
          <a:p>
            <a:r>
              <a:rPr lang="en-US" dirty="0"/>
              <a:t>        print(“left alignment:”,</a:t>
            </a:r>
            <a:r>
              <a:rPr lang="en-US" dirty="0" err="1"/>
              <a:t>name.ljust</a:t>
            </a:r>
            <a:r>
              <a:rPr lang="en-US" dirty="0"/>
              <a:t>(20))</a:t>
            </a:r>
          </a:p>
          <a:p>
            <a:r>
              <a:rPr lang="en-US" dirty="0"/>
              <a:t>        print(“right alignment:”, </a:t>
            </a:r>
            <a:r>
              <a:rPr lang="en-US" dirty="0" err="1"/>
              <a:t>name.rjust</a:t>
            </a:r>
            <a:r>
              <a:rPr lang="en-US" dirty="0"/>
              <a:t>(20))</a:t>
            </a:r>
          </a:p>
        </p:txBody>
      </p:sp>
    </p:spTree>
    <p:extLst>
      <p:ext uri="{BB962C8B-B14F-4D97-AF65-F5344CB8AC3E}">
        <p14:creationId xmlns:p14="http://schemas.microsoft.com/office/powerpoint/2010/main" val="144276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4E44-927C-4318-B772-41DC4552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3B6D-ACD3-7CD9-6B0A-EA8A8AC6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your name : “Navya”</a:t>
            </a:r>
          </a:p>
          <a:p>
            <a:r>
              <a:rPr lang="en-US" dirty="0"/>
              <a:t>Center alignment :                            Navya</a:t>
            </a:r>
          </a:p>
          <a:p>
            <a:r>
              <a:rPr lang="en-US" dirty="0"/>
              <a:t>Left alignment :    Navya</a:t>
            </a:r>
          </a:p>
          <a:p>
            <a:r>
              <a:rPr lang="en-US" dirty="0"/>
              <a:t>Right alignment :                                                  Navya</a:t>
            </a:r>
          </a:p>
        </p:txBody>
      </p:sp>
    </p:spTree>
    <p:extLst>
      <p:ext uri="{BB962C8B-B14F-4D97-AF65-F5344CB8AC3E}">
        <p14:creationId xmlns:p14="http://schemas.microsoft.com/office/powerpoint/2010/main" val="208122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82A3-C15D-A8B2-D3CE-054596B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6738"/>
          </a:xfrm>
        </p:spPr>
        <p:txBody>
          <a:bodyPr/>
          <a:lstStyle/>
          <a:p>
            <a:r>
              <a:rPr lang="en-US" dirty="0"/>
              <a:t>     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6A3-4EC5-5BC5-6F97-F69F7747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8630"/>
            <a:ext cx="10515600" cy="8301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13A9-C1E4-504D-8013-7054AACA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38CB-8BC1-E4C4-AB79-AA5CD61C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stings?</a:t>
            </a:r>
          </a:p>
          <a:p>
            <a:r>
              <a:rPr lang="en-US" dirty="0"/>
              <a:t>Inbuilt and String Functions</a:t>
            </a:r>
          </a:p>
          <a:p>
            <a:r>
              <a:rPr lang="en-US" dirty="0"/>
              <a:t>Operators on String</a:t>
            </a:r>
          </a:p>
          <a:p>
            <a:r>
              <a:rPr lang="en-US" dirty="0"/>
              <a:t>String slices</a:t>
            </a:r>
          </a:p>
          <a:p>
            <a:r>
              <a:rPr lang="en-US" dirty="0"/>
              <a:t>Converting on String</a:t>
            </a:r>
          </a:p>
          <a:p>
            <a:r>
              <a:rPr lang="en-US" dirty="0"/>
              <a:t>Formatting on Strings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446-09B6-3545-EEAE-03F89EC8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3675-4B2D-CC65-C47F-CD01DBF0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Sequence of Characters.</a:t>
            </a:r>
          </a:p>
          <a:p>
            <a:r>
              <a:rPr lang="en-US" dirty="0"/>
              <a:t>It Contains Alphabets,  Numbers and Special Characters.</a:t>
            </a:r>
          </a:p>
          <a:p>
            <a:r>
              <a:rPr lang="en-US" dirty="0"/>
              <a:t>Usually Strings are enclosed within a Single quotes and double quotes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                Greetings = “Hello Team!”</a:t>
            </a:r>
          </a:p>
        </p:txBody>
      </p:sp>
    </p:spTree>
    <p:extLst>
      <p:ext uri="{BB962C8B-B14F-4D97-AF65-F5344CB8AC3E}">
        <p14:creationId xmlns:p14="http://schemas.microsoft.com/office/powerpoint/2010/main" val="413558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D82C-18B2-D5FE-960D-B6298363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String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1B18-3291-7F1A-6F39-E1A51E2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 mainly contains 3 inbuilt String functions.</a:t>
            </a:r>
          </a:p>
          <a:p>
            <a:r>
              <a:rPr lang="en-US" dirty="0"/>
              <a:t>They are:</a:t>
            </a:r>
          </a:p>
          <a:p>
            <a:r>
              <a:rPr lang="en-US" dirty="0"/>
              <a:t>                    * </a:t>
            </a:r>
            <a:r>
              <a:rPr lang="en-US" dirty="0" err="1"/>
              <a:t>len</a:t>
            </a:r>
            <a:r>
              <a:rPr lang="en-US" dirty="0"/>
              <a:t> () – To find the length of characters in string.</a:t>
            </a:r>
          </a:p>
          <a:p>
            <a:pPr marL="0" indent="0">
              <a:buNone/>
            </a:pPr>
            <a:r>
              <a:rPr lang="en-US" dirty="0"/>
              <a:t>                       * max () – Smallest value in a string based on values.</a:t>
            </a:r>
          </a:p>
          <a:p>
            <a:pPr marL="0" indent="0">
              <a:buNone/>
            </a:pPr>
            <a:r>
              <a:rPr lang="en-US" dirty="0"/>
              <a:t>                       * min ()  -- Largest value in a string based on values.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          User name = input(“enter your name:”)</a:t>
            </a:r>
          </a:p>
          <a:p>
            <a:pPr marL="0" indent="0">
              <a:buNone/>
            </a:pPr>
            <a:r>
              <a:rPr lang="en-US" dirty="0"/>
              <a:t>          print(“Welcome” , User name)</a:t>
            </a:r>
          </a:p>
        </p:txBody>
      </p:sp>
    </p:spTree>
    <p:extLst>
      <p:ext uri="{BB962C8B-B14F-4D97-AF65-F5344CB8AC3E}">
        <p14:creationId xmlns:p14="http://schemas.microsoft.com/office/powerpoint/2010/main" val="30997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9C5C-1832-0377-DE98-D899E621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77BF-B43F-4AD6-1127-8D2C820B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value of Character in your User name  A</a:t>
            </a:r>
          </a:p>
          <a:p>
            <a:r>
              <a:rPr lang="en-US" dirty="0"/>
              <a:t>Minimum value of character in your User name  N ,V, Y, T, H   </a:t>
            </a:r>
          </a:p>
          <a:p>
            <a:r>
              <a:rPr lang="en-US" dirty="0"/>
              <a:t>String Concatenation : The “+” Operator used for String Concatenation.</a:t>
            </a:r>
          </a:p>
          <a:p>
            <a:r>
              <a:rPr lang="en-US" dirty="0"/>
              <a:t>Ex:  Name1 = “Navyatha”</a:t>
            </a:r>
          </a:p>
          <a:p>
            <a:r>
              <a:rPr lang="en-US" dirty="0"/>
              <a:t>         Name2 = “</a:t>
            </a:r>
            <a:r>
              <a:rPr lang="en-US" dirty="0" err="1"/>
              <a:t>Grandhi</a:t>
            </a:r>
            <a:r>
              <a:rPr lang="en-US" dirty="0"/>
              <a:t>”</a:t>
            </a:r>
          </a:p>
          <a:p>
            <a:r>
              <a:rPr lang="en-US" dirty="0"/>
              <a:t>          Name = Name1+Name2</a:t>
            </a:r>
          </a:p>
          <a:p>
            <a:r>
              <a:rPr lang="en-US" dirty="0"/>
              <a:t>           print(Name)</a:t>
            </a:r>
          </a:p>
          <a:p>
            <a:r>
              <a:rPr lang="en-US" dirty="0"/>
              <a:t>O/p:    Navyatha </a:t>
            </a:r>
            <a:r>
              <a:rPr lang="en-US" dirty="0" err="1"/>
              <a:t>Grandhi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7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DF33-9A08-21A3-138A-497869A1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619E-7F5F-FABF-FB2E-3755CD5E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Print(“Length of your name:”, </a:t>
            </a:r>
            <a:r>
              <a:rPr lang="en-US" dirty="0" err="1"/>
              <a:t>len</a:t>
            </a:r>
            <a:r>
              <a:rPr lang="en-US" dirty="0"/>
              <a:t> ( User name))</a:t>
            </a:r>
          </a:p>
          <a:p>
            <a:r>
              <a:rPr lang="en-US" dirty="0"/>
              <a:t>Print(“Maximum value of character in your User name ”, max(User name))</a:t>
            </a:r>
          </a:p>
          <a:p>
            <a:r>
              <a:rPr lang="en-US" dirty="0"/>
              <a:t>Print(“Minimum value of character in your User name” , min(User</a:t>
            </a:r>
          </a:p>
          <a:p>
            <a:pPr marL="0" indent="0">
              <a:buNone/>
            </a:pPr>
            <a:r>
              <a:rPr lang="en-US" dirty="0"/>
              <a:t>name))</a:t>
            </a:r>
          </a:p>
          <a:p>
            <a:r>
              <a:rPr lang="en-US" dirty="0"/>
              <a:t>O/p:</a:t>
            </a:r>
          </a:p>
          <a:p>
            <a:pPr marL="0" indent="0">
              <a:buNone/>
            </a:pPr>
            <a:r>
              <a:rPr lang="en-US" dirty="0"/>
              <a:t>   Enter your User name: Navyatha</a:t>
            </a:r>
          </a:p>
          <a:p>
            <a:pPr marL="0" indent="0">
              <a:buNone/>
            </a:pPr>
            <a:r>
              <a:rPr lang="en-US" dirty="0"/>
              <a:t>   Welcome Navyatha</a:t>
            </a:r>
          </a:p>
          <a:p>
            <a:pPr marL="0" indent="0">
              <a:buNone/>
            </a:pPr>
            <a:r>
              <a:rPr lang="en-US" dirty="0"/>
              <a:t>    Length of your User name: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0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1C2C-7DAC-AA5E-6A41-E81054FA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on String: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4CED-1597-9ED7-78E2-56A1356D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Concatenate Strings with “*” Operator can create multiple Concatenated Copies.</a:t>
            </a:r>
          </a:p>
          <a:p>
            <a:r>
              <a:rPr lang="en-US" dirty="0"/>
              <a:t>Ex:     Name = “Navya”</a:t>
            </a:r>
          </a:p>
          <a:p>
            <a:pPr marL="0" indent="0">
              <a:buNone/>
            </a:pPr>
            <a:r>
              <a:rPr lang="en-US" dirty="0"/>
              <a:t>             print(“Name”*10)</a:t>
            </a:r>
          </a:p>
          <a:p>
            <a:pPr marL="0" indent="0">
              <a:buNone/>
            </a:pPr>
            <a:r>
              <a:rPr lang="en-US" dirty="0"/>
              <a:t>O/p:      </a:t>
            </a:r>
            <a:r>
              <a:rPr lang="en-US" dirty="0" err="1"/>
              <a:t>NavyaNavyaNavyaNavyaNavyaNavyaNavyaNavyaNavyaNavya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8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A545-8404-2350-842E-B8447B32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4C87-F53A-65BB-9953-85DEB102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Slicing Operation is used to return/select/slice the Particular substring based on User requirements.</a:t>
            </a:r>
          </a:p>
          <a:p>
            <a:r>
              <a:rPr lang="en-US" dirty="0"/>
              <a:t>A segment of String is called Slice.</a:t>
            </a:r>
          </a:p>
          <a:p>
            <a:r>
              <a:rPr lang="en-US" dirty="0"/>
              <a:t>Syntax:       String _ Variable name [Start : end]</a:t>
            </a:r>
          </a:p>
          <a:p>
            <a:r>
              <a:rPr lang="en-US" dirty="0"/>
              <a:t>Ex1: </a:t>
            </a:r>
            <a:r>
              <a:rPr lang="en-US" dirty="0" err="1"/>
              <a:t>mystring</a:t>
            </a:r>
            <a:r>
              <a:rPr lang="en-US" dirty="0"/>
              <a:t> = ‘</a:t>
            </a:r>
            <a:r>
              <a:rPr lang="en-US" dirty="0" err="1"/>
              <a:t>abcdefghijk</a:t>
            </a:r>
            <a:r>
              <a:rPr lang="en-US" dirty="0"/>
              <a:t>’</a:t>
            </a:r>
          </a:p>
          <a:p>
            <a:r>
              <a:rPr lang="en-US" dirty="0"/>
              <a:t>       </a:t>
            </a:r>
            <a:r>
              <a:rPr lang="en-US" dirty="0" err="1"/>
              <a:t>mystring</a:t>
            </a:r>
            <a:r>
              <a:rPr lang="en-US" dirty="0"/>
              <a:t> = [2:] o/p: ‘</a:t>
            </a:r>
            <a:r>
              <a:rPr lang="en-US" dirty="0" err="1"/>
              <a:t>cdefghik</a:t>
            </a:r>
            <a:r>
              <a:rPr lang="en-US" dirty="0"/>
              <a:t>’</a:t>
            </a:r>
          </a:p>
          <a:p>
            <a:r>
              <a:rPr lang="en-US" dirty="0"/>
              <a:t>Ex2: </a:t>
            </a:r>
            <a:r>
              <a:rPr lang="en-US" dirty="0" err="1"/>
              <a:t>mystring</a:t>
            </a:r>
            <a:r>
              <a:rPr lang="en-US" dirty="0"/>
              <a:t> = [:3] o/p: ‘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r>
              <a:rPr lang="en-US" dirty="0"/>
              <a:t>Ex3: </a:t>
            </a:r>
            <a:r>
              <a:rPr lang="en-US" dirty="0" err="1"/>
              <a:t>mystring</a:t>
            </a:r>
            <a:r>
              <a:rPr lang="en-US" dirty="0"/>
              <a:t> = [: :] o/p: ‘</a:t>
            </a:r>
            <a:r>
              <a:rPr lang="en-US" dirty="0" err="1"/>
              <a:t>abcdefghijk</a:t>
            </a:r>
            <a:r>
              <a:rPr lang="en-US" dirty="0"/>
              <a:t>’</a:t>
            </a:r>
          </a:p>
          <a:p>
            <a:r>
              <a:rPr lang="en-US" dirty="0"/>
              <a:t>Ex4: </a:t>
            </a:r>
            <a:r>
              <a:rPr lang="sv-SE" dirty="0"/>
              <a:t>mystring = 'abcdefghijk'[::2]print (mystring) o/p: acegik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3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AD0A-1AA4-0A81-07BA-1418B9A7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AE5B-8082-3AF9-A7D2-CBC86E70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Ex5 : rev the string without using rev()</a:t>
            </a:r>
          </a:p>
          <a:p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 = [::-1] o/p: ‘</a:t>
            </a:r>
            <a:r>
              <a:rPr lang="en-US" dirty="0" err="1"/>
              <a:t>kjihgfedcba</a:t>
            </a:r>
            <a:r>
              <a:rPr lang="en-US" dirty="0"/>
              <a:t>’</a:t>
            </a:r>
          </a:p>
          <a:p>
            <a:r>
              <a:rPr lang="en-US" dirty="0"/>
              <a:t>Print (‘ </a:t>
            </a:r>
            <a:r>
              <a:rPr lang="en-US" dirty="0" err="1"/>
              <a:t>Navytha</a:t>
            </a:r>
            <a:r>
              <a:rPr lang="en-US" dirty="0"/>
              <a:t> \n </a:t>
            </a:r>
            <a:r>
              <a:rPr lang="en-US" dirty="0" err="1"/>
              <a:t>Grandhi</a:t>
            </a:r>
            <a:r>
              <a:rPr lang="en-US" dirty="0"/>
              <a:t>’) o/p: Navyatha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</a:t>
            </a:r>
            <a:r>
              <a:rPr lang="en-US" dirty="0" err="1"/>
              <a:t>Grandhi</a:t>
            </a:r>
            <a:endParaRPr lang="en-US" dirty="0"/>
          </a:p>
          <a:p>
            <a:r>
              <a:rPr lang="en-US" dirty="0"/>
              <a:t>Print(‘Navyatha \t </a:t>
            </a:r>
            <a:r>
              <a:rPr lang="en-US" dirty="0" err="1"/>
              <a:t>Grandhi</a:t>
            </a:r>
            <a:r>
              <a:rPr lang="en-US" dirty="0"/>
              <a:t>’) o/p: Navyatha   </a:t>
            </a:r>
            <a:r>
              <a:rPr lang="en-US" dirty="0" err="1"/>
              <a:t>Grandhi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7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</vt:lpstr>
      <vt:lpstr>Agenda:</vt:lpstr>
      <vt:lpstr>Strings:</vt:lpstr>
      <vt:lpstr>Inbuilt String Functions:</vt:lpstr>
      <vt:lpstr>Inbuilt functions:</vt:lpstr>
      <vt:lpstr>Inbuilt functions</vt:lpstr>
      <vt:lpstr>Operators on String:</vt:lpstr>
      <vt:lpstr>String Slicing:</vt:lpstr>
      <vt:lpstr>String slicing:</vt:lpstr>
      <vt:lpstr> Converting String Functions:</vt:lpstr>
      <vt:lpstr>Example</vt:lpstr>
      <vt:lpstr>Output:</vt:lpstr>
      <vt:lpstr>Formatting String functions:</vt:lpstr>
      <vt:lpstr>Output:</vt:lpstr>
      <vt:lpstr>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3</cp:revision>
  <dcterms:created xsi:type="dcterms:W3CDTF">2024-10-15T10:52:52Z</dcterms:created>
  <dcterms:modified xsi:type="dcterms:W3CDTF">2024-10-16T05:21:33Z</dcterms:modified>
</cp:coreProperties>
</file>