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660"/>
  </p:normalViewPr>
  <p:slideViewPr>
    <p:cSldViewPr snapToGrid="0">
      <p:cViewPr varScale="1">
        <p:scale>
          <a:sx n="79" d="100"/>
          <a:sy n="79" d="100"/>
        </p:scale>
        <p:origin x="3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1F54A-1FDC-7815-22A3-FC39110EC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254988-1E92-CF16-BDF3-B0F83D814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9D271-F647-B366-51C4-7A3B1A5C4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0FBC-917D-4EE6-936A-EBD65F77D00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97E8A-6FD4-7287-DDD5-9FC41E4DD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FAB91-3BA9-041C-E91A-B533BF68A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3608-8607-4B9E-91D5-6CF313568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12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79B07-7989-C40D-05EA-0F06690B4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CF5AFE-E19E-0390-281E-BC62F22BE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A927D-51AF-551E-FE69-B97CE3EA7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0FBC-917D-4EE6-936A-EBD65F77D00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2AD3F-5133-0815-632D-750867002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671DD-E903-3CEA-50A5-1CB15B36B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3608-8607-4B9E-91D5-6CF313568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1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6C9FEB-8B86-01DF-EB29-BD967ECC78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FC1D6-0D55-C960-759D-19CEC27EF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CE1E4-9EFC-AB59-8776-043B03000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0FBC-917D-4EE6-936A-EBD65F77D00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BC760-8125-4596-2D97-EB5C6B20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8D6D5-171B-942F-1D0C-6D0E3006C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3608-8607-4B9E-91D5-6CF313568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14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01329-0AA4-0F91-5E0F-5ABFB0F4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ECE66-08A2-4FE5-B32F-F0FB342F3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1262B-4518-7404-0578-8EF2B71B9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0FBC-917D-4EE6-936A-EBD65F77D00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8F6B6-E017-B0DE-5002-82631A368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7C76-A823-C93F-05B4-7623AA8E6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3608-8607-4B9E-91D5-6CF313568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5E167-54F2-79B2-ADDC-DF2ADC3E7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16776-6B2D-7F53-1236-C986CC426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422AA-358C-ACED-2022-5DB9515F5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0FBC-917D-4EE6-936A-EBD65F77D00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BD7E8-58C4-982E-0A4E-46212876F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D5E5E-BC73-8535-5865-AAB1273AA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3608-8607-4B9E-91D5-6CF313568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51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3EFE2-6B09-BC19-FC8B-8547427DC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28FD6-7B7A-8450-4E51-39B5A5DDA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68F1E-8908-8FEB-7D69-792037BFA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AFDFC-9BCB-EA47-14DA-8D0C8A9D5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0FBC-917D-4EE6-936A-EBD65F77D00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BD887-DBB3-D42F-26D9-006D626A2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74425-53F2-DA1C-8DD4-E43F535C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3608-8607-4B9E-91D5-6CF313568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5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C8284-658C-05DA-3026-DA7BC591E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56162-7561-E949-56A0-9BAECE0A8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1392D-8FF8-213F-295C-20CBE4F33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45A76E-CEC0-323F-EAD8-49A9B65DFB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13A3EC-44A3-7A07-DB42-2C1022E1E1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1ABD97-2BE0-4386-546F-8B61006A3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0FBC-917D-4EE6-936A-EBD65F77D00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B347DA-658E-B2D4-61A1-F84C492DC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06E809-5CC9-E0BD-FE46-D4ABBB060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3608-8607-4B9E-91D5-6CF313568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4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A1E4C-F6A8-5F65-E63E-AF91FBAB6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D68614-03B2-6011-B5EA-36A92C3CB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0FBC-917D-4EE6-936A-EBD65F77D00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1E1801-BBEE-E256-CE52-423416004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18FFB-4238-6F06-5E98-202416CB7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3608-8607-4B9E-91D5-6CF313568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1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551F83-2CE4-38D8-A609-CB837F23D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0FBC-917D-4EE6-936A-EBD65F77D00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ABFD7E-4D65-0481-602D-3B20E02F3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52C7D-5E61-1B1D-F227-806EC0098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3608-8607-4B9E-91D5-6CF313568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3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452D6-3A5F-F46B-4F72-BAD6E205F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44302-B38B-B413-B91D-EAB34647C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F5DD2-26A3-1E88-C831-B0FB53B79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24EC9-B7D7-F43F-CD14-4A2E14EB6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0FBC-917D-4EE6-936A-EBD65F77D00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BC0A7-A6C3-18FC-B80D-156ADA927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1A6EA-1F59-126B-2CF8-28026DA4A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3608-8607-4B9E-91D5-6CF313568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9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1B69E-7173-D1B2-C4F2-8C53314C5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480C61-3791-900D-01DF-058137BE12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F60ADD-9439-31A0-7A83-6B4017DEB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A84C3-C37B-7563-48C9-86B415511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0FBC-917D-4EE6-936A-EBD65F77D00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F12F-6973-CB60-12C0-A5E4F68C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F5AD4-AE9E-FBA2-27FF-68CC68A64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3608-8607-4B9E-91D5-6CF313568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62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6E0822-7141-2464-50AD-8C967AD8E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E7EC4-AA44-CB80-51C1-770738F70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63955-9C9F-4BE7-1531-E6B677B359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50FBC-917D-4EE6-936A-EBD65F77D00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CDB2E-3781-7CA5-4508-97F71C9A0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05BA0-C589-2CC4-59BC-0DF8F52F0C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43608-8607-4B9E-91D5-6CF313568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28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9388D-9F86-E432-2074-804FA41990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F7AB6-47D6-58C4-3241-A81A06F6A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6160" y="5303520"/>
            <a:ext cx="4462272" cy="1036320"/>
          </a:xfrm>
        </p:spPr>
        <p:txBody>
          <a:bodyPr>
            <a:normAutofit/>
          </a:bodyPr>
          <a:lstStyle/>
          <a:p>
            <a:r>
              <a:rPr lang="en-US" dirty="0"/>
              <a:t>By</a:t>
            </a:r>
          </a:p>
          <a:p>
            <a:r>
              <a:rPr lang="en-US" dirty="0"/>
              <a:t>G . Lakshmi Navyatha.</a:t>
            </a:r>
          </a:p>
        </p:txBody>
      </p:sp>
    </p:spTree>
    <p:extLst>
      <p:ext uri="{BB962C8B-B14F-4D97-AF65-F5344CB8AC3E}">
        <p14:creationId xmlns:p14="http://schemas.microsoft.com/office/powerpoint/2010/main" val="2612963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38633-228D-C587-7157-8B6934F99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Tuples: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48AA0-4893-8417-E863-D0E44B665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Tuples are unchangeable, so you cannot remove items from it, but </a:t>
            </a:r>
          </a:p>
          <a:p>
            <a:r>
              <a:rPr lang="en-US" dirty="0"/>
              <a:t>You can use the same workaround as we used for changing and adding tuple items.</a:t>
            </a:r>
          </a:p>
          <a:p>
            <a:endParaRPr lang="en-US" dirty="0"/>
          </a:p>
          <a:p>
            <a:r>
              <a:rPr lang="en-US" dirty="0"/>
              <a:t>Ex:  </a:t>
            </a:r>
            <a:r>
              <a:rPr lang="en-US" dirty="0" err="1"/>
              <a:t>choclates</a:t>
            </a:r>
            <a:r>
              <a:rPr lang="en-US" dirty="0"/>
              <a:t> = (“</a:t>
            </a:r>
            <a:r>
              <a:rPr lang="en-US" dirty="0" err="1"/>
              <a:t>milkybar</a:t>
            </a:r>
            <a:r>
              <a:rPr lang="en-US" dirty="0"/>
              <a:t>” ,  “</a:t>
            </a:r>
            <a:r>
              <a:rPr lang="en-US" dirty="0" err="1"/>
              <a:t>dairymilk</a:t>
            </a:r>
            <a:r>
              <a:rPr lang="en-US" dirty="0"/>
              <a:t>”, “</a:t>
            </a:r>
            <a:r>
              <a:rPr lang="en-US" dirty="0" err="1"/>
              <a:t>kitkat</a:t>
            </a:r>
            <a:r>
              <a:rPr lang="en-US" dirty="0"/>
              <a:t>”)</a:t>
            </a:r>
          </a:p>
          <a:p>
            <a:r>
              <a:rPr lang="en-US" dirty="0"/>
              <a:t>        </a:t>
            </a:r>
            <a:r>
              <a:rPr lang="en-US" dirty="0" err="1"/>
              <a:t>choco</a:t>
            </a:r>
            <a:r>
              <a:rPr lang="en-US" dirty="0"/>
              <a:t> = list(</a:t>
            </a:r>
            <a:r>
              <a:rPr lang="en-US" dirty="0" err="1"/>
              <a:t>choclates</a:t>
            </a:r>
            <a:r>
              <a:rPr lang="en-US" dirty="0"/>
              <a:t>)</a:t>
            </a:r>
          </a:p>
          <a:p>
            <a:r>
              <a:rPr lang="en-US" dirty="0"/>
              <a:t>        </a:t>
            </a:r>
            <a:r>
              <a:rPr lang="en-US" dirty="0" err="1"/>
              <a:t>choco.remove</a:t>
            </a:r>
            <a:r>
              <a:rPr lang="en-US" dirty="0"/>
              <a:t>(“</a:t>
            </a:r>
            <a:r>
              <a:rPr lang="en-US" dirty="0" err="1"/>
              <a:t>milkybar</a:t>
            </a:r>
            <a:r>
              <a:rPr lang="en-US" dirty="0"/>
              <a:t>”)</a:t>
            </a:r>
          </a:p>
          <a:p>
            <a:r>
              <a:rPr lang="en-US" dirty="0"/>
              <a:t>       </a:t>
            </a:r>
            <a:r>
              <a:rPr lang="en-US" dirty="0" err="1"/>
              <a:t>choclates</a:t>
            </a:r>
            <a:r>
              <a:rPr lang="en-US" dirty="0"/>
              <a:t> = tuple(</a:t>
            </a:r>
            <a:r>
              <a:rPr lang="en-US" dirty="0" err="1"/>
              <a:t>choco</a:t>
            </a:r>
            <a:r>
              <a:rPr lang="en-US" dirty="0"/>
              <a:t>)          O/p: (‘</a:t>
            </a:r>
            <a:r>
              <a:rPr lang="en-US" dirty="0" err="1"/>
              <a:t>dairymilk</a:t>
            </a:r>
            <a:r>
              <a:rPr lang="en-US" dirty="0"/>
              <a:t>’, ‘</a:t>
            </a:r>
            <a:r>
              <a:rPr lang="en-US" dirty="0" err="1"/>
              <a:t>kitkat</a:t>
            </a:r>
            <a:r>
              <a:rPr lang="en-US" dirty="0"/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4006108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EB808-CDBC-A4CF-2577-A2669E35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a 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CCEBB-3CDE-F726-C065-80D599AD8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lists, tuples are immutable.</a:t>
            </a:r>
          </a:p>
          <a:p>
            <a:r>
              <a:rPr lang="en-US" dirty="0"/>
              <a:t>Ex: tuple = (“navyatha”,[13, 12, 2001], (1, 2, 3))</a:t>
            </a:r>
          </a:p>
          <a:p>
            <a:r>
              <a:rPr lang="en-US" dirty="0"/>
              <a:t>      tuple[1] [1] = 24</a:t>
            </a:r>
          </a:p>
          <a:p>
            <a:r>
              <a:rPr lang="en-US" dirty="0"/>
              <a:t>       print(tuple)               </a:t>
            </a:r>
          </a:p>
          <a:p>
            <a:endParaRPr lang="en-US" dirty="0"/>
          </a:p>
          <a:p>
            <a:r>
              <a:rPr lang="en-US" dirty="0"/>
              <a:t>       O/p:        (‘navyatha’ [13, 24 , 2001] , (1, 2, 3))</a:t>
            </a:r>
          </a:p>
        </p:txBody>
      </p:sp>
    </p:spTree>
    <p:extLst>
      <p:ext uri="{BB962C8B-B14F-4D97-AF65-F5344CB8AC3E}">
        <p14:creationId xmlns:p14="http://schemas.microsoft.com/office/powerpoint/2010/main" val="777664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A8F6E-A965-BDF1-44A7-47FDEFEF4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Through a Tuple: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68F3E-7D12-35D3-7C9B-2694D80F1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for loop we can iterate through each item in a tuple.</a:t>
            </a:r>
          </a:p>
          <a:p>
            <a:r>
              <a:rPr lang="en-US" dirty="0"/>
              <a:t>Ex:     names = (‘</a:t>
            </a:r>
            <a:r>
              <a:rPr lang="en-US" dirty="0" err="1"/>
              <a:t>navya</a:t>
            </a:r>
            <a:r>
              <a:rPr lang="en-US" dirty="0"/>
              <a:t>’ , ‘</a:t>
            </a:r>
            <a:r>
              <a:rPr lang="en-US" dirty="0" err="1"/>
              <a:t>laya</a:t>
            </a:r>
            <a:r>
              <a:rPr lang="en-US" dirty="0"/>
              <a:t>’, ‘</a:t>
            </a:r>
            <a:r>
              <a:rPr lang="en-US" dirty="0" err="1"/>
              <a:t>ramya</a:t>
            </a:r>
            <a:r>
              <a:rPr lang="en-US" dirty="0"/>
              <a:t>’)</a:t>
            </a:r>
          </a:p>
          <a:p>
            <a:r>
              <a:rPr lang="en-US" dirty="0"/>
              <a:t>           for name in names:</a:t>
            </a:r>
          </a:p>
          <a:p>
            <a:r>
              <a:rPr lang="en-US" dirty="0"/>
              <a:t>                    print(‘hello ’ , name)</a:t>
            </a:r>
          </a:p>
          <a:p>
            <a:endParaRPr lang="en-US" dirty="0"/>
          </a:p>
          <a:p>
            <a:r>
              <a:rPr lang="en-US" dirty="0"/>
              <a:t>O/p:     hello   </a:t>
            </a:r>
            <a:r>
              <a:rPr lang="en-US" dirty="0" err="1"/>
              <a:t>navya</a:t>
            </a:r>
            <a:endParaRPr lang="en-US" dirty="0"/>
          </a:p>
          <a:p>
            <a:r>
              <a:rPr lang="en-US" dirty="0"/>
              <a:t>              hello  </a:t>
            </a:r>
            <a:r>
              <a:rPr lang="en-US" dirty="0" err="1"/>
              <a:t>laya</a:t>
            </a:r>
            <a:endParaRPr lang="en-US" dirty="0"/>
          </a:p>
          <a:p>
            <a:r>
              <a:rPr lang="en-US" dirty="0"/>
              <a:t>              hello  </a:t>
            </a:r>
            <a:r>
              <a:rPr lang="en-US" dirty="0" err="1"/>
              <a:t>ramya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822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61D9A-C45F-F720-7D5B-2E93A34E9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4559"/>
            <a:ext cx="10515600" cy="3982403"/>
          </a:xfrm>
        </p:spPr>
        <p:txBody>
          <a:bodyPr/>
          <a:lstStyle/>
          <a:p>
            <a:r>
              <a:rPr lang="en-US" dirty="0"/>
              <a:t>                         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1A473-FD41-3C3B-DE6B-3C120C2E6C36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1706880" y="8705088"/>
            <a:ext cx="6169152" cy="75590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460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ADFA-B3AF-03A0-57AF-758316B49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31801-EC01-B5C4-D204-734CBD823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is Tuple?</a:t>
            </a:r>
          </a:p>
          <a:p>
            <a:r>
              <a:rPr lang="en-US" dirty="0"/>
              <a:t>Allow duplicates in Tuple</a:t>
            </a:r>
          </a:p>
          <a:p>
            <a:r>
              <a:rPr lang="en-US" dirty="0"/>
              <a:t>Create Tuple with one item</a:t>
            </a:r>
          </a:p>
          <a:p>
            <a:r>
              <a:rPr lang="en-US" dirty="0"/>
              <a:t>Tuple items with Data Types</a:t>
            </a:r>
          </a:p>
          <a:p>
            <a:r>
              <a:rPr lang="en-US" dirty="0"/>
              <a:t>Access Tuple Items</a:t>
            </a:r>
          </a:p>
          <a:p>
            <a:r>
              <a:rPr lang="en-US" dirty="0"/>
              <a:t>Range in Tuple</a:t>
            </a:r>
          </a:p>
          <a:p>
            <a:r>
              <a:rPr lang="en-US" dirty="0"/>
              <a:t>Add items in Tuples</a:t>
            </a:r>
          </a:p>
          <a:p>
            <a:r>
              <a:rPr lang="en-US" dirty="0"/>
              <a:t>Remove items in Tuples</a:t>
            </a:r>
          </a:p>
          <a:p>
            <a:r>
              <a:rPr lang="en-US" dirty="0"/>
              <a:t>Changing Tuples</a:t>
            </a:r>
          </a:p>
          <a:p>
            <a:r>
              <a:rPr lang="en-US" dirty="0"/>
              <a:t>Iterating Through Tuples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648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5A4CA-0F26-785D-2CC3-FD2AC2490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E2767-E041-2639-3ABA-CE1D4DFC7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Tuples are immutable ordered sequences of elements that are accessed using indexes. </a:t>
            </a:r>
          </a:p>
          <a:p>
            <a:r>
              <a:rPr lang="en-US" dirty="0"/>
              <a:t>They are written with brackets ().</a:t>
            </a:r>
          </a:p>
          <a:p>
            <a:r>
              <a:rPr lang="en-US" dirty="0"/>
              <a:t>It can contain elements of different datatypes and duplicates values are allowed.</a:t>
            </a:r>
          </a:p>
          <a:p>
            <a:r>
              <a:rPr lang="en-US" dirty="0"/>
              <a:t>Like list, Tuples are used to store multiple items in a single variable.</a:t>
            </a:r>
          </a:p>
          <a:p>
            <a:r>
              <a:rPr lang="en-US" dirty="0"/>
              <a:t>A tuple is a collection which is ordered and unchangeable.</a:t>
            </a:r>
          </a:p>
          <a:p>
            <a:r>
              <a:rPr lang="en-US" dirty="0"/>
              <a:t>Ex:  Fruits = (“apple” , “banana” , “kiwi”)</a:t>
            </a:r>
          </a:p>
          <a:p>
            <a:r>
              <a:rPr lang="en-US" dirty="0"/>
              <a:t>        print(Fruits)     O/p:  ‘apple’ , ‘banana’ , ‘kiwi’</a:t>
            </a:r>
          </a:p>
        </p:txBody>
      </p:sp>
    </p:spTree>
    <p:extLst>
      <p:ext uri="{BB962C8B-B14F-4D97-AF65-F5344CB8AC3E}">
        <p14:creationId xmlns:p14="http://schemas.microsoft.com/office/powerpoint/2010/main" val="24963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FB451-12E8-A046-B4C7-CC3D99AAD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5FBFD-8211-7E15-DE6B-C67D81B09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1825625"/>
            <a:ext cx="10393680" cy="4148455"/>
          </a:xfrm>
        </p:spPr>
        <p:txBody>
          <a:bodyPr>
            <a:normAutofit fontScale="25000" lnSpcReduction="20000"/>
          </a:bodyPr>
          <a:lstStyle/>
          <a:p>
            <a:r>
              <a:rPr lang="en-US" sz="11200" dirty="0"/>
              <a:t>Allow Duplicates: Since tuples are indexed, they can have items with </a:t>
            </a:r>
          </a:p>
          <a:p>
            <a:pPr marL="0" indent="0">
              <a:buNone/>
            </a:pPr>
            <a:r>
              <a:rPr lang="en-US" sz="11200" dirty="0"/>
              <a:t>                                    the same value.</a:t>
            </a:r>
          </a:p>
          <a:p>
            <a:r>
              <a:rPr lang="en-US" sz="11200" dirty="0"/>
              <a:t>Ex:   Fruits = (“apple” , “apple” ,“cherry”, “kiwi”, “cherry”)</a:t>
            </a:r>
          </a:p>
          <a:p>
            <a:r>
              <a:rPr lang="en-US" sz="11200" dirty="0"/>
              <a:t>         print(Fruits)</a:t>
            </a:r>
          </a:p>
          <a:p>
            <a:r>
              <a:rPr lang="en-US" sz="11200" dirty="0"/>
              <a:t>O/p: (‘apple’ , ‘apple’ , ‘cherry’ , ‘kiwi’ , ‘cherry’)</a:t>
            </a:r>
          </a:p>
          <a:p>
            <a:r>
              <a:rPr lang="en-US" sz="11200" dirty="0"/>
              <a:t>Tuple Length: To determine how many items a tuple has , use the </a:t>
            </a:r>
          </a:p>
          <a:p>
            <a:pPr marL="0" indent="0">
              <a:buNone/>
            </a:pPr>
            <a:r>
              <a:rPr lang="en-US" sz="11200" dirty="0"/>
              <a:t>                             </a:t>
            </a:r>
            <a:r>
              <a:rPr lang="en-US" sz="11200" dirty="0" err="1"/>
              <a:t>len</a:t>
            </a:r>
            <a:r>
              <a:rPr lang="en-US" sz="11200" dirty="0"/>
              <a:t> () function.</a:t>
            </a:r>
          </a:p>
          <a:p>
            <a:r>
              <a:rPr lang="en-US" sz="11200" dirty="0"/>
              <a:t>Ex: friends = (“</a:t>
            </a:r>
            <a:r>
              <a:rPr lang="en-US" sz="11200" dirty="0" err="1"/>
              <a:t>laya</a:t>
            </a:r>
            <a:r>
              <a:rPr lang="en-US" sz="11200" dirty="0"/>
              <a:t>”, “</a:t>
            </a:r>
            <a:r>
              <a:rPr lang="en-US" sz="11200" dirty="0" err="1"/>
              <a:t>ramya</a:t>
            </a:r>
            <a:r>
              <a:rPr lang="en-US" sz="11200" dirty="0"/>
              <a:t>”, “Priya”)</a:t>
            </a:r>
          </a:p>
          <a:p>
            <a:pPr marL="0" indent="0">
              <a:buNone/>
            </a:pPr>
            <a:r>
              <a:rPr lang="en-US" sz="11200" dirty="0"/>
              <a:t>          print( </a:t>
            </a:r>
            <a:r>
              <a:rPr lang="en-US" sz="11200" dirty="0" err="1"/>
              <a:t>len</a:t>
            </a:r>
            <a:r>
              <a:rPr lang="en-US" sz="11200" dirty="0"/>
              <a:t> (friends)                                         O/p: 3</a:t>
            </a:r>
          </a:p>
          <a:p>
            <a:pPr marL="0" indent="0">
              <a:buNone/>
            </a:pPr>
            <a:endParaRPr lang="en-US" sz="112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106700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9404-3988-D657-9ED1-B60D4C595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Tuple with one item: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7528D-267D-8895-B390-A012C54F4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 a tuple with only one item , you have add a comma ”,” after the item otherwise Python will not recognize it is a  tuple.</a:t>
            </a:r>
          </a:p>
          <a:p>
            <a:r>
              <a:rPr lang="en-US" dirty="0"/>
              <a:t>Ex: Fruit = (“apple” ,)</a:t>
            </a:r>
          </a:p>
          <a:p>
            <a:r>
              <a:rPr lang="en-US" dirty="0"/>
              <a:t>       print(type (Fruit))  O/p: &lt;class ‘tuple’&gt;</a:t>
            </a:r>
          </a:p>
          <a:p>
            <a:r>
              <a:rPr lang="en-US" dirty="0"/>
              <a:t>Ex: # not a tuple</a:t>
            </a:r>
          </a:p>
          <a:p>
            <a:r>
              <a:rPr lang="en-US" dirty="0"/>
              <a:t>        Fruit = (“apple”)</a:t>
            </a:r>
          </a:p>
          <a:p>
            <a:r>
              <a:rPr lang="en-US" dirty="0"/>
              <a:t>        print(type(Fruit)    O/p: &lt;class ‘str’&gt;</a:t>
            </a:r>
          </a:p>
        </p:txBody>
      </p:sp>
    </p:spTree>
    <p:extLst>
      <p:ext uri="{BB962C8B-B14F-4D97-AF65-F5344CB8AC3E}">
        <p14:creationId xmlns:p14="http://schemas.microsoft.com/office/powerpoint/2010/main" val="113940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2E6F0-4235-1CED-FEDF-58998411F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items in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740BF-CF52-9B48-A9AB-CE28934CB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Tuple items can contain different  data types.</a:t>
            </a:r>
          </a:p>
          <a:p>
            <a:r>
              <a:rPr lang="en-US" dirty="0"/>
              <a:t>Ex: Fruits = (“apple” , “kiwi”, “cherry”)</a:t>
            </a:r>
          </a:p>
          <a:p>
            <a:r>
              <a:rPr lang="en-US" dirty="0"/>
              <a:t>       numbers=(1, 5, 9, 4)</a:t>
            </a:r>
          </a:p>
          <a:p>
            <a:r>
              <a:rPr lang="en-US" dirty="0"/>
              <a:t>       condition=(True , False, True)</a:t>
            </a:r>
          </a:p>
          <a:p>
            <a:r>
              <a:rPr lang="en-US" dirty="0"/>
              <a:t>        print(Fruits)</a:t>
            </a:r>
          </a:p>
          <a:p>
            <a:r>
              <a:rPr lang="en-US" dirty="0"/>
              <a:t>        print(numbers)</a:t>
            </a:r>
          </a:p>
          <a:p>
            <a:r>
              <a:rPr lang="en-US" dirty="0"/>
              <a:t>        print(condition)      O/p:  (‘apple’ , ‘kiwi’ , ‘cherry’) #tuple</a:t>
            </a:r>
          </a:p>
          <a:p>
            <a:r>
              <a:rPr lang="en-US" dirty="0"/>
              <a:t>                                                     (1, 5, 9, 4) #int</a:t>
            </a:r>
          </a:p>
          <a:p>
            <a:r>
              <a:rPr lang="en-US" dirty="0"/>
              <a:t>                                                      (True , False, True)  #boolean</a:t>
            </a:r>
          </a:p>
        </p:txBody>
      </p:sp>
    </p:spTree>
    <p:extLst>
      <p:ext uri="{BB962C8B-B14F-4D97-AF65-F5344CB8AC3E}">
        <p14:creationId xmlns:p14="http://schemas.microsoft.com/office/powerpoint/2010/main" val="564408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4A11A-67C4-FDB0-A49E-4E3E72072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Tuple items: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85D4B-B25C-8613-B5F5-122E12E60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access tuple items by referring to the index number, inside square brackets.</a:t>
            </a:r>
          </a:p>
          <a:p>
            <a:r>
              <a:rPr lang="en-US" dirty="0"/>
              <a:t>Ex: fruits = (“apple” , “cherry” , “banana”)</a:t>
            </a:r>
          </a:p>
          <a:p>
            <a:r>
              <a:rPr lang="en-US" dirty="0"/>
              <a:t>       print(fruits[1])              O/p: cherry</a:t>
            </a:r>
          </a:p>
          <a:p>
            <a:r>
              <a:rPr lang="en-US" dirty="0"/>
              <a:t>Negative Indexing: Negative indexing means starts from the end.-1</a:t>
            </a:r>
          </a:p>
          <a:p>
            <a:pPr marL="0" indent="0">
              <a:buNone/>
            </a:pPr>
            <a:r>
              <a:rPr lang="en-US" dirty="0"/>
              <a:t>refers to  the last item, 12 refers to the second last item etc.</a:t>
            </a:r>
          </a:p>
          <a:p>
            <a:pPr marL="0" indent="0">
              <a:buNone/>
            </a:pPr>
            <a:r>
              <a:rPr lang="en-US" dirty="0"/>
              <a:t>Ex: fruits = (“apple” , “cherry”, “banana”)</a:t>
            </a:r>
          </a:p>
          <a:p>
            <a:pPr marL="0" indent="0">
              <a:buNone/>
            </a:pPr>
            <a:r>
              <a:rPr lang="en-US" dirty="0"/>
              <a:t>       print(fruits[-1])                 O/p: banana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382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46C3A-3CAB-C761-A242-0FB4F6386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In Tuple: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35526-6823-3A47-D4B1-89C7EF824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specifying a range , the return value will be a new tuple with </a:t>
            </a:r>
          </a:p>
          <a:p>
            <a:pPr marL="0" indent="0">
              <a:buNone/>
            </a:pPr>
            <a:r>
              <a:rPr lang="en-US" dirty="0"/>
              <a:t>the specified items.</a:t>
            </a:r>
          </a:p>
          <a:p>
            <a:r>
              <a:rPr lang="en-US" dirty="0"/>
              <a:t>Ex : friends = (“</a:t>
            </a:r>
            <a:r>
              <a:rPr lang="en-US" dirty="0" err="1"/>
              <a:t>laya</a:t>
            </a:r>
            <a:r>
              <a:rPr lang="en-US" dirty="0"/>
              <a:t>” , “</a:t>
            </a:r>
            <a:r>
              <a:rPr lang="en-US" dirty="0" err="1"/>
              <a:t>ramya</a:t>
            </a:r>
            <a:r>
              <a:rPr lang="en-US" dirty="0"/>
              <a:t>”, “Priya”, “</a:t>
            </a:r>
            <a:r>
              <a:rPr lang="en-US" dirty="0" err="1"/>
              <a:t>divya</a:t>
            </a:r>
            <a:r>
              <a:rPr lang="en-US" dirty="0"/>
              <a:t>”)</a:t>
            </a:r>
          </a:p>
          <a:p>
            <a:r>
              <a:rPr lang="en-US" dirty="0"/>
              <a:t>        print(friends[1:3])  O/p: (‘</a:t>
            </a:r>
            <a:r>
              <a:rPr lang="en-US" dirty="0" err="1"/>
              <a:t>ramya</a:t>
            </a:r>
            <a:r>
              <a:rPr lang="en-US" dirty="0"/>
              <a:t>’ , ‘Priya’)</a:t>
            </a:r>
          </a:p>
          <a:p>
            <a:r>
              <a:rPr lang="en-US" dirty="0"/>
              <a:t>NOTE:   The search will start at index 1 (included) and end at index</a:t>
            </a:r>
          </a:p>
          <a:p>
            <a:pPr marL="0" indent="0">
              <a:buNone/>
            </a:pPr>
            <a:r>
              <a:rPr lang="en-US" dirty="0"/>
              <a:t>                  5 (not included).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148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A6EE-33C5-2BD2-F40E-C5A748F59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items in Tuple</a:t>
            </a:r>
            <a:r>
              <a:rPr lang="en-US" dirty="0">
                <a:sym typeface="Wingdings" panose="05000000000000000000" pitchFamily="2" charset="2"/>
              </a:rPr>
              <a:t>(continue):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58D02-B99F-F6DC-7A95-E4F76080B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Tuple to Tuple: we allowed to add tuples to tuples, so if you want</a:t>
            </a:r>
          </a:p>
          <a:p>
            <a:pPr marL="0" indent="0">
              <a:buNone/>
            </a:pPr>
            <a:r>
              <a:rPr lang="en-US" dirty="0"/>
              <a:t>To add one item ,(or many) create a new tuple with the items and add it to existing tuple.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Ex:      flowers = (“</a:t>
            </a:r>
            <a:r>
              <a:rPr lang="en-US" dirty="0" err="1"/>
              <a:t>lilly</a:t>
            </a:r>
            <a:r>
              <a:rPr lang="en-US" dirty="0"/>
              <a:t>” , “rose”, “jasmine”)</a:t>
            </a:r>
          </a:p>
          <a:p>
            <a:r>
              <a:rPr lang="en-US" dirty="0"/>
              <a:t>           </a:t>
            </a:r>
            <a:r>
              <a:rPr lang="en-US" dirty="0" err="1"/>
              <a:t>specialflower</a:t>
            </a:r>
            <a:r>
              <a:rPr lang="en-US" dirty="0"/>
              <a:t> = (“lotus”)</a:t>
            </a:r>
          </a:p>
          <a:p>
            <a:r>
              <a:rPr lang="en-US" dirty="0"/>
              <a:t>           flowers += </a:t>
            </a:r>
            <a:r>
              <a:rPr lang="en-US" dirty="0" err="1"/>
              <a:t>specialflower</a:t>
            </a:r>
            <a:endParaRPr lang="en-US" dirty="0"/>
          </a:p>
          <a:p>
            <a:r>
              <a:rPr lang="en-US" dirty="0"/>
              <a:t>           print(flowers)            O/p: (‘</a:t>
            </a:r>
            <a:r>
              <a:rPr lang="en-US" dirty="0" err="1"/>
              <a:t>lilly</a:t>
            </a:r>
            <a:r>
              <a:rPr lang="en-US" dirty="0"/>
              <a:t>’, ‘rose’ , ‘jasmine’ , ‘lotus’)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943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917</Words>
  <Application>Microsoft Office PowerPoint</Application>
  <PresentationFormat>Widescreen</PresentationFormat>
  <Paragraphs>107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Python</vt:lpstr>
      <vt:lpstr>Agenda</vt:lpstr>
      <vt:lpstr>Tuple </vt:lpstr>
      <vt:lpstr>Tuple</vt:lpstr>
      <vt:lpstr>Create Tuple with one item:</vt:lpstr>
      <vt:lpstr>Tuple items in Data Types</vt:lpstr>
      <vt:lpstr>Access Tuple items:</vt:lpstr>
      <vt:lpstr>Range In Tuple:</vt:lpstr>
      <vt:lpstr>Add items in Tuple(continue):</vt:lpstr>
      <vt:lpstr>Remove Tuples:</vt:lpstr>
      <vt:lpstr>Changing a Tuple</vt:lpstr>
      <vt:lpstr>Iterating Through a Tuple:</vt:lpstr>
      <vt:lpstr>    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lakshmi navyatha</dc:creator>
  <cp:lastModifiedBy>lakshmi navyatha</cp:lastModifiedBy>
  <cp:revision>1</cp:revision>
  <dcterms:created xsi:type="dcterms:W3CDTF">2024-10-16T11:10:05Z</dcterms:created>
  <dcterms:modified xsi:type="dcterms:W3CDTF">2024-10-16T11:10:11Z</dcterms:modified>
</cp:coreProperties>
</file>