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ABEB-3B69-4DD4-5F61-420FF930F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2153F-E3F4-63B9-C797-3A1B6F396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FB89-202C-2B70-AA31-01151180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4FA7-8E32-D0CC-95ED-D5952890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C052-EA29-1783-0C12-AEC16051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AC64-054B-E6E0-0B59-C2662495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BCFA1-FECD-5134-2744-BE2A21B08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C43D-4C80-4457-FFEA-2F733D1D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A8DB-1A5F-E231-14EE-CD9A7367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DCDF-7C29-B7D8-A6F2-47B01AB6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2347B-251A-8449-0DDC-9EDA6424E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8A59A-D4DA-F3D3-3BB3-373392E2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ABD6-1748-3043-59A0-7F5F181E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8BC9-8037-1ACE-F4EF-4EFA0CE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4DD7-BFA3-3F3F-352C-567DA9A9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BD5E-D9C2-563D-0BE2-353FFD53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66B6-3F92-FA6C-84C3-092DBBC6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BCD6-9A24-ADFF-ACFD-4E2266E5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9028-1FD3-66C4-2059-0DA42125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9C27-AB5F-72B4-F20A-49523865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6876-2844-886B-74E0-E3296C8F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15FE-E755-FD7E-EED3-5FBA840A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6E58-C585-6CF0-C5FE-73B4ACB0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1219-A385-E39D-4CDA-3CDBAB3F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FE11-E80C-8D69-1B60-C3713095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0F12-9C37-C766-823B-CD016F66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0637-A360-7FB8-7283-8DDCC0511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B135-F20B-ABA7-4212-D04FA1EC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5F7E8-9FD2-6539-9FC6-AFE5A04F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D05D5-46A1-AD5F-8B38-432BA9ED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14E0C-A645-D8D2-1D08-5E8ACD0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1B4F-9B8F-CF5C-F964-FE10FF59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06B2-3BF1-7ABD-E8CA-5F7FE61A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2348-9EA1-9044-5212-CA34315E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32BE7-7776-5F45-68EF-4F72F4B0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668AC-4EDE-9DC8-FD15-A47203BE5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EC84D-A1C1-5A6C-1ECB-740FEE4D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F4B6D-28FA-04C3-E2C4-6727AEF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42F47-AC86-F3E2-AEFE-C99DB48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FD1F-8D38-B2B0-614C-73A89912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9DE78-507A-CE02-ADB5-F00E262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A3C8-AE50-1B7A-62ED-152D7352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BDDB2-C591-4034-30CC-DE87E601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CB5AD-730B-3625-3A32-728F33CF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D299D-E25B-8DDD-EF5C-BA7BF7E5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D63E3-4117-F8C7-35F2-FC4E03D2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610D-AB8C-D68F-DBE8-2F97532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2BDB-F686-FBC3-1BA9-21D90BBC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41E1-1308-42F0-AD07-C96C7C75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6C015-80CE-8019-EB24-928838F2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E72C6-FB8E-BD5F-A4BC-5DBA5E0A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D8125-9CC6-E7EC-C424-E2743866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C284-BCB0-B97D-12E7-C797367B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A7DF6-A8EB-79D7-4345-0E0DEE2BA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A399B-86F3-7FF5-B007-580A38841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210A-562F-2D0E-68AD-6D884A82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D212-075C-B3C2-DBF6-4936DF0F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526F-DA0C-3EC4-5A89-2D0800A2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C7851-DC21-7E14-70AF-796A5C46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4BBEB-FF4B-8289-54CF-EE64D4D4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9574-E505-0523-4D18-B664EBBFA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2433-D290-4B89-890E-7C6A9984D16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26F3C-547A-7900-4C70-FA7B5781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EF26-08EA-37F9-4D0D-F2E6D0605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78FC-C849-46BC-8888-61615D3C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6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57A-9A82-3D67-4608-B5429B2C1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8395B-A02A-CA53-203C-68068DF3E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3152" y="4803648"/>
            <a:ext cx="3730752" cy="1597152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G . Lakshmi Navyatha</a:t>
            </a:r>
          </a:p>
        </p:txBody>
      </p:sp>
    </p:spTree>
    <p:extLst>
      <p:ext uri="{BB962C8B-B14F-4D97-AF65-F5344CB8AC3E}">
        <p14:creationId xmlns:p14="http://schemas.microsoft.com/office/powerpoint/2010/main" val="29056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6B4D-A64C-7075-C6F7-49A12233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r>
              <a:rPr lang="en-US" dirty="0"/>
              <a:t>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9C5A-01CF-36C7-5FD7-CF3D32DA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98278"/>
            <a:ext cx="10515600" cy="4572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9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090F-E0CB-D508-FA48-FCB70B7B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EA11-92A8-8EF2-48F3-E6B18FB9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oops?</a:t>
            </a:r>
          </a:p>
          <a:p>
            <a:r>
              <a:rPr lang="en-US" dirty="0"/>
              <a:t>Creating object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Oops concept</a:t>
            </a:r>
          </a:p>
          <a:p>
            <a:r>
              <a:rPr lang="en-US" dirty="0"/>
              <a:t>Operator Overloading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7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F100-D681-1221-CF6C-7B636E53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AE1D-F561-B7E5-5FC2-BF8ADE0B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is a fundamental concept in Python.</a:t>
            </a:r>
          </a:p>
          <a:p>
            <a:r>
              <a:rPr lang="en-US" dirty="0"/>
              <a:t>It is similar to the way the real world works.</a:t>
            </a:r>
          </a:p>
          <a:p>
            <a:r>
              <a:rPr lang="en-US" dirty="0"/>
              <a:t>Each program is made up of many entities called objects,</a:t>
            </a:r>
          </a:p>
          <a:p>
            <a:r>
              <a:rPr lang="en-US" dirty="0"/>
              <a:t>Object:</a:t>
            </a:r>
          </a:p>
          <a:p>
            <a:r>
              <a:rPr lang="en-US" dirty="0"/>
              <a:t>              just like everything in the real world is an object, so is the   </a:t>
            </a:r>
          </a:p>
          <a:p>
            <a:r>
              <a:rPr lang="en-US" dirty="0"/>
              <a:t>              case with oops Programming.</a:t>
            </a:r>
          </a:p>
          <a:p>
            <a:r>
              <a:rPr lang="en-US" dirty="0"/>
              <a:t>Ex: table, chair, pen,  laptop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Note: Every instance in python will be an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3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520A-3A35-465C-3A60-4CEBB012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1772-FA7A-C457-D6A7-EB1A1538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object we require the following information like:</a:t>
            </a:r>
          </a:p>
          <a:p>
            <a:r>
              <a:rPr lang="en-US" dirty="0"/>
              <a:t>                                    Object(Student)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State of obj (Property of an obj)           </a:t>
            </a:r>
            <a:r>
              <a:rPr lang="en-US" dirty="0" err="1"/>
              <a:t>Behaviour</a:t>
            </a:r>
            <a:r>
              <a:rPr lang="en-US" dirty="0"/>
              <a:t> of obj(actions of obj)</a:t>
            </a:r>
          </a:p>
          <a:p>
            <a:r>
              <a:rPr lang="en-US" dirty="0"/>
              <a:t>          </a:t>
            </a:r>
            <a:r>
              <a:rPr lang="en-US" dirty="0" err="1"/>
              <a:t>Name,rollno,marks</a:t>
            </a:r>
            <a:r>
              <a:rPr lang="en-US" dirty="0"/>
              <a:t>                          </a:t>
            </a:r>
            <a:r>
              <a:rPr lang="en-US" dirty="0" err="1"/>
              <a:t>Studying,eating,sleeping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332F4D-63E1-04DB-42CA-9AA363A36076}"/>
              </a:ext>
            </a:extLst>
          </p:cNvPr>
          <p:cNvCxnSpPr/>
          <p:nvPr/>
        </p:nvCxnSpPr>
        <p:spPr>
          <a:xfrm flipH="1">
            <a:off x="3255264" y="2913888"/>
            <a:ext cx="755904" cy="6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CD742F-1B2E-D439-B1DC-FA30A4D806F8}"/>
              </a:ext>
            </a:extLst>
          </p:cNvPr>
          <p:cNvCxnSpPr/>
          <p:nvPr/>
        </p:nvCxnSpPr>
        <p:spPr>
          <a:xfrm>
            <a:off x="6096000" y="2913888"/>
            <a:ext cx="926592" cy="51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8DAE7-7F81-0F8C-CC8C-D3A9F19E0FF4}"/>
              </a:ext>
            </a:extLst>
          </p:cNvPr>
          <p:cNvCxnSpPr/>
          <p:nvPr/>
        </p:nvCxnSpPr>
        <p:spPr>
          <a:xfrm>
            <a:off x="3255264" y="4194048"/>
            <a:ext cx="0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3F49DB-8F2B-BE81-4B5A-1AF3DEB3CCD5}"/>
              </a:ext>
            </a:extLst>
          </p:cNvPr>
          <p:cNvCxnSpPr/>
          <p:nvPr/>
        </p:nvCxnSpPr>
        <p:spPr>
          <a:xfrm>
            <a:off x="8522208" y="4230624"/>
            <a:ext cx="0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3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7238-AC23-B24A-6719-D896C1BB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6260-122C-7772-48EF-3BE9330A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 blueprint /template of a Python object.</a:t>
            </a:r>
          </a:p>
          <a:p>
            <a:r>
              <a:rPr lang="en-US" dirty="0"/>
              <a:t>It contains fields, variables, constructors, blocks, </a:t>
            </a:r>
            <a:r>
              <a:rPr lang="en-US" dirty="0" err="1"/>
              <a:t>behaviour</a:t>
            </a:r>
            <a:r>
              <a:rPr lang="en-US" dirty="0"/>
              <a:t> and methods and inner classes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Instances are objects that are created which follow the definition given inside of the class.</a:t>
            </a:r>
          </a:p>
          <a:p>
            <a:r>
              <a:rPr lang="en-US" dirty="0"/>
              <a:t>Methods in class: a method in a class by including function definitions within the scope of the class block.</a:t>
            </a:r>
          </a:p>
          <a:p>
            <a:r>
              <a:rPr lang="en-US" dirty="0"/>
              <a:t>There must be 1</a:t>
            </a:r>
            <a:r>
              <a:rPr lang="en-US" baseline="30000" dirty="0"/>
              <a:t>st</a:t>
            </a:r>
            <a:r>
              <a:rPr lang="en-US" dirty="0"/>
              <a:t> argument Self in all of method definition which gets bound to calling instance.</a:t>
            </a:r>
          </a:p>
          <a:p>
            <a:r>
              <a:rPr lang="en-US" dirty="0"/>
              <a:t>There is </a:t>
            </a:r>
            <a:r>
              <a:rPr lang="en-US" dirty="0" err="1"/>
              <a:t>usally</a:t>
            </a:r>
            <a:r>
              <a:rPr lang="en-US" dirty="0"/>
              <a:t> a special method called __</a:t>
            </a:r>
            <a:r>
              <a:rPr lang="en-US" dirty="0" err="1"/>
              <a:t>init</a:t>
            </a:r>
            <a:r>
              <a:rPr lang="en-US" dirty="0"/>
              <a:t>__ in most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8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018A-DA52-2859-E97D-0CD7D213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2CD3-FDF3-DD9B-D60C-1FCA962D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r>
              <a:rPr lang="en-US" dirty="0"/>
              <a:t>                 class </a:t>
            </a:r>
            <a:r>
              <a:rPr lang="en-US" dirty="0" err="1"/>
              <a:t>Baseclass</a:t>
            </a:r>
            <a:r>
              <a:rPr lang="en-US" dirty="0"/>
              <a:t>(object)         #Features of base class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body_of_base_class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class </a:t>
            </a:r>
            <a:r>
              <a:rPr lang="en-US" dirty="0" err="1"/>
              <a:t>Derivedclass</a:t>
            </a:r>
            <a:r>
              <a:rPr lang="en-US" dirty="0"/>
              <a:t>(</a:t>
            </a:r>
            <a:r>
              <a:rPr lang="en-US" dirty="0" err="1"/>
              <a:t>Baseclass</a:t>
            </a:r>
            <a:r>
              <a:rPr lang="en-US" dirty="0"/>
              <a:t>):    # features of base class 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body_of_derived_class</a:t>
            </a:r>
            <a:r>
              <a:rPr lang="en-US" dirty="0"/>
              <a:t>          accessible to derived class</a:t>
            </a:r>
          </a:p>
          <a:p>
            <a:r>
              <a:rPr lang="en-US" dirty="0"/>
              <a:t>                                                                            because of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203049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4C2B-B91D-EB7A-D37D-6BB1F062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FFF8-39B8-7881-6AC3-AA7C159B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 (self, </a:t>
            </a:r>
            <a:r>
              <a:rPr lang="en-US" dirty="0" err="1"/>
              <a:t>n,a</a:t>
            </a:r>
            <a:r>
              <a:rPr lang="en-US" dirty="0"/>
              <a:t>):  # a class representing a student</a:t>
            </a:r>
          </a:p>
          <a:p>
            <a:r>
              <a:rPr lang="en-US" dirty="0"/>
              <a:t>   </a:t>
            </a:r>
            <a:r>
              <a:rPr lang="en-US" dirty="0" err="1"/>
              <a:t>self.full_name</a:t>
            </a:r>
            <a:r>
              <a:rPr lang="en-US" dirty="0"/>
              <a:t>=n</a:t>
            </a:r>
          </a:p>
          <a:p>
            <a:r>
              <a:rPr lang="en-US" dirty="0"/>
              <a:t>   </a:t>
            </a:r>
            <a:r>
              <a:rPr lang="en-US" dirty="0" err="1"/>
              <a:t>self.age</a:t>
            </a:r>
            <a:r>
              <a:rPr lang="en-US" dirty="0"/>
              <a:t>=a</a:t>
            </a:r>
          </a:p>
          <a:p>
            <a:r>
              <a:rPr lang="en-US" dirty="0"/>
              <a:t>def </a:t>
            </a:r>
            <a:r>
              <a:rPr lang="en-US" dirty="0" err="1"/>
              <a:t>get_age</a:t>
            </a:r>
            <a:r>
              <a:rPr lang="en-US" dirty="0"/>
              <a:t>(self):    #method</a:t>
            </a:r>
          </a:p>
          <a:p>
            <a:r>
              <a:rPr lang="en-US" dirty="0"/>
              <a:t>   return </a:t>
            </a:r>
            <a:r>
              <a:rPr lang="en-US" dirty="0" err="1"/>
              <a:t>self.age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B768-0B22-D736-22AB-F18402FF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9E2F-8BF6-0764-5D41-E58FD233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Encapsulation: wrapping the fields and methods into one unit </a:t>
            </a:r>
          </a:p>
          <a:p>
            <a:r>
              <a:rPr lang="en-US" dirty="0"/>
              <a:t>Ex: class</a:t>
            </a:r>
          </a:p>
          <a:p>
            <a:r>
              <a:rPr lang="en-US" dirty="0"/>
              <a:t>Inheritance: Reusing the properties from super parent to sub derived child class.</a:t>
            </a:r>
          </a:p>
          <a:p>
            <a:r>
              <a:rPr lang="en-US" dirty="0"/>
              <a:t>Polymorphism: One person Playing different roles or one entity in many forms.</a:t>
            </a:r>
          </a:p>
          <a:p>
            <a:r>
              <a:rPr lang="en-US" dirty="0"/>
              <a:t>Static/compile time Polymorphism: we can implement this polymorphism with:</a:t>
            </a:r>
          </a:p>
          <a:p>
            <a:r>
              <a:rPr lang="en-US" dirty="0"/>
              <a:t>1. Overloading: two or more methods with different signatures.</a:t>
            </a:r>
          </a:p>
          <a:p>
            <a:r>
              <a:rPr lang="en-US" dirty="0"/>
              <a:t>2. Overriding: Replacing an inherited method with another having the same signature.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FA39-8281-10C3-5B95-7FB85752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FF89-7FA5-A883-A267-38FCE45F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Operators works for built-in classes.</a:t>
            </a:r>
          </a:p>
          <a:p>
            <a:r>
              <a:rPr lang="en-US" dirty="0"/>
              <a:t>But same Operator behaves differently with different types.</a:t>
            </a:r>
          </a:p>
          <a:p>
            <a:r>
              <a:rPr lang="en-US" dirty="0"/>
              <a:t>For ex: + : it can perform </a:t>
            </a:r>
            <a:r>
              <a:rPr lang="en-US" dirty="0" err="1"/>
              <a:t>arthematic</a:t>
            </a:r>
            <a:r>
              <a:rPr lang="en-US" dirty="0"/>
              <a:t> addition on 2 numbers, merge two lists, and concatenate 2 strings.</a:t>
            </a:r>
          </a:p>
          <a:p>
            <a:r>
              <a:rPr lang="en-US" dirty="0"/>
              <a:t>This feature in Python can allows same Operator to have different meaning according to context is called Operator Overloading.</a:t>
            </a:r>
          </a:p>
          <a:p>
            <a:r>
              <a:rPr lang="en-US" dirty="0"/>
              <a:t>Ex: Operator                Expression                             internally</a:t>
            </a:r>
          </a:p>
          <a:p>
            <a:r>
              <a:rPr lang="en-US" dirty="0"/>
              <a:t>      addition                  a1 + a2                                   a1.__add__(a2 )                    </a:t>
            </a:r>
          </a:p>
          <a:p>
            <a:r>
              <a:rPr lang="en-US" dirty="0"/>
              <a:t>     subtraction              b1-b2                                     b1.__sub__(b2)</a:t>
            </a:r>
          </a:p>
        </p:txBody>
      </p:sp>
    </p:spTree>
    <p:extLst>
      <p:ext uri="{BB962C8B-B14F-4D97-AF65-F5344CB8AC3E}">
        <p14:creationId xmlns:p14="http://schemas.microsoft.com/office/powerpoint/2010/main" val="151159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</vt:lpstr>
      <vt:lpstr>Agenda</vt:lpstr>
      <vt:lpstr>Oops:</vt:lpstr>
      <vt:lpstr> creating an Object</vt:lpstr>
      <vt:lpstr>Class:</vt:lpstr>
      <vt:lpstr>Class</vt:lpstr>
      <vt:lpstr>Example:</vt:lpstr>
      <vt:lpstr>Oops concepts</vt:lpstr>
      <vt:lpstr>Operator overloading:</vt:lpstr>
      <vt:lpstr>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2</cp:revision>
  <dcterms:created xsi:type="dcterms:W3CDTF">2024-11-21T07:53:02Z</dcterms:created>
  <dcterms:modified xsi:type="dcterms:W3CDTF">2024-11-21T07:54:32Z</dcterms:modified>
</cp:coreProperties>
</file>