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6879-FDB7-D70C-E4B4-B1D7C794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53DCA-2F16-AA47-17FB-2EFD1F77C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CE60-6BC0-5491-5BD3-7979C567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C9DC-4964-AE17-E4EF-C4B3F57F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0B2C-9F61-D7DB-F55C-75CC859A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9C1D-221A-FA74-CFF1-0BBE800C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EFFC4-421C-344B-3799-A9B0391A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A554-A4C3-23C9-1933-1CFFD546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68D7-78E5-CCBE-9FE0-C8BA886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3141-C6ED-BE6E-2BB1-E0F47A06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AE6F6-CF38-B526-762F-214738B96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5E39A-5C8C-1CBE-66E8-B3166448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13EE-67BC-9DC5-4A76-7CF5BA64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ECF6-BC5A-F96B-2519-9F37480F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EF37-C261-3306-4975-7412412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67D2-22EF-AB8A-E5AC-4FC17D2B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8FB0-4C1D-750F-C655-B2D054B0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B18A-080F-8B04-D96C-9996DE3D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43A6-8573-32F7-7AA9-3179A745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1117-B105-51E1-83E4-1FFD5CBA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7BEE-E716-FF71-B0F1-15961C34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AD7F0-6CE2-01CB-0641-2CB1B9D3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4E32A-48A2-F867-6FCB-32C47671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41E4-B326-8567-7B56-3EC791D6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CA98-EB98-E200-3618-CDB95917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4F3-67B0-D0C5-48F2-FDE0CBEC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A32-B985-FCF9-2D9F-648A1E9F3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D0884-B000-3259-4530-330B8157F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1057-4028-6125-FEC7-9E5126C5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CF16-796C-CCA2-C51B-B1CEC2A2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489F-B6A6-F024-8567-288539D0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42AE-34B5-5660-7661-4EC8F5EA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C2C9-A4F4-8F67-B158-C884B4A0B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9ADF9-C14E-18A6-42D3-5A1BAD6F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22C4B-25B6-6355-71F6-93A28423D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4D14D-EB04-4B5D-69AC-781067F9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4C489-C102-CE48-6C3D-090E4598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A6D45-5101-931E-FD69-F9D22271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99CED-75BC-CBC8-98C5-1CAE5D03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FF5-13B4-E770-7208-F643F5C8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74C05-52B8-78CD-0D9A-6F342747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E51B2-0C87-F3F9-2718-C8708482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6214B-1401-D1B2-75C5-9ED7F8AE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8B706-F064-59E7-BE93-92D7B3D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3E474-22C4-8409-814A-48108DB6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2417-48DD-498F-9FBE-A44A40BC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3BCD-52BB-A307-6D29-95E88140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76C3-4F3E-47CB-1505-87834399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91420-A819-80C7-24A4-E0E33D6E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0A96-EEF6-4DEE-C416-AED2BE9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3608-2A1C-CA67-FE88-75EF2D23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80EAB-F0C0-6D4D-8D38-8DC7529F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CB84-84B5-5FE1-8247-0E89BD6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01D2-DC06-7931-0C4A-E70DC1F8C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81319-9A27-9D2E-2490-DB0F6C52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109EF-0E3D-8F94-4E72-296E8BB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26B3-480B-1219-CC23-006FB6F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3986E-C534-D048-7946-E606A2BD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E06B-DAE2-C2FB-CD84-CDE46D9C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7D11-A8F5-3C6B-59FB-0B1A7C1E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53F9-9907-F702-CAED-6893CC2EB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EC73-BEBB-4BDF-8664-2B3A102311B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65A-0EB1-4F0B-B596-01149D4FE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9B79-BE9F-9C87-8C93-DC7595DE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C000-CDC3-4F32-BC61-E05FE39B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6B0D-956D-2C4F-005C-29FD909C2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BBEFD-CB15-43ED-B944-CE377436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3660" y="5349240"/>
            <a:ext cx="5143500" cy="114300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 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420880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449-7B9C-7B52-C83C-2A7ACC0A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D322-4D72-3112-8BEF-0728C4D9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There are multiple ways to switch statements back in the code.</a:t>
            </a:r>
          </a:p>
          <a:p>
            <a:r>
              <a:rPr lang="en-US" dirty="0"/>
              <a:t>Ex:  code Switch (language):</a:t>
            </a:r>
          </a:p>
          <a:p>
            <a:r>
              <a:rPr lang="en-US" dirty="0"/>
              <a:t>                 if language == “java”:</a:t>
            </a:r>
          </a:p>
          <a:p>
            <a:r>
              <a:rPr lang="en-US" dirty="0"/>
              <a:t>                      return “you  can become  a mobile app developer”</a:t>
            </a:r>
          </a:p>
          <a:p>
            <a:r>
              <a:rPr lang="en-US" dirty="0"/>
              <a:t>                  </a:t>
            </a:r>
            <a:r>
              <a:rPr lang="en-US" dirty="0" err="1"/>
              <a:t>elif</a:t>
            </a:r>
            <a:r>
              <a:rPr lang="en-US" dirty="0"/>
              <a:t> language == “python”:</a:t>
            </a:r>
          </a:p>
          <a:p>
            <a:r>
              <a:rPr lang="en-US" dirty="0"/>
              <a:t>                      return “ you can become a data scientist”</a:t>
            </a:r>
          </a:p>
          <a:p>
            <a:r>
              <a:rPr lang="en-US" dirty="0"/>
              <a:t>                 </a:t>
            </a:r>
            <a:r>
              <a:rPr lang="en-US" dirty="0" err="1"/>
              <a:t>elif</a:t>
            </a:r>
            <a:r>
              <a:rPr lang="en-US" dirty="0"/>
              <a:t> language == “</a:t>
            </a:r>
            <a:r>
              <a:rPr lang="en-US" dirty="0" err="1"/>
              <a:t>javascript</a:t>
            </a:r>
            <a:r>
              <a:rPr lang="en-US" dirty="0"/>
              <a:t>”:</a:t>
            </a:r>
          </a:p>
          <a:p>
            <a:r>
              <a:rPr lang="en-US" dirty="0"/>
              <a:t>                      return “you can become a web developer”</a:t>
            </a:r>
          </a:p>
          <a:p>
            <a:r>
              <a:rPr lang="en-US" dirty="0"/>
              <a:t>       print(switch(“java”))</a:t>
            </a:r>
          </a:p>
          <a:p>
            <a:r>
              <a:rPr lang="en-US" dirty="0"/>
              <a:t>       print(switch(“python”)</a:t>
            </a:r>
          </a:p>
          <a:p>
            <a:r>
              <a:rPr lang="en-US" dirty="0"/>
              <a:t>       print(switch(“</a:t>
            </a:r>
            <a:r>
              <a:rPr lang="en-US" dirty="0" err="1"/>
              <a:t>javascript</a:t>
            </a:r>
            <a:r>
              <a:rPr lang="en-US" dirty="0"/>
              <a:t>”)       O/p: “you  can become  a mobile app developer”</a:t>
            </a:r>
          </a:p>
          <a:p>
            <a:r>
              <a:rPr lang="en-US" dirty="0"/>
              <a:t>                                                                   “ you can become a data scientist”</a:t>
            </a:r>
          </a:p>
          <a:p>
            <a:r>
              <a:rPr lang="en-US" dirty="0"/>
              <a:t>                                                                        “you can become a web developer”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9F06-59BD-6961-3954-A848220B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8" y="2243328"/>
            <a:ext cx="10390632" cy="1304544"/>
          </a:xfrm>
        </p:spPr>
        <p:txBody>
          <a:bodyPr/>
          <a:lstStyle/>
          <a:p>
            <a:r>
              <a:rPr lang="en-US" dirty="0"/>
              <a:t>  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40AB-A5B9-9D5C-5236-7273028D553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7437119"/>
            <a:ext cx="10515600" cy="8534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84E8-DB12-8B19-1EFD-F982805A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26E3-550A-D8F7-F3FB-1F85BBF1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If </a:t>
            </a:r>
          </a:p>
          <a:p>
            <a:r>
              <a:rPr lang="en-US" dirty="0"/>
              <a:t>If else</a:t>
            </a:r>
          </a:p>
          <a:p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Nested if else</a:t>
            </a:r>
          </a:p>
          <a:p>
            <a:r>
              <a:rPr lang="en-US" dirty="0"/>
              <a:t>Switch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7523-A0F1-AE5B-ADFA-CA9BEB3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9237-3D60-4EE9-1D7A-6136BB4C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Break is used to terminate the execution of the loop.</a:t>
            </a:r>
          </a:p>
          <a:p>
            <a:r>
              <a:rPr lang="en-US" dirty="0"/>
              <a:t>Syntax: Loop{</a:t>
            </a:r>
          </a:p>
          <a:p>
            <a:r>
              <a:rPr lang="en-US" dirty="0"/>
              <a:t>                     condition:</a:t>
            </a:r>
          </a:p>
          <a:p>
            <a:r>
              <a:rPr lang="en-US" dirty="0"/>
              <a:t>                         break</a:t>
            </a:r>
          </a:p>
          <a:p>
            <a:r>
              <a:rPr lang="en-US" dirty="0"/>
              <a:t>                       }</a:t>
            </a:r>
          </a:p>
          <a:p>
            <a:r>
              <a:rPr lang="en-US" dirty="0"/>
              <a:t>Ex:   for  </a:t>
            </a:r>
            <a:r>
              <a:rPr lang="en-US" dirty="0" err="1"/>
              <a:t>i</a:t>
            </a:r>
            <a:r>
              <a:rPr lang="en-US" dirty="0"/>
              <a:t> in range(10)</a:t>
            </a:r>
          </a:p>
          <a:p>
            <a:r>
              <a:rPr lang="en-US" dirty="0"/>
              <a:t>       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       if </a:t>
            </a:r>
            <a:r>
              <a:rPr lang="en-US" dirty="0" err="1"/>
              <a:t>i</a:t>
            </a:r>
            <a:r>
              <a:rPr lang="en-US" dirty="0"/>
              <a:t>  == 4:</a:t>
            </a:r>
          </a:p>
          <a:p>
            <a:r>
              <a:rPr lang="en-US" dirty="0"/>
              <a:t>                     break           O/P: 0 </a:t>
            </a:r>
          </a:p>
          <a:p>
            <a:r>
              <a:rPr lang="en-US" dirty="0"/>
              <a:t>                                                    1</a:t>
            </a:r>
          </a:p>
          <a:p>
            <a:r>
              <a:rPr lang="en-US" dirty="0"/>
              <a:t>                                                     2</a:t>
            </a:r>
          </a:p>
          <a:p>
            <a:r>
              <a:rPr lang="en-US" dirty="0"/>
              <a:t>                                                     3</a:t>
            </a:r>
          </a:p>
          <a:p>
            <a:r>
              <a:rPr lang="en-US" dirty="0"/>
              <a:t>                                                    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A1AB-D107-AD38-DD56-EA666064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7C05-8ABC-6A46-59F4-71A3BAF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continue statement in Python is used to skip the rest of the current iteration of a loop and move on the next iteration.</a:t>
            </a:r>
          </a:p>
          <a:p>
            <a:r>
              <a:rPr lang="en-US" dirty="0"/>
              <a:t>Ex: for </a:t>
            </a:r>
            <a:r>
              <a:rPr lang="en-US" dirty="0" err="1"/>
              <a:t>i</a:t>
            </a:r>
            <a:r>
              <a:rPr lang="en-US" dirty="0"/>
              <a:t> in range (1, 6):</a:t>
            </a:r>
          </a:p>
          <a:p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== 3:</a:t>
            </a:r>
          </a:p>
          <a:p>
            <a:r>
              <a:rPr lang="en-US" dirty="0"/>
              <a:t>                  continue</a:t>
            </a:r>
          </a:p>
          <a:p>
            <a:r>
              <a:rPr lang="en-US" dirty="0"/>
              <a:t>            print(</a:t>
            </a:r>
            <a:r>
              <a:rPr lang="en-US" dirty="0" err="1"/>
              <a:t>i</a:t>
            </a:r>
            <a:r>
              <a:rPr lang="en-US" dirty="0"/>
              <a:t>)             O/P: 1 </a:t>
            </a:r>
          </a:p>
          <a:p>
            <a:r>
              <a:rPr lang="en-US" dirty="0"/>
              <a:t>                                               2</a:t>
            </a:r>
          </a:p>
          <a:p>
            <a:r>
              <a:rPr lang="en-US" dirty="0"/>
              <a:t>                                                4</a:t>
            </a:r>
          </a:p>
          <a:p>
            <a:r>
              <a:rPr lang="en-US"/>
              <a:t>                                         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A31A-3327-8828-B132-94E0C407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8A2C-FA9B-0C19-1AED-2CF364B7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statements where a hypothesis is followed by a conclusion.</a:t>
            </a:r>
          </a:p>
          <a:p>
            <a:r>
              <a:rPr lang="en-US" dirty="0"/>
              <a:t>The basic conditional statements for decision making.</a:t>
            </a:r>
          </a:p>
          <a:p>
            <a:r>
              <a:rPr lang="en-US" dirty="0"/>
              <a:t>If , if-else, </a:t>
            </a:r>
            <a:r>
              <a:rPr lang="en-US" dirty="0" err="1"/>
              <a:t>elif</a:t>
            </a:r>
            <a:r>
              <a:rPr lang="en-US" dirty="0"/>
              <a:t> , nested if-else.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1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20BF-F77E-5D03-AAC9-475E8AE9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284F-3811-697A-BBA1-F8D58B95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if statement is a decision making statement.</a:t>
            </a:r>
          </a:p>
          <a:p>
            <a:r>
              <a:rPr lang="en-US" dirty="0"/>
              <a:t>It is used to control the flow of execution of the statements and also used to test logically whether the condition is true or false.</a:t>
            </a:r>
          </a:p>
          <a:p>
            <a:endParaRPr lang="en-US" dirty="0"/>
          </a:p>
          <a:p>
            <a:r>
              <a:rPr lang="en-US" dirty="0"/>
              <a:t>Syntax : if given condition is true it will executed or it will be exit.</a:t>
            </a:r>
          </a:p>
          <a:p>
            <a:r>
              <a:rPr lang="en-US" dirty="0"/>
              <a:t>Ex: marks = int(input(“enter the marks”)</a:t>
            </a:r>
          </a:p>
          <a:p>
            <a:r>
              <a:rPr lang="en-US" dirty="0"/>
              <a:t>       if ( marks &lt; = 45):</a:t>
            </a:r>
          </a:p>
          <a:p>
            <a:r>
              <a:rPr lang="en-US" dirty="0"/>
              <a:t>            print(“ condition is average”)</a:t>
            </a:r>
          </a:p>
          <a:p>
            <a:r>
              <a:rPr lang="en-US" dirty="0"/>
              <a:t>                                                               O/p: enter the marks : 30</a:t>
            </a:r>
          </a:p>
          <a:p>
            <a:r>
              <a:rPr lang="en-US" dirty="0"/>
              <a:t>                                                                          condition is average</a:t>
            </a:r>
          </a:p>
        </p:txBody>
      </p:sp>
    </p:spTree>
    <p:extLst>
      <p:ext uri="{BB962C8B-B14F-4D97-AF65-F5344CB8AC3E}">
        <p14:creationId xmlns:p14="http://schemas.microsoft.com/office/powerpoint/2010/main" val="337502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F336-092F-D571-D32A-9E96B984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F2AA-70F4-5DC2-A9C4-C923793F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If else Statement is called alternative execution , in which there are two possibilities and the condition determines which one gets executed.</a:t>
            </a:r>
          </a:p>
          <a:p>
            <a:r>
              <a:rPr lang="en-US" dirty="0"/>
              <a:t>Syntax: if statement we can run a block of code once at a time when condition no longer is true.</a:t>
            </a:r>
          </a:p>
          <a:p>
            <a:r>
              <a:rPr lang="en-US" dirty="0"/>
              <a:t>Ex: gender = female</a:t>
            </a:r>
          </a:p>
          <a:p>
            <a:r>
              <a:rPr lang="en-US" dirty="0"/>
              <a:t>      if gender = female:</a:t>
            </a:r>
          </a:p>
          <a:p>
            <a:r>
              <a:rPr lang="en-US" dirty="0"/>
              <a:t>          print(“true”)</a:t>
            </a:r>
          </a:p>
          <a:p>
            <a:r>
              <a:rPr lang="en-US" dirty="0"/>
              <a:t>      else:</a:t>
            </a:r>
          </a:p>
          <a:p>
            <a:r>
              <a:rPr lang="en-US" dirty="0"/>
              <a:t>          print(“gender of else”) O/p: ‘true’</a:t>
            </a:r>
          </a:p>
        </p:txBody>
      </p:sp>
    </p:spTree>
    <p:extLst>
      <p:ext uri="{BB962C8B-B14F-4D97-AF65-F5344CB8AC3E}">
        <p14:creationId xmlns:p14="http://schemas.microsoft.com/office/powerpoint/2010/main" val="41954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736C-B65C-9236-685A-5C10482D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F50-6E11-9D41-F6BE-8E47DF7F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are conditional Statements used in Python that help you to automatically execute different code based on a Particular condition.</a:t>
            </a:r>
          </a:p>
          <a:p>
            <a:r>
              <a:rPr lang="en-US" dirty="0"/>
              <a:t>Ex: num1 = 300</a:t>
            </a:r>
          </a:p>
          <a:p>
            <a:r>
              <a:rPr lang="en-US" dirty="0"/>
              <a:t>      num2 = 40</a:t>
            </a:r>
          </a:p>
          <a:p>
            <a:r>
              <a:rPr lang="en-US" dirty="0"/>
              <a:t>      if num2 &gt; num1:</a:t>
            </a:r>
          </a:p>
          <a:p>
            <a:r>
              <a:rPr lang="en-US" dirty="0"/>
              <a:t>           print(“num2 is  greater than num1”)</a:t>
            </a:r>
          </a:p>
          <a:p>
            <a:r>
              <a:rPr lang="en-US" dirty="0"/>
              <a:t>      </a:t>
            </a:r>
            <a:r>
              <a:rPr lang="en-US" dirty="0" err="1"/>
              <a:t>elif</a:t>
            </a:r>
            <a:r>
              <a:rPr lang="en-US" dirty="0"/>
              <a:t>  num1==num2:</a:t>
            </a:r>
          </a:p>
          <a:p>
            <a:r>
              <a:rPr lang="en-US" dirty="0"/>
              <a:t>           print(“num1 and num2 are equal”)</a:t>
            </a:r>
          </a:p>
          <a:p>
            <a:r>
              <a:rPr lang="en-US" dirty="0"/>
              <a:t>      else:</a:t>
            </a:r>
          </a:p>
          <a:p>
            <a:r>
              <a:rPr lang="en-US" dirty="0"/>
              <a:t>           print(“num1 is grater than num2”)   O/p: num1 is greater than num2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452B-206B-84D7-E977-A16DE195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else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4386-3C32-7771-8F1F-AA1DDB9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In a nested if construct , we can have an if </a:t>
            </a:r>
            <a:r>
              <a:rPr lang="en-US" sz="11200" dirty="0" err="1"/>
              <a:t>elif</a:t>
            </a:r>
            <a:r>
              <a:rPr lang="en-US" sz="11200" dirty="0"/>
              <a:t> else construct inside an if </a:t>
            </a:r>
            <a:r>
              <a:rPr lang="en-US" sz="11200" dirty="0" err="1"/>
              <a:t>elif</a:t>
            </a:r>
            <a:r>
              <a:rPr lang="en-US" sz="11200" dirty="0"/>
              <a:t> else construct.</a:t>
            </a:r>
          </a:p>
          <a:p>
            <a:r>
              <a:rPr lang="en-US" sz="11200" dirty="0"/>
              <a:t>We can write an entire if else statement in another if else statement </a:t>
            </a:r>
          </a:p>
          <a:p>
            <a:r>
              <a:rPr lang="en-US" sz="11200" dirty="0"/>
              <a:t>Called nesting, and the statement is called nested if.</a:t>
            </a:r>
          </a:p>
          <a:p>
            <a:r>
              <a:rPr lang="en-US" sz="8600" dirty="0"/>
              <a:t>Ex: marks = int(input(“ enter marks:”))</a:t>
            </a:r>
          </a:p>
          <a:p>
            <a:r>
              <a:rPr lang="en-US" sz="8600" dirty="0"/>
              <a:t>      if( marks &lt; = 35):</a:t>
            </a:r>
          </a:p>
          <a:p>
            <a:r>
              <a:rPr lang="en-US" sz="8600" dirty="0"/>
              <a:t>         if(marks == 35):</a:t>
            </a:r>
          </a:p>
          <a:p>
            <a:r>
              <a:rPr lang="en-US" sz="8600" dirty="0"/>
              <a:t>              print(“fail”)</a:t>
            </a:r>
          </a:p>
          <a:p>
            <a:r>
              <a:rPr lang="en-US" sz="8600" dirty="0"/>
              <a:t>      else:</a:t>
            </a:r>
          </a:p>
          <a:p>
            <a:r>
              <a:rPr lang="en-US" sz="8600" dirty="0"/>
              <a:t>         print(‘keep do hard work)    O/p: enter marks : 35</a:t>
            </a:r>
          </a:p>
          <a:p>
            <a:r>
              <a:rPr lang="en-US" sz="8600" dirty="0"/>
              <a:t>      else:                                                     fail</a:t>
            </a:r>
          </a:p>
          <a:p>
            <a:r>
              <a:rPr lang="en-US" sz="8600" dirty="0"/>
              <a:t>         print(“keep practicing”)                 </a:t>
            </a:r>
          </a:p>
          <a:p>
            <a:r>
              <a:rPr lang="en-US" sz="8600" dirty="0"/>
              <a:t>   </a:t>
            </a:r>
          </a:p>
          <a:p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45828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677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</vt:lpstr>
      <vt:lpstr>Agenda:</vt:lpstr>
      <vt:lpstr>Break Statement:</vt:lpstr>
      <vt:lpstr>Continue Statement:</vt:lpstr>
      <vt:lpstr>Conditional Statement:</vt:lpstr>
      <vt:lpstr>If Statement:</vt:lpstr>
      <vt:lpstr>If else Statement:</vt:lpstr>
      <vt:lpstr>Elif:</vt:lpstr>
      <vt:lpstr>Nested if else Statement:</vt:lpstr>
      <vt:lpstr>Switch Statement:</vt:lpstr>
      <vt:lpstr>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2</cp:revision>
  <dcterms:created xsi:type="dcterms:W3CDTF">2024-10-22T07:21:04Z</dcterms:created>
  <dcterms:modified xsi:type="dcterms:W3CDTF">2024-10-23T05:43:29Z</dcterms:modified>
</cp:coreProperties>
</file>