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29" autoAdjust="0"/>
    <p:restoredTop sz="94660"/>
  </p:normalViewPr>
  <p:slideViewPr>
    <p:cSldViewPr snapToGrid="0">
      <p:cViewPr varScale="1">
        <p:scale>
          <a:sx n="79" d="100"/>
          <a:sy n="79" d="100"/>
        </p:scale>
        <p:origin x="37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BB84E-B9A2-178F-90CC-656671B9FB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26CE52-8862-9F3F-11CD-F77A40B99A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05995C4-670E-F242-E7AF-4DBF5DE75412}"/>
              </a:ext>
            </a:extLst>
          </p:cNvPr>
          <p:cNvSpPr>
            <a:spLocks noGrp="1"/>
          </p:cNvSpPr>
          <p:nvPr>
            <p:ph type="dt" sz="half" idx="10"/>
          </p:nvPr>
        </p:nvSpPr>
        <p:spPr/>
        <p:txBody>
          <a:bodyPr/>
          <a:lstStyle/>
          <a:p>
            <a:fld id="{D119EF27-7B7B-463E-A99C-F1B0B023214C}" type="datetimeFigureOut">
              <a:rPr lang="en-US" smtClean="0"/>
              <a:t>12/11/2024</a:t>
            </a:fld>
            <a:endParaRPr lang="en-US"/>
          </a:p>
        </p:txBody>
      </p:sp>
      <p:sp>
        <p:nvSpPr>
          <p:cNvPr id="5" name="Footer Placeholder 4">
            <a:extLst>
              <a:ext uri="{FF2B5EF4-FFF2-40B4-BE49-F238E27FC236}">
                <a16:creationId xmlns:a16="http://schemas.microsoft.com/office/drawing/2014/main" id="{5BD5F00E-1B78-BC28-DCA0-8CE82CF28A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956575-E887-28A9-9B7E-AD09BEF9C6AA}"/>
              </a:ext>
            </a:extLst>
          </p:cNvPr>
          <p:cNvSpPr>
            <a:spLocks noGrp="1"/>
          </p:cNvSpPr>
          <p:nvPr>
            <p:ph type="sldNum" sz="quarter" idx="12"/>
          </p:nvPr>
        </p:nvSpPr>
        <p:spPr/>
        <p:txBody>
          <a:bodyPr/>
          <a:lstStyle/>
          <a:p>
            <a:fld id="{C86E6E36-FE0E-4667-A97D-8D07BFBE4FB6}" type="slidenum">
              <a:rPr lang="en-US" smtClean="0"/>
              <a:t>‹#›</a:t>
            </a:fld>
            <a:endParaRPr lang="en-US"/>
          </a:p>
        </p:txBody>
      </p:sp>
    </p:spTree>
    <p:extLst>
      <p:ext uri="{BB962C8B-B14F-4D97-AF65-F5344CB8AC3E}">
        <p14:creationId xmlns:p14="http://schemas.microsoft.com/office/powerpoint/2010/main" val="2284020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7F229-D870-9122-5765-EFED1CE4091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9864A7E-DE1A-2472-68DE-CFDBD5F31E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96AC97-B25D-925A-87CD-649D278AE02E}"/>
              </a:ext>
            </a:extLst>
          </p:cNvPr>
          <p:cNvSpPr>
            <a:spLocks noGrp="1"/>
          </p:cNvSpPr>
          <p:nvPr>
            <p:ph type="dt" sz="half" idx="10"/>
          </p:nvPr>
        </p:nvSpPr>
        <p:spPr/>
        <p:txBody>
          <a:bodyPr/>
          <a:lstStyle/>
          <a:p>
            <a:fld id="{D119EF27-7B7B-463E-A99C-F1B0B023214C}" type="datetimeFigureOut">
              <a:rPr lang="en-US" smtClean="0"/>
              <a:t>12/11/2024</a:t>
            </a:fld>
            <a:endParaRPr lang="en-US"/>
          </a:p>
        </p:txBody>
      </p:sp>
      <p:sp>
        <p:nvSpPr>
          <p:cNvPr id="5" name="Footer Placeholder 4">
            <a:extLst>
              <a:ext uri="{FF2B5EF4-FFF2-40B4-BE49-F238E27FC236}">
                <a16:creationId xmlns:a16="http://schemas.microsoft.com/office/drawing/2014/main" id="{D6DC988A-1502-E256-FB6D-5B6BFF1436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514A4C-948A-02C2-67DB-7A2D7E8CBC86}"/>
              </a:ext>
            </a:extLst>
          </p:cNvPr>
          <p:cNvSpPr>
            <a:spLocks noGrp="1"/>
          </p:cNvSpPr>
          <p:nvPr>
            <p:ph type="sldNum" sz="quarter" idx="12"/>
          </p:nvPr>
        </p:nvSpPr>
        <p:spPr/>
        <p:txBody>
          <a:bodyPr/>
          <a:lstStyle/>
          <a:p>
            <a:fld id="{C86E6E36-FE0E-4667-A97D-8D07BFBE4FB6}" type="slidenum">
              <a:rPr lang="en-US" smtClean="0"/>
              <a:t>‹#›</a:t>
            </a:fld>
            <a:endParaRPr lang="en-US"/>
          </a:p>
        </p:txBody>
      </p:sp>
    </p:spTree>
    <p:extLst>
      <p:ext uri="{BB962C8B-B14F-4D97-AF65-F5344CB8AC3E}">
        <p14:creationId xmlns:p14="http://schemas.microsoft.com/office/powerpoint/2010/main" val="1986881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D775D2-0638-458E-C853-F657B138CE6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EE7D855-1408-3BF0-8942-D8E8CCA534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DB01F1-1FB9-D2AC-AEAC-DBB4AFCDCC50}"/>
              </a:ext>
            </a:extLst>
          </p:cNvPr>
          <p:cNvSpPr>
            <a:spLocks noGrp="1"/>
          </p:cNvSpPr>
          <p:nvPr>
            <p:ph type="dt" sz="half" idx="10"/>
          </p:nvPr>
        </p:nvSpPr>
        <p:spPr/>
        <p:txBody>
          <a:bodyPr/>
          <a:lstStyle/>
          <a:p>
            <a:fld id="{D119EF27-7B7B-463E-A99C-F1B0B023214C}" type="datetimeFigureOut">
              <a:rPr lang="en-US" smtClean="0"/>
              <a:t>12/11/2024</a:t>
            </a:fld>
            <a:endParaRPr lang="en-US"/>
          </a:p>
        </p:txBody>
      </p:sp>
      <p:sp>
        <p:nvSpPr>
          <p:cNvPr id="5" name="Footer Placeholder 4">
            <a:extLst>
              <a:ext uri="{FF2B5EF4-FFF2-40B4-BE49-F238E27FC236}">
                <a16:creationId xmlns:a16="http://schemas.microsoft.com/office/drawing/2014/main" id="{E3676E2A-7806-B326-7CC1-7CE87AF08E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C09F20-BE98-F745-CF77-6369E02EFB87}"/>
              </a:ext>
            </a:extLst>
          </p:cNvPr>
          <p:cNvSpPr>
            <a:spLocks noGrp="1"/>
          </p:cNvSpPr>
          <p:nvPr>
            <p:ph type="sldNum" sz="quarter" idx="12"/>
          </p:nvPr>
        </p:nvSpPr>
        <p:spPr/>
        <p:txBody>
          <a:bodyPr/>
          <a:lstStyle/>
          <a:p>
            <a:fld id="{C86E6E36-FE0E-4667-A97D-8D07BFBE4FB6}" type="slidenum">
              <a:rPr lang="en-US" smtClean="0"/>
              <a:t>‹#›</a:t>
            </a:fld>
            <a:endParaRPr lang="en-US"/>
          </a:p>
        </p:txBody>
      </p:sp>
    </p:spTree>
    <p:extLst>
      <p:ext uri="{BB962C8B-B14F-4D97-AF65-F5344CB8AC3E}">
        <p14:creationId xmlns:p14="http://schemas.microsoft.com/office/powerpoint/2010/main" val="592391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07F1E-1BA5-D11E-2BF9-D36699C6CD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1801C5-4E61-E536-2637-AB4CA208B29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53A46B-3F7E-8F92-31CC-C7B6ACC439CC}"/>
              </a:ext>
            </a:extLst>
          </p:cNvPr>
          <p:cNvSpPr>
            <a:spLocks noGrp="1"/>
          </p:cNvSpPr>
          <p:nvPr>
            <p:ph type="dt" sz="half" idx="10"/>
          </p:nvPr>
        </p:nvSpPr>
        <p:spPr/>
        <p:txBody>
          <a:bodyPr/>
          <a:lstStyle/>
          <a:p>
            <a:fld id="{D119EF27-7B7B-463E-A99C-F1B0B023214C}" type="datetimeFigureOut">
              <a:rPr lang="en-US" smtClean="0"/>
              <a:t>12/11/2024</a:t>
            </a:fld>
            <a:endParaRPr lang="en-US"/>
          </a:p>
        </p:txBody>
      </p:sp>
      <p:sp>
        <p:nvSpPr>
          <p:cNvPr id="5" name="Footer Placeholder 4">
            <a:extLst>
              <a:ext uri="{FF2B5EF4-FFF2-40B4-BE49-F238E27FC236}">
                <a16:creationId xmlns:a16="http://schemas.microsoft.com/office/drawing/2014/main" id="{891DD490-28D4-B7EA-5876-9CE145DF4C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9825D1-F7DA-D16C-8C7D-2AD84C82FB78}"/>
              </a:ext>
            </a:extLst>
          </p:cNvPr>
          <p:cNvSpPr>
            <a:spLocks noGrp="1"/>
          </p:cNvSpPr>
          <p:nvPr>
            <p:ph type="sldNum" sz="quarter" idx="12"/>
          </p:nvPr>
        </p:nvSpPr>
        <p:spPr/>
        <p:txBody>
          <a:bodyPr/>
          <a:lstStyle/>
          <a:p>
            <a:fld id="{C86E6E36-FE0E-4667-A97D-8D07BFBE4FB6}" type="slidenum">
              <a:rPr lang="en-US" smtClean="0"/>
              <a:t>‹#›</a:t>
            </a:fld>
            <a:endParaRPr lang="en-US"/>
          </a:p>
        </p:txBody>
      </p:sp>
    </p:spTree>
    <p:extLst>
      <p:ext uri="{BB962C8B-B14F-4D97-AF65-F5344CB8AC3E}">
        <p14:creationId xmlns:p14="http://schemas.microsoft.com/office/powerpoint/2010/main" val="3525013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16085-C31F-8255-4BEE-3787BD7CB7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203B071-D74C-5E49-BF8A-57D214232D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5E41297-B595-352E-B9C7-FD40321EFF7B}"/>
              </a:ext>
            </a:extLst>
          </p:cNvPr>
          <p:cNvSpPr>
            <a:spLocks noGrp="1"/>
          </p:cNvSpPr>
          <p:nvPr>
            <p:ph type="dt" sz="half" idx="10"/>
          </p:nvPr>
        </p:nvSpPr>
        <p:spPr/>
        <p:txBody>
          <a:bodyPr/>
          <a:lstStyle/>
          <a:p>
            <a:fld id="{D119EF27-7B7B-463E-A99C-F1B0B023214C}" type="datetimeFigureOut">
              <a:rPr lang="en-US" smtClean="0"/>
              <a:t>12/11/2024</a:t>
            </a:fld>
            <a:endParaRPr lang="en-US"/>
          </a:p>
        </p:txBody>
      </p:sp>
      <p:sp>
        <p:nvSpPr>
          <p:cNvPr id="5" name="Footer Placeholder 4">
            <a:extLst>
              <a:ext uri="{FF2B5EF4-FFF2-40B4-BE49-F238E27FC236}">
                <a16:creationId xmlns:a16="http://schemas.microsoft.com/office/drawing/2014/main" id="{F700CA2F-2519-34D3-4245-2F113FF37D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13CB4A-97AA-A316-BFE5-E2DC4372D725}"/>
              </a:ext>
            </a:extLst>
          </p:cNvPr>
          <p:cNvSpPr>
            <a:spLocks noGrp="1"/>
          </p:cNvSpPr>
          <p:nvPr>
            <p:ph type="sldNum" sz="quarter" idx="12"/>
          </p:nvPr>
        </p:nvSpPr>
        <p:spPr/>
        <p:txBody>
          <a:bodyPr/>
          <a:lstStyle/>
          <a:p>
            <a:fld id="{C86E6E36-FE0E-4667-A97D-8D07BFBE4FB6}" type="slidenum">
              <a:rPr lang="en-US" smtClean="0"/>
              <a:t>‹#›</a:t>
            </a:fld>
            <a:endParaRPr lang="en-US"/>
          </a:p>
        </p:txBody>
      </p:sp>
    </p:spTree>
    <p:extLst>
      <p:ext uri="{BB962C8B-B14F-4D97-AF65-F5344CB8AC3E}">
        <p14:creationId xmlns:p14="http://schemas.microsoft.com/office/powerpoint/2010/main" val="2440344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21A05-2DC1-8EA8-0099-2B737684B5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9087-3E4F-5C56-81C3-CF3307F99E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C1EEB80-4535-C10A-B006-CC5D7E80107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7831CA-BD83-E4A0-3C6B-FF381913D5A8}"/>
              </a:ext>
            </a:extLst>
          </p:cNvPr>
          <p:cNvSpPr>
            <a:spLocks noGrp="1"/>
          </p:cNvSpPr>
          <p:nvPr>
            <p:ph type="dt" sz="half" idx="10"/>
          </p:nvPr>
        </p:nvSpPr>
        <p:spPr/>
        <p:txBody>
          <a:bodyPr/>
          <a:lstStyle/>
          <a:p>
            <a:fld id="{D119EF27-7B7B-463E-A99C-F1B0B023214C}" type="datetimeFigureOut">
              <a:rPr lang="en-US" smtClean="0"/>
              <a:t>12/11/2024</a:t>
            </a:fld>
            <a:endParaRPr lang="en-US"/>
          </a:p>
        </p:txBody>
      </p:sp>
      <p:sp>
        <p:nvSpPr>
          <p:cNvPr id="6" name="Footer Placeholder 5">
            <a:extLst>
              <a:ext uri="{FF2B5EF4-FFF2-40B4-BE49-F238E27FC236}">
                <a16:creationId xmlns:a16="http://schemas.microsoft.com/office/drawing/2014/main" id="{0AE5DF2B-BA6A-4D24-0872-E0C9FA77A1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631CB9-4E5B-BB2F-90E4-AE65EC3BDC35}"/>
              </a:ext>
            </a:extLst>
          </p:cNvPr>
          <p:cNvSpPr>
            <a:spLocks noGrp="1"/>
          </p:cNvSpPr>
          <p:nvPr>
            <p:ph type="sldNum" sz="quarter" idx="12"/>
          </p:nvPr>
        </p:nvSpPr>
        <p:spPr/>
        <p:txBody>
          <a:bodyPr/>
          <a:lstStyle/>
          <a:p>
            <a:fld id="{C86E6E36-FE0E-4667-A97D-8D07BFBE4FB6}" type="slidenum">
              <a:rPr lang="en-US" smtClean="0"/>
              <a:t>‹#›</a:t>
            </a:fld>
            <a:endParaRPr lang="en-US"/>
          </a:p>
        </p:txBody>
      </p:sp>
    </p:spTree>
    <p:extLst>
      <p:ext uri="{BB962C8B-B14F-4D97-AF65-F5344CB8AC3E}">
        <p14:creationId xmlns:p14="http://schemas.microsoft.com/office/powerpoint/2010/main" val="1006609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15D32-5960-20C7-CDEF-AF9FCC6D687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61985B9-6124-F165-D694-1FDBFBD517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55A07DB-7212-3DF5-2BB4-D487E5E1153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921B170-B064-B7A7-9309-CEAFA97F01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7C5F03-A580-A2AA-AB35-E16440D472C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2D3A0D6-A642-69EE-3D18-39CD7FE90775}"/>
              </a:ext>
            </a:extLst>
          </p:cNvPr>
          <p:cNvSpPr>
            <a:spLocks noGrp="1"/>
          </p:cNvSpPr>
          <p:nvPr>
            <p:ph type="dt" sz="half" idx="10"/>
          </p:nvPr>
        </p:nvSpPr>
        <p:spPr/>
        <p:txBody>
          <a:bodyPr/>
          <a:lstStyle/>
          <a:p>
            <a:fld id="{D119EF27-7B7B-463E-A99C-F1B0B023214C}" type="datetimeFigureOut">
              <a:rPr lang="en-US" smtClean="0"/>
              <a:t>12/11/2024</a:t>
            </a:fld>
            <a:endParaRPr lang="en-US"/>
          </a:p>
        </p:txBody>
      </p:sp>
      <p:sp>
        <p:nvSpPr>
          <p:cNvPr id="8" name="Footer Placeholder 7">
            <a:extLst>
              <a:ext uri="{FF2B5EF4-FFF2-40B4-BE49-F238E27FC236}">
                <a16:creationId xmlns:a16="http://schemas.microsoft.com/office/drawing/2014/main" id="{208E96E3-9CB7-DFA6-3A8E-D369E4E4A91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4C712B-0D63-1FC0-0395-961B16A29749}"/>
              </a:ext>
            </a:extLst>
          </p:cNvPr>
          <p:cNvSpPr>
            <a:spLocks noGrp="1"/>
          </p:cNvSpPr>
          <p:nvPr>
            <p:ph type="sldNum" sz="quarter" idx="12"/>
          </p:nvPr>
        </p:nvSpPr>
        <p:spPr/>
        <p:txBody>
          <a:bodyPr/>
          <a:lstStyle/>
          <a:p>
            <a:fld id="{C86E6E36-FE0E-4667-A97D-8D07BFBE4FB6}" type="slidenum">
              <a:rPr lang="en-US" smtClean="0"/>
              <a:t>‹#›</a:t>
            </a:fld>
            <a:endParaRPr lang="en-US"/>
          </a:p>
        </p:txBody>
      </p:sp>
    </p:spTree>
    <p:extLst>
      <p:ext uri="{BB962C8B-B14F-4D97-AF65-F5344CB8AC3E}">
        <p14:creationId xmlns:p14="http://schemas.microsoft.com/office/powerpoint/2010/main" val="4255917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05E56-A9A1-CC52-6704-B9779992B37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176A586-3062-85CB-0D48-5BB0B0ACF110}"/>
              </a:ext>
            </a:extLst>
          </p:cNvPr>
          <p:cNvSpPr>
            <a:spLocks noGrp="1"/>
          </p:cNvSpPr>
          <p:nvPr>
            <p:ph type="dt" sz="half" idx="10"/>
          </p:nvPr>
        </p:nvSpPr>
        <p:spPr/>
        <p:txBody>
          <a:bodyPr/>
          <a:lstStyle/>
          <a:p>
            <a:fld id="{D119EF27-7B7B-463E-A99C-F1B0B023214C}" type="datetimeFigureOut">
              <a:rPr lang="en-US" smtClean="0"/>
              <a:t>12/11/2024</a:t>
            </a:fld>
            <a:endParaRPr lang="en-US"/>
          </a:p>
        </p:txBody>
      </p:sp>
      <p:sp>
        <p:nvSpPr>
          <p:cNvPr id="4" name="Footer Placeholder 3">
            <a:extLst>
              <a:ext uri="{FF2B5EF4-FFF2-40B4-BE49-F238E27FC236}">
                <a16:creationId xmlns:a16="http://schemas.microsoft.com/office/drawing/2014/main" id="{8AFF574A-909B-C783-B939-D2232B6AAC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B9646-E4C0-2274-356B-EC5276624F8C}"/>
              </a:ext>
            </a:extLst>
          </p:cNvPr>
          <p:cNvSpPr>
            <a:spLocks noGrp="1"/>
          </p:cNvSpPr>
          <p:nvPr>
            <p:ph type="sldNum" sz="quarter" idx="12"/>
          </p:nvPr>
        </p:nvSpPr>
        <p:spPr/>
        <p:txBody>
          <a:bodyPr/>
          <a:lstStyle/>
          <a:p>
            <a:fld id="{C86E6E36-FE0E-4667-A97D-8D07BFBE4FB6}" type="slidenum">
              <a:rPr lang="en-US" smtClean="0"/>
              <a:t>‹#›</a:t>
            </a:fld>
            <a:endParaRPr lang="en-US"/>
          </a:p>
        </p:txBody>
      </p:sp>
    </p:spTree>
    <p:extLst>
      <p:ext uri="{BB962C8B-B14F-4D97-AF65-F5344CB8AC3E}">
        <p14:creationId xmlns:p14="http://schemas.microsoft.com/office/powerpoint/2010/main" val="1687334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43083D-19AD-211A-9AEA-02E89588682B}"/>
              </a:ext>
            </a:extLst>
          </p:cNvPr>
          <p:cNvSpPr>
            <a:spLocks noGrp="1"/>
          </p:cNvSpPr>
          <p:nvPr>
            <p:ph type="dt" sz="half" idx="10"/>
          </p:nvPr>
        </p:nvSpPr>
        <p:spPr/>
        <p:txBody>
          <a:bodyPr/>
          <a:lstStyle/>
          <a:p>
            <a:fld id="{D119EF27-7B7B-463E-A99C-F1B0B023214C}" type="datetimeFigureOut">
              <a:rPr lang="en-US" smtClean="0"/>
              <a:t>12/11/2024</a:t>
            </a:fld>
            <a:endParaRPr lang="en-US"/>
          </a:p>
        </p:txBody>
      </p:sp>
      <p:sp>
        <p:nvSpPr>
          <p:cNvPr id="3" name="Footer Placeholder 2">
            <a:extLst>
              <a:ext uri="{FF2B5EF4-FFF2-40B4-BE49-F238E27FC236}">
                <a16:creationId xmlns:a16="http://schemas.microsoft.com/office/drawing/2014/main" id="{DFC47317-890E-2C97-FB87-8285BF79F64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99BE78-F904-BC7A-739C-C113169561B6}"/>
              </a:ext>
            </a:extLst>
          </p:cNvPr>
          <p:cNvSpPr>
            <a:spLocks noGrp="1"/>
          </p:cNvSpPr>
          <p:nvPr>
            <p:ph type="sldNum" sz="quarter" idx="12"/>
          </p:nvPr>
        </p:nvSpPr>
        <p:spPr/>
        <p:txBody>
          <a:bodyPr/>
          <a:lstStyle/>
          <a:p>
            <a:fld id="{C86E6E36-FE0E-4667-A97D-8D07BFBE4FB6}" type="slidenum">
              <a:rPr lang="en-US" smtClean="0"/>
              <a:t>‹#›</a:t>
            </a:fld>
            <a:endParaRPr lang="en-US"/>
          </a:p>
        </p:txBody>
      </p:sp>
    </p:spTree>
    <p:extLst>
      <p:ext uri="{BB962C8B-B14F-4D97-AF65-F5344CB8AC3E}">
        <p14:creationId xmlns:p14="http://schemas.microsoft.com/office/powerpoint/2010/main" val="2758977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8045B-8EA8-F431-7B0E-13CF0B9AC4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03C2C3-A95E-1278-BD34-1F60D4CBE4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98A1D77-82E9-D1B2-8B96-CF1A91BE00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665EA4-59AF-6424-BB6B-2A78862F8411}"/>
              </a:ext>
            </a:extLst>
          </p:cNvPr>
          <p:cNvSpPr>
            <a:spLocks noGrp="1"/>
          </p:cNvSpPr>
          <p:nvPr>
            <p:ph type="dt" sz="half" idx="10"/>
          </p:nvPr>
        </p:nvSpPr>
        <p:spPr/>
        <p:txBody>
          <a:bodyPr/>
          <a:lstStyle/>
          <a:p>
            <a:fld id="{D119EF27-7B7B-463E-A99C-F1B0B023214C}" type="datetimeFigureOut">
              <a:rPr lang="en-US" smtClean="0"/>
              <a:t>12/11/2024</a:t>
            </a:fld>
            <a:endParaRPr lang="en-US"/>
          </a:p>
        </p:txBody>
      </p:sp>
      <p:sp>
        <p:nvSpPr>
          <p:cNvPr id="6" name="Footer Placeholder 5">
            <a:extLst>
              <a:ext uri="{FF2B5EF4-FFF2-40B4-BE49-F238E27FC236}">
                <a16:creationId xmlns:a16="http://schemas.microsoft.com/office/drawing/2014/main" id="{6C94EA5D-E116-9E06-24DC-70AC2D2F63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3B05E7-B6C0-BB18-6338-88387E477FFD}"/>
              </a:ext>
            </a:extLst>
          </p:cNvPr>
          <p:cNvSpPr>
            <a:spLocks noGrp="1"/>
          </p:cNvSpPr>
          <p:nvPr>
            <p:ph type="sldNum" sz="quarter" idx="12"/>
          </p:nvPr>
        </p:nvSpPr>
        <p:spPr/>
        <p:txBody>
          <a:bodyPr/>
          <a:lstStyle/>
          <a:p>
            <a:fld id="{C86E6E36-FE0E-4667-A97D-8D07BFBE4FB6}" type="slidenum">
              <a:rPr lang="en-US" smtClean="0"/>
              <a:t>‹#›</a:t>
            </a:fld>
            <a:endParaRPr lang="en-US"/>
          </a:p>
        </p:txBody>
      </p:sp>
    </p:spTree>
    <p:extLst>
      <p:ext uri="{BB962C8B-B14F-4D97-AF65-F5344CB8AC3E}">
        <p14:creationId xmlns:p14="http://schemas.microsoft.com/office/powerpoint/2010/main" val="4116987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A57C6-0D65-B833-E804-C1A7E50BB2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0CEED96-445B-716A-53ED-49263ED80D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897781F-420F-21CC-9A3B-72D8E41A81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065653-8519-902F-2536-7CB09D1BD925}"/>
              </a:ext>
            </a:extLst>
          </p:cNvPr>
          <p:cNvSpPr>
            <a:spLocks noGrp="1"/>
          </p:cNvSpPr>
          <p:nvPr>
            <p:ph type="dt" sz="half" idx="10"/>
          </p:nvPr>
        </p:nvSpPr>
        <p:spPr/>
        <p:txBody>
          <a:bodyPr/>
          <a:lstStyle/>
          <a:p>
            <a:fld id="{D119EF27-7B7B-463E-A99C-F1B0B023214C}" type="datetimeFigureOut">
              <a:rPr lang="en-US" smtClean="0"/>
              <a:t>12/11/2024</a:t>
            </a:fld>
            <a:endParaRPr lang="en-US"/>
          </a:p>
        </p:txBody>
      </p:sp>
      <p:sp>
        <p:nvSpPr>
          <p:cNvPr id="6" name="Footer Placeholder 5">
            <a:extLst>
              <a:ext uri="{FF2B5EF4-FFF2-40B4-BE49-F238E27FC236}">
                <a16:creationId xmlns:a16="http://schemas.microsoft.com/office/drawing/2014/main" id="{08A008F6-0187-5A30-B932-C72BD3CB89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8C02AC-17A9-B9C3-1CE7-F3228A9DBCDD}"/>
              </a:ext>
            </a:extLst>
          </p:cNvPr>
          <p:cNvSpPr>
            <a:spLocks noGrp="1"/>
          </p:cNvSpPr>
          <p:nvPr>
            <p:ph type="sldNum" sz="quarter" idx="12"/>
          </p:nvPr>
        </p:nvSpPr>
        <p:spPr/>
        <p:txBody>
          <a:bodyPr/>
          <a:lstStyle/>
          <a:p>
            <a:fld id="{C86E6E36-FE0E-4667-A97D-8D07BFBE4FB6}" type="slidenum">
              <a:rPr lang="en-US" smtClean="0"/>
              <a:t>‹#›</a:t>
            </a:fld>
            <a:endParaRPr lang="en-US"/>
          </a:p>
        </p:txBody>
      </p:sp>
    </p:spTree>
    <p:extLst>
      <p:ext uri="{BB962C8B-B14F-4D97-AF65-F5344CB8AC3E}">
        <p14:creationId xmlns:p14="http://schemas.microsoft.com/office/powerpoint/2010/main" val="3880319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7A139B-E603-A5BC-5F9E-B90635AD1F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BC3B267-07A4-F656-E924-0B256F4678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45C71F-40B5-6FF2-56AD-F0E08288FF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19EF27-7B7B-463E-A99C-F1B0B023214C}" type="datetimeFigureOut">
              <a:rPr lang="en-US" smtClean="0"/>
              <a:t>12/11/2024</a:t>
            </a:fld>
            <a:endParaRPr lang="en-US"/>
          </a:p>
        </p:txBody>
      </p:sp>
      <p:sp>
        <p:nvSpPr>
          <p:cNvPr id="5" name="Footer Placeholder 4">
            <a:extLst>
              <a:ext uri="{FF2B5EF4-FFF2-40B4-BE49-F238E27FC236}">
                <a16:creationId xmlns:a16="http://schemas.microsoft.com/office/drawing/2014/main" id="{BC86BCEE-E8EB-1A97-06DD-374C687DF9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285F64D-CD8B-41EC-B67B-22AA45057D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6E6E36-FE0E-4667-A97D-8D07BFBE4FB6}" type="slidenum">
              <a:rPr lang="en-US" smtClean="0"/>
              <a:t>‹#›</a:t>
            </a:fld>
            <a:endParaRPr lang="en-US"/>
          </a:p>
        </p:txBody>
      </p:sp>
    </p:spTree>
    <p:extLst>
      <p:ext uri="{BB962C8B-B14F-4D97-AF65-F5344CB8AC3E}">
        <p14:creationId xmlns:p14="http://schemas.microsoft.com/office/powerpoint/2010/main" val="38278418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7A6BB-6087-1CBA-3825-76901649B660}"/>
              </a:ext>
            </a:extLst>
          </p:cNvPr>
          <p:cNvSpPr>
            <a:spLocks noGrp="1"/>
          </p:cNvSpPr>
          <p:nvPr>
            <p:ph type="ctrTitle"/>
          </p:nvPr>
        </p:nvSpPr>
        <p:spPr/>
        <p:txBody>
          <a:bodyPr/>
          <a:lstStyle/>
          <a:p>
            <a:r>
              <a:rPr lang="en-US" dirty="0"/>
              <a:t>Python</a:t>
            </a:r>
          </a:p>
        </p:txBody>
      </p:sp>
      <p:sp>
        <p:nvSpPr>
          <p:cNvPr id="3" name="Subtitle 2">
            <a:extLst>
              <a:ext uri="{FF2B5EF4-FFF2-40B4-BE49-F238E27FC236}">
                <a16:creationId xmlns:a16="http://schemas.microsoft.com/office/drawing/2014/main" id="{ECAF7376-1D94-8E02-101B-DA52852F3804}"/>
              </a:ext>
            </a:extLst>
          </p:cNvPr>
          <p:cNvSpPr>
            <a:spLocks noGrp="1"/>
          </p:cNvSpPr>
          <p:nvPr>
            <p:ph type="subTitle" idx="1"/>
          </p:nvPr>
        </p:nvSpPr>
        <p:spPr>
          <a:xfrm>
            <a:off x="6486144" y="5291328"/>
            <a:ext cx="5425440" cy="1280160"/>
          </a:xfrm>
        </p:spPr>
        <p:txBody>
          <a:bodyPr/>
          <a:lstStyle/>
          <a:p>
            <a:r>
              <a:rPr lang="en-US" dirty="0"/>
              <a:t>By</a:t>
            </a:r>
          </a:p>
          <a:p>
            <a:r>
              <a:rPr lang="en-US" dirty="0"/>
              <a:t>G . Lakshmi Navyatha</a:t>
            </a:r>
          </a:p>
        </p:txBody>
      </p:sp>
    </p:spTree>
    <p:extLst>
      <p:ext uri="{BB962C8B-B14F-4D97-AF65-F5344CB8AC3E}">
        <p14:creationId xmlns:p14="http://schemas.microsoft.com/office/powerpoint/2010/main" val="3401206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C80E2-1CD3-B0F5-E01F-D0FA106A2A6E}"/>
              </a:ext>
            </a:extLst>
          </p:cNvPr>
          <p:cNvSpPr>
            <a:spLocks noGrp="1"/>
          </p:cNvSpPr>
          <p:nvPr>
            <p:ph type="title"/>
          </p:nvPr>
        </p:nvSpPr>
        <p:spPr/>
        <p:txBody>
          <a:bodyPr/>
          <a:lstStyle/>
          <a:p>
            <a:r>
              <a:rPr lang="en-US" dirty="0"/>
              <a:t>Hierarchical Inheritance</a:t>
            </a:r>
          </a:p>
        </p:txBody>
      </p:sp>
      <p:sp>
        <p:nvSpPr>
          <p:cNvPr id="3" name="Content Placeholder 2">
            <a:extLst>
              <a:ext uri="{FF2B5EF4-FFF2-40B4-BE49-F238E27FC236}">
                <a16:creationId xmlns:a16="http://schemas.microsoft.com/office/drawing/2014/main" id="{E7B4928E-E375-753B-0E9D-167E00B8BA14}"/>
              </a:ext>
            </a:extLst>
          </p:cNvPr>
          <p:cNvSpPr>
            <a:spLocks noGrp="1"/>
          </p:cNvSpPr>
          <p:nvPr>
            <p:ph idx="1"/>
          </p:nvPr>
        </p:nvSpPr>
        <p:spPr/>
        <p:txBody>
          <a:bodyPr>
            <a:normAutofit fontScale="55000" lnSpcReduction="20000"/>
          </a:bodyPr>
          <a:lstStyle/>
          <a:p>
            <a:r>
              <a:rPr lang="en-US" dirty="0"/>
              <a:t>class Parent:</a:t>
            </a:r>
          </a:p>
          <a:p>
            <a:r>
              <a:rPr lang="en-US" dirty="0"/>
              <a:t>       def display(self):</a:t>
            </a:r>
          </a:p>
          <a:p>
            <a:r>
              <a:rPr lang="en-US" dirty="0"/>
              <a:t>              print(“This is the parent class”)</a:t>
            </a:r>
          </a:p>
          <a:p>
            <a:r>
              <a:rPr lang="en-US" dirty="0"/>
              <a:t>class Child1(Parent):</a:t>
            </a:r>
          </a:p>
          <a:p>
            <a:r>
              <a:rPr lang="en-US" dirty="0"/>
              <a:t>       def show(self):                                                          O/p:  This is the Parent class</a:t>
            </a:r>
          </a:p>
          <a:p>
            <a:r>
              <a:rPr lang="en-US" dirty="0"/>
              <a:t>               print(“This is Child1”)                                                This is Child1</a:t>
            </a:r>
          </a:p>
          <a:p>
            <a:r>
              <a:rPr lang="en-US" dirty="0"/>
              <a:t>class Child2(Parent):                                                                  This is the Parent class</a:t>
            </a:r>
          </a:p>
          <a:p>
            <a:r>
              <a:rPr lang="en-US" dirty="0"/>
              <a:t>       def show(self):                                                                     This is Child2</a:t>
            </a:r>
          </a:p>
          <a:p>
            <a:r>
              <a:rPr lang="en-US" dirty="0"/>
              <a:t>              print(“This is Child2”)                         </a:t>
            </a:r>
          </a:p>
          <a:p>
            <a:r>
              <a:rPr lang="en-US" dirty="0"/>
              <a:t>c1 = Child1()</a:t>
            </a:r>
          </a:p>
          <a:p>
            <a:r>
              <a:rPr lang="en-US" dirty="0"/>
              <a:t>c2 = Child2()</a:t>
            </a:r>
          </a:p>
          <a:p>
            <a:r>
              <a:rPr lang="en-US" dirty="0"/>
              <a:t>c1.display()            #From Parent class</a:t>
            </a:r>
          </a:p>
          <a:p>
            <a:r>
              <a:rPr lang="en-US" dirty="0"/>
              <a:t>c1.show()                # Child’s1 method</a:t>
            </a:r>
          </a:p>
          <a:p>
            <a:r>
              <a:rPr lang="en-US" dirty="0"/>
              <a:t>c2.display()            # From Parent class</a:t>
            </a:r>
          </a:p>
          <a:p>
            <a:r>
              <a:rPr lang="en-US" dirty="0"/>
              <a:t>c2.show()               # child’s method</a:t>
            </a:r>
          </a:p>
          <a:p>
            <a:endParaRPr lang="en-US" dirty="0"/>
          </a:p>
          <a:p>
            <a:endParaRPr lang="en-US" dirty="0"/>
          </a:p>
          <a:p>
            <a:endParaRPr lang="en-US" dirty="0"/>
          </a:p>
        </p:txBody>
      </p:sp>
    </p:spTree>
    <p:extLst>
      <p:ext uri="{BB962C8B-B14F-4D97-AF65-F5344CB8AC3E}">
        <p14:creationId xmlns:p14="http://schemas.microsoft.com/office/powerpoint/2010/main" val="1894747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579D7-B1B5-ED92-C9C6-48DF58E48515}"/>
              </a:ext>
            </a:extLst>
          </p:cNvPr>
          <p:cNvSpPr>
            <a:spLocks noGrp="1"/>
          </p:cNvSpPr>
          <p:nvPr>
            <p:ph type="title"/>
          </p:nvPr>
        </p:nvSpPr>
        <p:spPr/>
        <p:txBody>
          <a:bodyPr/>
          <a:lstStyle/>
          <a:p>
            <a:r>
              <a:rPr lang="en-US" dirty="0"/>
              <a:t>Hybrid Inheritance</a:t>
            </a:r>
          </a:p>
        </p:txBody>
      </p:sp>
      <p:sp>
        <p:nvSpPr>
          <p:cNvPr id="3" name="Content Placeholder 2">
            <a:extLst>
              <a:ext uri="{FF2B5EF4-FFF2-40B4-BE49-F238E27FC236}">
                <a16:creationId xmlns:a16="http://schemas.microsoft.com/office/drawing/2014/main" id="{C402193C-EB63-607A-B4FF-10F4292D2358}"/>
              </a:ext>
            </a:extLst>
          </p:cNvPr>
          <p:cNvSpPr>
            <a:spLocks noGrp="1"/>
          </p:cNvSpPr>
          <p:nvPr>
            <p:ph idx="1"/>
          </p:nvPr>
        </p:nvSpPr>
        <p:spPr/>
        <p:txBody>
          <a:bodyPr>
            <a:normAutofit fontScale="47500" lnSpcReduction="20000"/>
          </a:bodyPr>
          <a:lstStyle/>
          <a:p>
            <a:r>
              <a:rPr lang="en-US" dirty="0"/>
              <a:t>class Base:</a:t>
            </a:r>
          </a:p>
          <a:p>
            <a:r>
              <a:rPr lang="en-US" dirty="0"/>
              <a:t>       def </a:t>
            </a:r>
            <a:r>
              <a:rPr lang="en-US" dirty="0" err="1"/>
              <a:t>base_method</a:t>
            </a:r>
            <a:r>
              <a:rPr lang="en-US" dirty="0"/>
              <a:t>(self):</a:t>
            </a:r>
          </a:p>
          <a:p>
            <a:r>
              <a:rPr lang="en-US" dirty="0"/>
              <a:t>              print(“Base class method”)</a:t>
            </a:r>
          </a:p>
          <a:p>
            <a:r>
              <a:rPr lang="en-US" dirty="0"/>
              <a:t>class A(Base):</a:t>
            </a:r>
          </a:p>
          <a:p>
            <a:r>
              <a:rPr lang="en-US" dirty="0"/>
              <a:t>        def </a:t>
            </a:r>
            <a:r>
              <a:rPr lang="en-US" dirty="0" err="1"/>
              <a:t>method_a</a:t>
            </a:r>
            <a:r>
              <a:rPr lang="en-US" dirty="0"/>
              <a:t>(self):</a:t>
            </a:r>
          </a:p>
          <a:p>
            <a:r>
              <a:rPr lang="en-US" dirty="0"/>
              <a:t>              print(“Method A”)</a:t>
            </a:r>
          </a:p>
          <a:p>
            <a:r>
              <a:rPr lang="en-US" dirty="0"/>
              <a:t>class B(Base):</a:t>
            </a:r>
          </a:p>
          <a:p>
            <a:r>
              <a:rPr lang="en-US" dirty="0"/>
              <a:t>        def </a:t>
            </a:r>
            <a:r>
              <a:rPr lang="en-US" dirty="0" err="1"/>
              <a:t>method_b</a:t>
            </a:r>
            <a:r>
              <a:rPr lang="en-US" dirty="0"/>
              <a:t>(self):</a:t>
            </a:r>
          </a:p>
          <a:p>
            <a:r>
              <a:rPr lang="en-US" dirty="0"/>
              <a:t>               print(“Method B”)                                                O/p: Base class method</a:t>
            </a:r>
          </a:p>
          <a:p>
            <a:r>
              <a:rPr lang="en-US" dirty="0"/>
              <a:t>class C(A,B):                                                                                    Method A</a:t>
            </a:r>
          </a:p>
          <a:p>
            <a:r>
              <a:rPr lang="en-US" dirty="0"/>
              <a:t>        def </a:t>
            </a:r>
            <a:r>
              <a:rPr lang="en-US" dirty="0" err="1"/>
              <a:t>method_c</a:t>
            </a:r>
            <a:r>
              <a:rPr lang="en-US" dirty="0"/>
              <a:t>(self):                                                               Method B                                                                 </a:t>
            </a:r>
          </a:p>
          <a:p>
            <a:r>
              <a:rPr lang="en-US" dirty="0"/>
              <a:t>               print(“Method C”)                                                           Method C</a:t>
            </a:r>
          </a:p>
          <a:p>
            <a:pPr marL="0" indent="0">
              <a:buNone/>
            </a:pPr>
            <a:r>
              <a:rPr lang="en-US" dirty="0"/>
              <a:t>c = C()</a:t>
            </a:r>
          </a:p>
          <a:p>
            <a:pPr marL="0" indent="0">
              <a:buNone/>
            </a:pPr>
            <a:r>
              <a:rPr lang="en-US" dirty="0" err="1"/>
              <a:t>c.base_method</a:t>
            </a:r>
            <a:r>
              <a:rPr lang="en-US" dirty="0"/>
              <a:t>()     # Inherited from Base</a:t>
            </a:r>
          </a:p>
          <a:p>
            <a:pPr marL="0" indent="0">
              <a:buNone/>
            </a:pPr>
            <a:r>
              <a:rPr lang="en-US" dirty="0" err="1"/>
              <a:t>c.method_a</a:t>
            </a:r>
            <a:r>
              <a:rPr lang="en-US" dirty="0"/>
              <a:t>()            # Inherited from A</a:t>
            </a:r>
          </a:p>
          <a:p>
            <a:pPr marL="0" indent="0">
              <a:buNone/>
            </a:pPr>
            <a:r>
              <a:rPr lang="en-US" dirty="0" err="1"/>
              <a:t>c.method_b</a:t>
            </a:r>
            <a:r>
              <a:rPr lang="en-US" dirty="0"/>
              <a:t>()            # Inherited from B</a:t>
            </a:r>
          </a:p>
        </p:txBody>
      </p:sp>
    </p:spTree>
    <p:extLst>
      <p:ext uri="{BB962C8B-B14F-4D97-AF65-F5344CB8AC3E}">
        <p14:creationId xmlns:p14="http://schemas.microsoft.com/office/powerpoint/2010/main" val="2356019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F6CA7-99B9-B4CC-F15D-1298B6E3FF6A}"/>
              </a:ext>
            </a:extLst>
          </p:cNvPr>
          <p:cNvSpPr>
            <a:spLocks noGrp="1"/>
          </p:cNvSpPr>
          <p:nvPr>
            <p:ph type="title"/>
          </p:nvPr>
        </p:nvSpPr>
        <p:spPr>
          <a:xfrm>
            <a:off x="838200" y="365125"/>
            <a:ext cx="10515600" cy="5889371"/>
          </a:xfrm>
        </p:spPr>
        <p:txBody>
          <a:bodyPr/>
          <a:lstStyle/>
          <a:p>
            <a:r>
              <a:rPr lang="en-US" dirty="0"/>
              <a:t>                         Thank You</a:t>
            </a:r>
          </a:p>
        </p:txBody>
      </p:sp>
      <p:sp>
        <p:nvSpPr>
          <p:cNvPr id="3" name="Content Placeholder 2">
            <a:extLst>
              <a:ext uri="{FF2B5EF4-FFF2-40B4-BE49-F238E27FC236}">
                <a16:creationId xmlns:a16="http://schemas.microsoft.com/office/drawing/2014/main" id="{4A9645DE-355B-DD27-F56F-F137A1F97A80}"/>
              </a:ext>
            </a:extLst>
          </p:cNvPr>
          <p:cNvSpPr>
            <a:spLocks noGrp="1"/>
          </p:cNvSpPr>
          <p:nvPr>
            <p:ph idx="1"/>
          </p:nvPr>
        </p:nvSpPr>
        <p:spPr>
          <a:xfrm>
            <a:off x="838200" y="7046974"/>
            <a:ext cx="10515600" cy="1414273"/>
          </a:xfrm>
        </p:spPr>
        <p:txBody>
          <a:bodyPr/>
          <a:lstStyle/>
          <a:p>
            <a:endParaRPr lang="en-US" dirty="0"/>
          </a:p>
        </p:txBody>
      </p:sp>
    </p:spTree>
    <p:extLst>
      <p:ext uri="{BB962C8B-B14F-4D97-AF65-F5344CB8AC3E}">
        <p14:creationId xmlns:p14="http://schemas.microsoft.com/office/powerpoint/2010/main" val="1690813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D8117-0B5F-36F1-461C-CA2BAE6662CB}"/>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AB494411-6E98-FD67-BD22-13E2095A5752}"/>
              </a:ext>
            </a:extLst>
          </p:cNvPr>
          <p:cNvSpPr>
            <a:spLocks noGrp="1"/>
          </p:cNvSpPr>
          <p:nvPr>
            <p:ph idx="1"/>
          </p:nvPr>
        </p:nvSpPr>
        <p:spPr/>
        <p:txBody>
          <a:bodyPr/>
          <a:lstStyle/>
          <a:p>
            <a:r>
              <a:rPr lang="en-US" dirty="0"/>
              <a:t>What is Inheritance?</a:t>
            </a:r>
          </a:p>
          <a:p>
            <a:r>
              <a:rPr lang="en-US" dirty="0"/>
              <a:t>Advantages of Inheritance</a:t>
            </a:r>
          </a:p>
          <a:p>
            <a:r>
              <a:rPr lang="en-US" dirty="0"/>
              <a:t>Syntax of Inheritance</a:t>
            </a:r>
          </a:p>
          <a:p>
            <a:r>
              <a:rPr lang="en-US" dirty="0"/>
              <a:t>Types of Inheritances</a:t>
            </a:r>
          </a:p>
          <a:p>
            <a:r>
              <a:rPr lang="en-US" dirty="0"/>
              <a:t>Examples of Inheritances</a:t>
            </a:r>
          </a:p>
          <a:p>
            <a:endParaRPr lang="en-US" dirty="0"/>
          </a:p>
        </p:txBody>
      </p:sp>
    </p:spTree>
    <p:extLst>
      <p:ext uri="{BB962C8B-B14F-4D97-AF65-F5344CB8AC3E}">
        <p14:creationId xmlns:p14="http://schemas.microsoft.com/office/powerpoint/2010/main" val="1545670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537DF-1EBA-E47D-640A-6931ACE7892B}"/>
              </a:ext>
            </a:extLst>
          </p:cNvPr>
          <p:cNvSpPr>
            <a:spLocks noGrp="1"/>
          </p:cNvSpPr>
          <p:nvPr>
            <p:ph type="title"/>
          </p:nvPr>
        </p:nvSpPr>
        <p:spPr/>
        <p:txBody>
          <a:bodyPr/>
          <a:lstStyle/>
          <a:p>
            <a:r>
              <a:rPr lang="en-US" dirty="0"/>
              <a:t>Inheritance</a:t>
            </a:r>
          </a:p>
        </p:txBody>
      </p:sp>
      <p:sp>
        <p:nvSpPr>
          <p:cNvPr id="3" name="Content Placeholder 2">
            <a:extLst>
              <a:ext uri="{FF2B5EF4-FFF2-40B4-BE49-F238E27FC236}">
                <a16:creationId xmlns:a16="http://schemas.microsoft.com/office/drawing/2014/main" id="{25D46BB0-84C7-295E-1BA3-B63234353658}"/>
              </a:ext>
            </a:extLst>
          </p:cNvPr>
          <p:cNvSpPr>
            <a:spLocks noGrp="1"/>
          </p:cNvSpPr>
          <p:nvPr>
            <p:ph idx="1"/>
          </p:nvPr>
        </p:nvSpPr>
        <p:spPr/>
        <p:txBody>
          <a:bodyPr/>
          <a:lstStyle/>
          <a:p>
            <a:r>
              <a:rPr lang="en-US" dirty="0"/>
              <a:t>In Python inheritance, new classes inherits from older classes. The new classes copies all the older classes functions and attributes without rewriting the syntax in the new classes. These new classes are called derived classes, and old ones called base classes.</a:t>
            </a:r>
          </a:p>
          <a:p>
            <a:pPr marL="0" indent="0">
              <a:buNone/>
            </a:pPr>
            <a:endParaRPr lang="en-US" dirty="0"/>
          </a:p>
        </p:txBody>
      </p:sp>
    </p:spTree>
    <p:extLst>
      <p:ext uri="{BB962C8B-B14F-4D97-AF65-F5344CB8AC3E}">
        <p14:creationId xmlns:p14="http://schemas.microsoft.com/office/powerpoint/2010/main" val="656694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8BA77-CEB5-CFD6-EB1A-C35DC50E2014}"/>
              </a:ext>
            </a:extLst>
          </p:cNvPr>
          <p:cNvSpPr>
            <a:spLocks noGrp="1"/>
          </p:cNvSpPr>
          <p:nvPr>
            <p:ph type="title"/>
          </p:nvPr>
        </p:nvSpPr>
        <p:spPr/>
        <p:txBody>
          <a:bodyPr/>
          <a:lstStyle/>
          <a:p>
            <a:r>
              <a:rPr lang="en-US" dirty="0"/>
              <a:t>Advantages of Inheritance</a:t>
            </a:r>
          </a:p>
        </p:txBody>
      </p:sp>
      <p:sp>
        <p:nvSpPr>
          <p:cNvPr id="3" name="Content Placeholder 2">
            <a:extLst>
              <a:ext uri="{FF2B5EF4-FFF2-40B4-BE49-F238E27FC236}">
                <a16:creationId xmlns:a16="http://schemas.microsoft.com/office/drawing/2014/main" id="{96F2312D-E667-5D40-A1F1-D65694BF90DD}"/>
              </a:ext>
            </a:extLst>
          </p:cNvPr>
          <p:cNvSpPr>
            <a:spLocks noGrp="1"/>
          </p:cNvSpPr>
          <p:nvPr>
            <p:ph idx="1"/>
          </p:nvPr>
        </p:nvSpPr>
        <p:spPr/>
        <p:txBody>
          <a:bodyPr/>
          <a:lstStyle/>
          <a:p>
            <a:r>
              <a:rPr lang="en-US" dirty="0"/>
              <a:t>Modular codebase: Increases modularity breaking down codebase into modules, making it easier to understand.</a:t>
            </a:r>
          </a:p>
          <a:p>
            <a:r>
              <a:rPr lang="en-US" dirty="0"/>
              <a:t>Here, each class we define becomes a separate module that can be inherited separately by one or many classes.</a:t>
            </a:r>
          </a:p>
          <a:p>
            <a:r>
              <a:rPr lang="en-US" dirty="0"/>
              <a:t>Code Reusability: The child class copies all the attributes and methods of the Parent class into its class and use. It saves time and coding effort by not rewriting them, thus following modularity Paradigms.</a:t>
            </a:r>
          </a:p>
          <a:p>
            <a:r>
              <a:rPr lang="en-US" dirty="0"/>
              <a:t>Less Development and Maintenance Costs: Changes need to be made in the base class; all derived classes will automatically follow.</a:t>
            </a:r>
          </a:p>
        </p:txBody>
      </p:sp>
    </p:spTree>
    <p:extLst>
      <p:ext uri="{BB962C8B-B14F-4D97-AF65-F5344CB8AC3E}">
        <p14:creationId xmlns:p14="http://schemas.microsoft.com/office/powerpoint/2010/main" val="1923824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7A1B3-86B3-B639-E166-64FDED504ABC}"/>
              </a:ext>
            </a:extLst>
          </p:cNvPr>
          <p:cNvSpPr>
            <a:spLocks noGrp="1"/>
          </p:cNvSpPr>
          <p:nvPr>
            <p:ph type="title"/>
          </p:nvPr>
        </p:nvSpPr>
        <p:spPr/>
        <p:txBody>
          <a:bodyPr/>
          <a:lstStyle/>
          <a:p>
            <a:r>
              <a:rPr lang="en-US" dirty="0"/>
              <a:t>Syntax of Inheritance</a:t>
            </a:r>
          </a:p>
        </p:txBody>
      </p:sp>
      <p:sp>
        <p:nvSpPr>
          <p:cNvPr id="3" name="Content Placeholder 2">
            <a:extLst>
              <a:ext uri="{FF2B5EF4-FFF2-40B4-BE49-F238E27FC236}">
                <a16:creationId xmlns:a16="http://schemas.microsoft.com/office/drawing/2014/main" id="{7E1A87E4-FC0C-3E69-601A-7C9A307D1504}"/>
              </a:ext>
            </a:extLst>
          </p:cNvPr>
          <p:cNvSpPr>
            <a:spLocks noGrp="1"/>
          </p:cNvSpPr>
          <p:nvPr>
            <p:ph idx="1"/>
          </p:nvPr>
        </p:nvSpPr>
        <p:spPr/>
        <p:txBody>
          <a:bodyPr>
            <a:normAutofit lnSpcReduction="10000"/>
          </a:bodyPr>
          <a:lstStyle/>
          <a:p>
            <a:endParaRPr lang="en-US" dirty="0"/>
          </a:p>
          <a:p>
            <a:pPr marL="0" indent="0">
              <a:buNone/>
            </a:pPr>
            <a:r>
              <a:rPr lang="en-US" dirty="0"/>
              <a:t>class Person:  </a:t>
            </a:r>
          </a:p>
          <a:p>
            <a:pPr marL="0" indent="0">
              <a:buNone/>
            </a:pPr>
            <a:r>
              <a:rPr lang="en-US" dirty="0"/>
              <a:t>   def __</a:t>
            </a:r>
            <a:r>
              <a:rPr lang="en-US" dirty="0" err="1"/>
              <a:t>init</a:t>
            </a:r>
            <a:r>
              <a:rPr lang="en-US" dirty="0"/>
              <a:t>__(self, </a:t>
            </a:r>
            <a:r>
              <a:rPr lang="en-US" dirty="0" err="1"/>
              <a:t>fname</a:t>
            </a:r>
            <a:r>
              <a:rPr lang="en-US" dirty="0"/>
              <a:t>, </a:t>
            </a:r>
            <a:r>
              <a:rPr lang="en-US" dirty="0" err="1"/>
              <a:t>lname</a:t>
            </a:r>
            <a:r>
              <a:rPr lang="en-US" dirty="0"/>
              <a:t>):  </a:t>
            </a:r>
          </a:p>
          <a:p>
            <a:pPr marL="0" indent="0">
              <a:buNone/>
            </a:pPr>
            <a:r>
              <a:rPr lang="en-US" dirty="0"/>
              <a:t>        </a:t>
            </a:r>
            <a:r>
              <a:rPr lang="en-US" dirty="0" err="1"/>
              <a:t>self.firstname</a:t>
            </a:r>
            <a:r>
              <a:rPr lang="en-US" dirty="0"/>
              <a:t> = </a:t>
            </a:r>
            <a:r>
              <a:rPr lang="en-US" dirty="0" err="1"/>
              <a:t>fname</a:t>
            </a:r>
            <a:r>
              <a:rPr lang="en-US" dirty="0"/>
              <a:t>  </a:t>
            </a:r>
          </a:p>
          <a:p>
            <a:pPr marL="0" indent="0">
              <a:buNone/>
            </a:pPr>
            <a:r>
              <a:rPr lang="en-US" dirty="0"/>
              <a:t>       </a:t>
            </a:r>
            <a:r>
              <a:rPr lang="en-US" dirty="0" err="1"/>
              <a:t>self.lastname</a:t>
            </a:r>
            <a:r>
              <a:rPr lang="en-US" dirty="0"/>
              <a:t> = </a:t>
            </a:r>
            <a:r>
              <a:rPr lang="en-US" dirty="0" err="1"/>
              <a:t>lname</a:t>
            </a:r>
            <a:r>
              <a:rPr lang="en-US" dirty="0"/>
              <a:t>  </a:t>
            </a:r>
          </a:p>
          <a:p>
            <a:pPr marL="0" indent="0">
              <a:buNone/>
            </a:pPr>
            <a:r>
              <a:rPr lang="en-US" dirty="0"/>
              <a:t>  def </a:t>
            </a:r>
            <a:r>
              <a:rPr lang="en-US" dirty="0" err="1"/>
              <a:t>printname</a:t>
            </a:r>
            <a:r>
              <a:rPr lang="en-US" dirty="0"/>
              <a:t>(self):                               O/p:  Navyatha </a:t>
            </a:r>
            <a:r>
              <a:rPr lang="en-US" dirty="0" err="1"/>
              <a:t>Grandhi</a:t>
            </a:r>
            <a:endParaRPr lang="en-US" dirty="0"/>
          </a:p>
          <a:p>
            <a:pPr marL="0" indent="0">
              <a:buNone/>
            </a:pPr>
            <a:r>
              <a:rPr lang="en-US" dirty="0"/>
              <a:t>     print(</a:t>
            </a:r>
            <a:r>
              <a:rPr lang="en-US" dirty="0" err="1"/>
              <a:t>self.firstname</a:t>
            </a:r>
            <a:r>
              <a:rPr lang="en-US" dirty="0"/>
              <a:t>, </a:t>
            </a:r>
            <a:r>
              <a:rPr lang="en-US" dirty="0" err="1"/>
              <a:t>self.lastname</a:t>
            </a:r>
            <a:r>
              <a:rPr lang="en-US" dirty="0"/>
              <a:t>)</a:t>
            </a:r>
          </a:p>
          <a:p>
            <a:pPr marL="0" indent="0">
              <a:buNone/>
            </a:pPr>
            <a:r>
              <a:rPr lang="en-US" dirty="0" err="1"/>
              <a:t>my_details</a:t>
            </a:r>
            <a:r>
              <a:rPr lang="en-US" dirty="0"/>
              <a:t>= Person("Navyatha", "</a:t>
            </a:r>
            <a:r>
              <a:rPr lang="en-US" dirty="0" err="1"/>
              <a:t>Grandhi</a:t>
            </a:r>
            <a:r>
              <a:rPr lang="en-US" dirty="0"/>
              <a:t>")</a:t>
            </a:r>
          </a:p>
          <a:p>
            <a:pPr marL="0" indent="0">
              <a:buNone/>
            </a:pPr>
            <a:r>
              <a:rPr lang="en-US" dirty="0" err="1"/>
              <a:t>my_details.printname</a:t>
            </a:r>
            <a:r>
              <a:rPr lang="en-US" dirty="0"/>
              <a:t>()</a:t>
            </a:r>
          </a:p>
        </p:txBody>
      </p:sp>
    </p:spTree>
    <p:extLst>
      <p:ext uri="{BB962C8B-B14F-4D97-AF65-F5344CB8AC3E}">
        <p14:creationId xmlns:p14="http://schemas.microsoft.com/office/powerpoint/2010/main" val="3544495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AFF62-92C6-281B-4641-1C3ECD6244E7}"/>
              </a:ext>
            </a:extLst>
          </p:cNvPr>
          <p:cNvSpPr>
            <a:spLocks noGrp="1"/>
          </p:cNvSpPr>
          <p:nvPr>
            <p:ph type="title"/>
          </p:nvPr>
        </p:nvSpPr>
        <p:spPr/>
        <p:txBody>
          <a:bodyPr/>
          <a:lstStyle/>
          <a:p>
            <a:r>
              <a:rPr lang="en-US" dirty="0"/>
              <a:t>Types of Inheritance in Python</a:t>
            </a:r>
          </a:p>
        </p:txBody>
      </p:sp>
      <p:sp>
        <p:nvSpPr>
          <p:cNvPr id="3" name="Content Placeholder 2">
            <a:extLst>
              <a:ext uri="{FF2B5EF4-FFF2-40B4-BE49-F238E27FC236}">
                <a16:creationId xmlns:a16="http://schemas.microsoft.com/office/drawing/2014/main" id="{1D62AA99-CD76-3DA3-2DBD-4492224833DD}"/>
              </a:ext>
            </a:extLst>
          </p:cNvPr>
          <p:cNvSpPr>
            <a:spLocks noGrp="1"/>
          </p:cNvSpPr>
          <p:nvPr>
            <p:ph idx="1"/>
          </p:nvPr>
        </p:nvSpPr>
        <p:spPr/>
        <p:txBody>
          <a:bodyPr/>
          <a:lstStyle/>
          <a:p>
            <a:r>
              <a:rPr lang="en-US" dirty="0"/>
              <a:t>1. Single Inheritance  -- child1</a:t>
            </a:r>
          </a:p>
          <a:p>
            <a:r>
              <a:rPr lang="en-US" dirty="0"/>
              <a:t>2.Multipe Inheritance  -- child2-&gt; Parent2 </a:t>
            </a:r>
          </a:p>
          <a:p>
            <a:r>
              <a:rPr lang="en-US" dirty="0"/>
              <a:t>3.Multilevel Inheritance --  child1 -&gt; child2</a:t>
            </a:r>
          </a:p>
          <a:p>
            <a:r>
              <a:rPr lang="en-US" dirty="0"/>
              <a:t>4.Hierarchical Inheritance – Multiple child classes inherit from a single  </a:t>
            </a:r>
          </a:p>
          <a:p>
            <a:r>
              <a:rPr lang="en-US" dirty="0"/>
              <a:t>                                                    Parent class</a:t>
            </a:r>
          </a:p>
          <a:p>
            <a:r>
              <a:rPr lang="en-US" dirty="0"/>
              <a:t>5.Hybrid Inheritance     --    A combination of different types of</a:t>
            </a:r>
          </a:p>
          <a:p>
            <a:r>
              <a:rPr lang="en-US" dirty="0"/>
              <a:t>                                                       inheritance.       </a:t>
            </a:r>
          </a:p>
          <a:p>
            <a:endParaRPr lang="en-US" dirty="0"/>
          </a:p>
        </p:txBody>
      </p:sp>
    </p:spTree>
    <p:extLst>
      <p:ext uri="{BB962C8B-B14F-4D97-AF65-F5344CB8AC3E}">
        <p14:creationId xmlns:p14="http://schemas.microsoft.com/office/powerpoint/2010/main" val="2822561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56F01-92E4-3A13-70F2-9FDEE8B5DAE4}"/>
              </a:ext>
            </a:extLst>
          </p:cNvPr>
          <p:cNvSpPr>
            <a:spLocks noGrp="1"/>
          </p:cNvSpPr>
          <p:nvPr>
            <p:ph type="title"/>
          </p:nvPr>
        </p:nvSpPr>
        <p:spPr/>
        <p:txBody>
          <a:bodyPr/>
          <a:lstStyle/>
          <a:p>
            <a:r>
              <a:rPr lang="en-US" dirty="0"/>
              <a:t>Single inheritance</a:t>
            </a:r>
          </a:p>
        </p:txBody>
      </p:sp>
      <p:sp>
        <p:nvSpPr>
          <p:cNvPr id="3" name="Content Placeholder 2">
            <a:extLst>
              <a:ext uri="{FF2B5EF4-FFF2-40B4-BE49-F238E27FC236}">
                <a16:creationId xmlns:a16="http://schemas.microsoft.com/office/drawing/2014/main" id="{5385833F-8EF5-9E49-F9DB-3921794B537E}"/>
              </a:ext>
            </a:extLst>
          </p:cNvPr>
          <p:cNvSpPr>
            <a:spLocks noGrp="1"/>
          </p:cNvSpPr>
          <p:nvPr>
            <p:ph idx="1"/>
          </p:nvPr>
        </p:nvSpPr>
        <p:spPr/>
        <p:txBody>
          <a:bodyPr>
            <a:normAutofit fontScale="85000" lnSpcReduction="20000"/>
          </a:bodyPr>
          <a:lstStyle/>
          <a:p>
            <a:r>
              <a:rPr lang="en-US" dirty="0"/>
              <a:t>Ex:</a:t>
            </a:r>
          </a:p>
          <a:p>
            <a:pPr marL="0" indent="0">
              <a:buNone/>
            </a:pPr>
            <a:r>
              <a:rPr lang="en-US" dirty="0"/>
              <a:t>Class parent:</a:t>
            </a:r>
          </a:p>
          <a:p>
            <a:pPr marL="0" indent="0">
              <a:buNone/>
            </a:pPr>
            <a:r>
              <a:rPr lang="en-US" dirty="0"/>
              <a:t>       def show(self):</a:t>
            </a:r>
          </a:p>
          <a:p>
            <a:pPr marL="0" indent="0">
              <a:buNone/>
            </a:pPr>
            <a:r>
              <a:rPr lang="en-US" dirty="0"/>
              <a:t>              print(“This is the Parent class”)</a:t>
            </a:r>
          </a:p>
          <a:p>
            <a:pPr marL="0" indent="0">
              <a:buNone/>
            </a:pPr>
            <a:r>
              <a:rPr lang="en-US" dirty="0"/>
              <a:t>Class Child(Parent):                                           O/p:</a:t>
            </a:r>
          </a:p>
          <a:p>
            <a:pPr marL="0" indent="0">
              <a:buNone/>
            </a:pPr>
            <a:r>
              <a:rPr lang="en-US" dirty="0"/>
              <a:t>           def display(self):                                              This is the parent class</a:t>
            </a:r>
          </a:p>
          <a:p>
            <a:pPr marL="0" indent="0">
              <a:buNone/>
            </a:pPr>
            <a:r>
              <a:rPr lang="en-US" dirty="0"/>
              <a:t>            print(“This is the child class”)</a:t>
            </a:r>
          </a:p>
          <a:p>
            <a:pPr marL="0" indent="0">
              <a:buNone/>
            </a:pPr>
            <a:r>
              <a:rPr lang="en-US" dirty="0"/>
              <a:t>                                                                                       This is the child class</a:t>
            </a:r>
          </a:p>
          <a:p>
            <a:pPr marL="0" indent="0">
              <a:buNone/>
            </a:pPr>
            <a:r>
              <a:rPr lang="en-US" dirty="0"/>
              <a:t>c = Child()</a:t>
            </a:r>
          </a:p>
          <a:p>
            <a:pPr marL="0" indent="0">
              <a:buNone/>
            </a:pPr>
            <a:r>
              <a:rPr lang="en-US" dirty="0"/>
              <a:t>c . show ()    # Inherited method</a:t>
            </a:r>
          </a:p>
          <a:p>
            <a:pPr marL="0" indent="0">
              <a:buNone/>
            </a:pPr>
            <a:r>
              <a:rPr lang="en-US" dirty="0"/>
              <a:t>C . Display() # child’s method</a:t>
            </a:r>
          </a:p>
        </p:txBody>
      </p:sp>
    </p:spTree>
    <p:extLst>
      <p:ext uri="{BB962C8B-B14F-4D97-AF65-F5344CB8AC3E}">
        <p14:creationId xmlns:p14="http://schemas.microsoft.com/office/powerpoint/2010/main" val="2410277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63355-B5EA-6532-F064-A98F7FAC758E}"/>
              </a:ext>
            </a:extLst>
          </p:cNvPr>
          <p:cNvSpPr>
            <a:spLocks noGrp="1"/>
          </p:cNvSpPr>
          <p:nvPr>
            <p:ph type="title"/>
          </p:nvPr>
        </p:nvSpPr>
        <p:spPr/>
        <p:txBody>
          <a:bodyPr/>
          <a:lstStyle/>
          <a:p>
            <a:r>
              <a:rPr lang="en-US" dirty="0"/>
              <a:t>Multiple Inheritance</a:t>
            </a:r>
          </a:p>
        </p:txBody>
      </p:sp>
      <p:sp>
        <p:nvSpPr>
          <p:cNvPr id="3" name="Content Placeholder 2">
            <a:extLst>
              <a:ext uri="{FF2B5EF4-FFF2-40B4-BE49-F238E27FC236}">
                <a16:creationId xmlns:a16="http://schemas.microsoft.com/office/drawing/2014/main" id="{B4BC2FBE-5027-14BE-12C0-CA058C8518E9}"/>
              </a:ext>
            </a:extLst>
          </p:cNvPr>
          <p:cNvSpPr>
            <a:spLocks noGrp="1"/>
          </p:cNvSpPr>
          <p:nvPr>
            <p:ph idx="1"/>
          </p:nvPr>
        </p:nvSpPr>
        <p:spPr/>
        <p:txBody>
          <a:bodyPr>
            <a:normAutofit fontScale="62500" lnSpcReduction="20000"/>
          </a:bodyPr>
          <a:lstStyle/>
          <a:p>
            <a:r>
              <a:rPr lang="en-US" dirty="0"/>
              <a:t>class Father:</a:t>
            </a:r>
          </a:p>
          <a:p>
            <a:r>
              <a:rPr lang="en-US" dirty="0"/>
              <a:t>       def skills(self):</a:t>
            </a:r>
          </a:p>
          <a:p>
            <a:r>
              <a:rPr lang="en-US" dirty="0"/>
              <a:t>              print(“Gardening, Reading”)            O/p: Gardening , Reading</a:t>
            </a:r>
          </a:p>
          <a:p>
            <a:r>
              <a:rPr lang="en-US" dirty="0"/>
              <a:t>                                                                                     Playing games</a:t>
            </a:r>
          </a:p>
          <a:p>
            <a:r>
              <a:rPr lang="en-US" dirty="0"/>
              <a:t>class Mother:</a:t>
            </a:r>
          </a:p>
          <a:p>
            <a:r>
              <a:rPr lang="en-US" dirty="0"/>
              <a:t>        def skills(self):</a:t>
            </a:r>
          </a:p>
          <a:p>
            <a:r>
              <a:rPr lang="en-US" dirty="0"/>
              <a:t>               print(“Cooking, Cleaning”)</a:t>
            </a:r>
          </a:p>
          <a:p>
            <a:r>
              <a:rPr lang="en-US" dirty="0"/>
              <a:t>Class Child(Father , Mother):</a:t>
            </a:r>
          </a:p>
          <a:p>
            <a:r>
              <a:rPr lang="en-US" dirty="0"/>
              <a:t>         def hobbies(self):</a:t>
            </a:r>
          </a:p>
          <a:p>
            <a:r>
              <a:rPr lang="en-US" dirty="0"/>
              <a:t>                print(“Playing games”)</a:t>
            </a:r>
          </a:p>
          <a:p>
            <a:r>
              <a:rPr lang="en-US" dirty="0"/>
              <a:t>c = Child()</a:t>
            </a:r>
          </a:p>
          <a:p>
            <a:r>
              <a:rPr lang="en-US" dirty="0" err="1"/>
              <a:t>c.skills</a:t>
            </a:r>
            <a:r>
              <a:rPr lang="en-US" dirty="0"/>
              <a:t>()       # will call the skills from Father class</a:t>
            </a:r>
          </a:p>
          <a:p>
            <a:r>
              <a:rPr lang="en-US" dirty="0" err="1"/>
              <a:t>C.hobbies</a:t>
            </a:r>
            <a:r>
              <a:rPr lang="en-US" dirty="0"/>
              <a:t>()  # child’s method</a:t>
            </a:r>
          </a:p>
          <a:p>
            <a:endParaRPr lang="en-US" dirty="0"/>
          </a:p>
        </p:txBody>
      </p:sp>
    </p:spTree>
    <p:extLst>
      <p:ext uri="{BB962C8B-B14F-4D97-AF65-F5344CB8AC3E}">
        <p14:creationId xmlns:p14="http://schemas.microsoft.com/office/powerpoint/2010/main" val="1805457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04D6B-9976-815B-7542-4B04C242A6A6}"/>
              </a:ext>
            </a:extLst>
          </p:cNvPr>
          <p:cNvSpPr>
            <a:spLocks noGrp="1"/>
          </p:cNvSpPr>
          <p:nvPr>
            <p:ph type="title"/>
          </p:nvPr>
        </p:nvSpPr>
        <p:spPr/>
        <p:txBody>
          <a:bodyPr/>
          <a:lstStyle/>
          <a:p>
            <a:r>
              <a:rPr lang="en-US" dirty="0"/>
              <a:t>Multilevel Inheritance</a:t>
            </a:r>
          </a:p>
        </p:txBody>
      </p:sp>
      <p:sp>
        <p:nvSpPr>
          <p:cNvPr id="3" name="Content Placeholder 2">
            <a:extLst>
              <a:ext uri="{FF2B5EF4-FFF2-40B4-BE49-F238E27FC236}">
                <a16:creationId xmlns:a16="http://schemas.microsoft.com/office/drawing/2014/main" id="{3B8C8010-C6F9-9C80-B69D-160C7C9E18BF}"/>
              </a:ext>
            </a:extLst>
          </p:cNvPr>
          <p:cNvSpPr>
            <a:spLocks noGrp="1"/>
          </p:cNvSpPr>
          <p:nvPr>
            <p:ph idx="1"/>
          </p:nvPr>
        </p:nvSpPr>
        <p:spPr/>
        <p:txBody>
          <a:bodyPr>
            <a:normAutofit fontScale="62500" lnSpcReduction="20000"/>
          </a:bodyPr>
          <a:lstStyle/>
          <a:p>
            <a:r>
              <a:rPr lang="en-US" dirty="0"/>
              <a:t>class Grandparent:</a:t>
            </a:r>
          </a:p>
          <a:p>
            <a:r>
              <a:rPr lang="en-US" dirty="0"/>
              <a:t>       def display(self):</a:t>
            </a:r>
          </a:p>
          <a:p>
            <a:r>
              <a:rPr lang="en-US" dirty="0"/>
              <a:t>               print(“This is the grandparent class”)</a:t>
            </a:r>
          </a:p>
          <a:p>
            <a:r>
              <a:rPr lang="en-US" dirty="0"/>
              <a:t>class Parent(Grandparent):                                             O/p:</a:t>
            </a:r>
          </a:p>
          <a:p>
            <a:r>
              <a:rPr lang="en-US" dirty="0"/>
              <a:t>      def show(self):                                                           This is the grandparent class</a:t>
            </a:r>
          </a:p>
          <a:p>
            <a:r>
              <a:rPr lang="en-US" dirty="0"/>
              <a:t>             print(“This is the Parent class”)                         This is the Parent class</a:t>
            </a:r>
          </a:p>
          <a:p>
            <a:r>
              <a:rPr lang="en-US" dirty="0"/>
              <a:t>Class Child(Parent):                                                           This is the child class</a:t>
            </a:r>
          </a:p>
          <a:p>
            <a:r>
              <a:rPr lang="en-US" dirty="0"/>
              <a:t>       def </a:t>
            </a:r>
            <a:r>
              <a:rPr lang="en-US" dirty="0" err="1"/>
              <a:t>print_message</a:t>
            </a:r>
            <a:r>
              <a:rPr lang="en-US" dirty="0"/>
              <a:t> (self):</a:t>
            </a:r>
          </a:p>
          <a:p>
            <a:r>
              <a:rPr lang="en-US" dirty="0"/>
              <a:t>              print(“This is the child class”)</a:t>
            </a:r>
          </a:p>
          <a:p>
            <a:r>
              <a:rPr lang="en-US" dirty="0"/>
              <a:t>c = Child()</a:t>
            </a:r>
          </a:p>
          <a:p>
            <a:r>
              <a:rPr lang="en-US" dirty="0" err="1"/>
              <a:t>c.display</a:t>
            </a:r>
            <a:r>
              <a:rPr lang="en-US" dirty="0"/>
              <a:t>()                          # Inherited from Grandparent</a:t>
            </a:r>
          </a:p>
          <a:p>
            <a:r>
              <a:rPr lang="en-US" dirty="0" err="1"/>
              <a:t>c.show</a:t>
            </a:r>
            <a:r>
              <a:rPr lang="en-US" dirty="0"/>
              <a:t>()                              #Inherited from Parent</a:t>
            </a:r>
          </a:p>
          <a:p>
            <a:r>
              <a:rPr lang="en-US" dirty="0"/>
              <a:t>c..</a:t>
            </a:r>
            <a:r>
              <a:rPr lang="en-US" dirty="0" err="1"/>
              <a:t>print_message</a:t>
            </a:r>
            <a:r>
              <a:rPr lang="en-US" dirty="0"/>
              <a:t>()             # Child’s method</a:t>
            </a:r>
          </a:p>
        </p:txBody>
      </p:sp>
    </p:spTree>
    <p:extLst>
      <p:ext uri="{BB962C8B-B14F-4D97-AF65-F5344CB8AC3E}">
        <p14:creationId xmlns:p14="http://schemas.microsoft.com/office/powerpoint/2010/main" val="3362340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TotalTime>
  <Words>811</Words>
  <Application>Microsoft Office PowerPoint</Application>
  <PresentationFormat>Widescreen</PresentationFormat>
  <Paragraphs>109</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Python</vt:lpstr>
      <vt:lpstr>Agenda</vt:lpstr>
      <vt:lpstr>Inheritance</vt:lpstr>
      <vt:lpstr>Advantages of Inheritance</vt:lpstr>
      <vt:lpstr>Syntax of Inheritance</vt:lpstr>
      <vt:lpstr>Types of Inheritance in Python</vt:lpstr>
      <vt:lpstr>Single inheritance</vt:lpstr>
      <vt:lpstr>Multiple Inheritance</vt:lpstr>
      <vt:lpstr>Multilevel Inheritance</vt:lpstr>
      <vt:lpstr>Hierarchical Inheritance</vt:lpstr>
      <vt:lpstr>Hybrid Inheritance</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lakshmi navyatha</dc:creator>
  <cp:lastModifiedBy>lakshmi navyatha</cp:lastModifiedBy>
  <cp:revision>3</cp:revision>
  <dcterms:created xsi:type="dcterms:W3CDTF">2024-12-11T06:06:03Z</dcterms:created>
  <dcterms:modified xsi:type="dcterms:W3CDTF">2024-12-11T08:56:33Z</dcterms:modified>
</cp:coreProperties>
</file>