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0" r:id="rId8"/>
    <p:sldId id="261" r:id="rId9"/>
    <p:sldId id="262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378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87E6-0240-C330-5559-FE9368230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2A1B4-34B2-7025-3BCE-B973A6304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721F-1723-2C22-F206-AA93688E5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AF11-02AA-4A43-81D6-3D34C508A79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CD39C-7187-E301-E2B3-5989905C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54869-1577-E452-919D-D2C4F331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E5E-FCD2-497C-9E95-DFFA96B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6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298BB-4F1B-1622-8C77-B3AC4C4E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F36F2-527E-E6F0-6C7B-DFA9E9970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19750-7447-860C-4DF6-32487BEE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AF11-02AA-4A43-81D6-3D34C508A79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CC5AC-BE58-134B-A1EF-ADABC558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1D1F1-5B46-906D-57AE-C189E35D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E5E-FCD2-497C-9E95-DFFA96B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8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4AA6C-6B1E-383D-ADAB-FC98C02EB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46DB9-9C66-517A-5381-88D9B28A8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D0729-B401-EC9B-F71E-53DAEB2A0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AF11-02AA-4A43-81D6-3D34C508A79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9E02A-2DEB-D47B-1199-11E8C811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D529B-AE4A-CBB9-5ED3-2E6693AC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E5E-FCD2-497C-9E95-DFFA96B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72F0-BAB5-3269-3655-C10CDE018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65FD6-E262-15B3-B83A-2BAA5D24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26564-2978-0A19-2572-504845DA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AF11-02AA-4A43-81D6-3D34C508A79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C6159-AB6B-AF39-4DEE-5F368570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DBD27-4316-CDE4-1FD6-5D2D9092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E5E-FCD2-497C-9E95-DFFA96B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2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DED3-2DB7-00DB-69D7-FED55D82A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5D463-DD07-F1F3-56F5-5FA5738DE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9398F-319B-5C94-8D02-2C0F06E1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AF11-02AA-4A43-81D6-3D34C508A79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7ADD7-F4FD-E271-1710-60885DA5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B804B-2A5E-8000-3590-BFAFDEB4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E5E-FCD2-497C-9E95-DFFA96B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B381-A904-C544-FA7A-A40BA436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588EC-8D92-E7CE-A6B0-CF24B7C73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66943-66A5-6B97-0D1A-8C5D0FADB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E341F-1A15-871B-1F71-DD0197BF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AF11-02AA-4A43-81D6-3D34C508A79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B69EC-8406-7605-FA52-15811D977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A798F-35FF-5864-65AB-D2A74341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E5E-FCD2-497C-9E95-DFFA96B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2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76F0-EBA5-D57D-0861-DC7E02E2C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CAC8A-2EDA-1DE1-DD0C-620ABA2CE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7DEE3-017F-F8F9-77DA-F93A6A3AE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98483-B9B4-01CA-D996-70C53E676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1A666-6C13-532D-75BA-B14C8220E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A121F-B478-8D8F-6691-757B1CC0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AF11-02AA-4A43-81D6-3D34C508A79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AD0009-7420-C738-4641-EE3B92C5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3C795-FC63-76C2-47E7-CAF8942C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E5E-FCD2-497C-9E95-DFFA96B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3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7674-7CB9-0133-C238-BF66A63C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A0137-96FB-A14F-C559-3E72C07F8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AF11-02AA-4A43-81D6-3D34C508A79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0BC15-A683-9D29-DDB4-31F64489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5EAA0-EFE0-2340-E102-CB403DEB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E5E-FCD2-497C-9E95-DFFA96B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1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B4F6D8-3786-9F76-0888-D3B5B5F6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AF11-02AA-4A43-81D6-3D34C508A79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AE7C0-C7FC-C3B4-E4D5-AE650AB6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A3B50-C3CA-7C9A-E0E1-B03A21E3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E5E-FCD2-497C-9E95-DFFA96B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973C-0AF8-B484-1800-79D5CA23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7F366-1A44-F9EF-A57E-E3F73B1B3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33E01-D485-525E-99E4-DA5D06853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CD66F-524C-44CE-1C95-CAD93B3C7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AF11-02AA-4A43-81D6-3D34C508A79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C7605-3D4A-214B-1FD7-A008167C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7F78E-EF6A-1C2B-1666-079A92B5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E5E-FCD2-497C-9E95-DFFA96B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25E0-D016-D127-C65A-8F46CBF41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02C716-68E2-3281-CF22-83E6704F9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7EEE0-610F-9395-6234-202572A3F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A7B0C-3500-4024-548D-9B0EF9605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AF11-02AA-4A43-81D6-3D34C508A79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AC2FE-D84A-8BF0-BA4A-301B4EA7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F974E-F210-B20B-1D50-A6FFA176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2E5E-FCD2-497C-9E95-DFFA96B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7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3CB5C0-6E70-2CC4-309D-E1B507779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C5302-B199-26CB-F3DA-F2CB672EB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25114-205A-07BE-1955-C180F3E13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3AF11-02AA-4A43-81D6-3D34C508A79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F3E1F-0F37-7309-6E6C-CDFA49EC6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AA385-15B2-00E8-C048-8BBE8E737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E2E5E-FCD2-497C-9E95-DFFA96B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4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0BFF-8AC5-2912-F1EA-0D8A9952B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60639-906D-2F7A-E0F2-075A29958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600" y="5303520"/>
            <a:ext cx="4457700" cy="1234440"/>
          </a:xfrm>
        </p:spPr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G . Lakshmi Navyatha</a:t>
            </a:r>
          </a:p>
        </p:txBody>
      </p:sp>
    </p:spTree>
    <p:extLst>
      <p:ext uri="{BB962C8B-B14F-4D97-AF65-F5344CB8AC3E}">
        <p14:creationId xmlns:p14="http://schemas.microsoft.com/office/powerpoint/2010/main" val="768141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4D90-C67F-CD36-97D5-3D76D278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5413883"/>
          </a:xfrm>
        </p:spPr>
        <p:txBody>
          <a:bodyPr/>
          <a:lstStyle/>
          <a:p>
            <a:r>
              <a:rPr lang="en-US" dirty="0"/>
              <a:t>                          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712EE-8979-DDBF-3171-CFEB8E775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69479"/>
            <a:ext cx="105156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2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992C-235D-2B45-8089-3CB893ED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in Multiple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FD63F-F5ED-95F4-A76B-5A04B4E14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_path_ is a list containing the name of the directory holding the package’s  _init_.py</a:t>
            </a:r>
          </a:p>
          <a:p>
            <a:r>
              <a:rPr lang="en-US" dirty="0"/>
              <a:t>Changing this variable can affect searches for modules and subpackages in the package</a:t>
            </a:r>
          </a:p>
          <a:p>
            <a:r>
              <a:rPr lang="en-US" dirty="0"/>
              <a:t>Can be used to extend the set of modules in a package</a:t>
            </a:r>
          </a:p>
        </p:txBody>
      </p:sp>
    </p:spTree>
    <p:extLst>
      <p:ext uri="{BB962C8B-B14F-4D97-AF65-F5344CB8AC3E}">
        <p14:creationId xmlns:p14="http://schemas.microsoft.com/office/powerpoint/2010/main" val="136102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B923-8AE6-C58E-A5CD-841D08B3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888DC-5C3A-549C-F4FB-BD918A5AD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Packages</a:t>
            </a:r>
          </a:p>
          <a:p>
            <a:r>
              <a:rPr lang="en-US" dirty="0"/>
              <a:t>Creating a Package</a:t>
            </a:r>
          </a:p>
          <a:p>
            <a:r>
              <a:rPr lang="en-US" dirty="0"/>
              <a:t>Import Packages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Importing * From a Packages</a:t>
            </a:r>
          </a:p>
          <a:p>
            <a:r>
              <a:rPr lang="en-US" dirty="0"/>
              <a:t>Packages in Multi directories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7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2A70-2C66-8F08-12F7-C5DD2D9A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FE036-8301-2ECC-1057-774210035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Sets of modules that are grouped together, usually because their modules provide related functionality.</a:t>
            </a:r>
          </a:p>
          <a:p>
            <a:r>
              <a:rPr lang="en-US" dirty="0"/>
              <a:t>Similar files are kept in the same directory, for example, we may keep all the songs in the “music” directory.</a:t>
            </a:r>
          </a:p>
          <a:p>
            <a:r>
              <a:rPr lang="en-US" dirty="0"/>
              <a:t>We will call our package “</a:t>
            </a:r>
            <a:r>
              <a:rPr lang="en-US" dirty="0" err="1"/>
              <a:t>simple_package</a:t>
            </a:r>
            <a:r>
              <a:rPr lang="en-US" dirty="0"/>
              <a:t>”. This directory needs to contain a file with the Python code.</a:t>
            </a:r>
          </a:p>
          <a:p>
            <a:r>
              <a:rPr lang="en-US" dirty="0"/>
              <a:t>This code will be executed when a package is imported, so it can be used to initialize a package.</a:t>
            </a:r>
          </a:p>
          <a:p>
            <a:r>
              <a:rPr lang="en-US" dirty="0"/>
              <a:t>We create two simple files a.py and b.py just for the sake of filling the package with modules.</a:t>
            </a:r>
          </a:p>
        </p:txBody>
      </p:sp>
    </p:spTree>
    <p:extLst>
      <p:ext uri="{BB962C8B-B14F-4D97-AF65-F5344CB8AC3E}">
        <p14:creationId xmlns:p14="http://schemas.microsoft.com/office/powerpoint/2010/main" val="244196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6DEB-750B-10E9-2C34-62867DBB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F5BE-5C44-EC4A-A5ED-C40D98888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directory that contains _init_.py file is defined as a Python Package</a:t>
            </a:r>
          </a:p>
          <a:p>
            <a:r>
              <a:rPr lang="en-US" dirty="0"/>
              <a:t>_init_.py file can be empty</a:t>
            </a:r>
          </a:p>
          <a:p>
            <a:r>
              <a:rPr lang="en-US" dirty="0"/>
              <a:t>A package can be imported the same way as a module is imported.</a:t>
            </a:r>
          </a:p>
          <a:p>
            <a:r>
              <a:rPr lang="en-US" dirty="0"/>
              <a:t>A package must contain a special file with name _init_.py</a:t>
            </a:r>
          </a:p>
        </p:txBody>
      </p:sp>
    </p:spTree>
    <p:extLst>
      <p:ext uri="{BB962C8B-B14F-4D97-AF65-F5344CB8AC3E}">
        <p14:creationId xmlns:p14="http://schemas.microsoft.com/office/powerpoint/2010/main" val="332762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86336-881B-1DDD-E273-59C174AD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packages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F6C9-9767-1723-9746-7A6BE8C93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packageName.moduleName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packageName.subPackageName.moduleName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packageName</a:t>
            </a:r>
            <a:r>
              <a:rPr lang="en-US" dirty="0"/>
              <a:t> import </a:t>
            </a:r>
            <a:r>
              <a:rPr lang="en-US" dirty="0" err="1"/>
              <a:t>moduleName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packageName</a:t>
            </a:r>
            <a:r>
              <a:rPr lang="en-US" dirty="0"/>
              <a:t> import *</a:t>
            </a:r>
          </a:p>
          <a:p>
            <a:r>
              <a:rPr lang="en-US" dirty="0"/>
              <a:t>from </a:t>
            </a:r>
            <a:r>
              <a:rPr lang="en-US" dirty="0" err="1"/>
              <a:t>packageName.moduleName</a:t>
            </a:r>
            <a:r>
              <a:rPr lang="en-US" dirty="0"/>
              <a:t> import </a:t>
            </a:r>
            <a:r>
              <a:rPr lang="en-US" dirty="0" err="1"/>
              <a:t>func_name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6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960A-2596-AAF8-27EF-FAE098225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_init_.py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744CF-951A-2E50-693D-240D45527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directory must contain a file named _init_.py in order for Python to consider it as a package.</a:t>
            </a:r>
          </a:p>
          <a:p>
            <a:r>
              <a:rPr lang="en-US" dirty="0"/>
              <a:t>                                 My Documents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                                  Package            </a:t>
            </a:r>
          </a:p>
          <a:p>
            <a:r>
              <a:rPr lang="en-US" dirty="0"/>
              <a:t>                                                   </a:t>
            </a:r>
          </a:p>
          <a:p>
            <a:r>
              <a:rPr lang="en-US" dirty="0"/>
              <a:t>                              Main.py             </a:t>
            </a:r>
            <a:r>
              <a:rPr lang="en-US" dirty="0" err="1"/>
              <a:t>My_Package</a:t>
            </a:r>
            <a:endParaRPr lang="en-US" dirty="0"/>
          </a:p>
          <a:p>
            <a:r>
              <a:rPr lang="en-US" dirty="0"/>
              <a:t>                                                                               </a:t>
            </a:r>
          </a:p>
          <a:p>
            <a:r>
              <a:rPr lang="en-US" dirty="0"/>
              <a:t>                                             _init_.py First.py Second.py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D391D2-58E7-33F0-4897-A1B148946678}"/>
              </a:ext>
            </a:extLst>
          </p:cNvPr>
          <p:cNvCxnSpPr>
            <a:cxnSpLocks/>
          </p:cNvCxnSpPr>
          <p:nvPr/>
        </p:nvCxnSpPr>
        <p:spPr>
          <a:xfrm>
            <a:off x="4937760" y="3218688"/>
            <a:ext cx="0" cy="34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F1E96C-01AE-0E4D-CD15-A7E409A3C4FD}"/>
              </a:ext>
            </a:extLst>
          </p:cNvPr>
          <p:cNvCxnSpPr/>
          <p:nvPr/>
        </p:nvCxnSpPr>
        <p:spPr>
          <a:xfrm>
            <a:off x="5023104" y="4255008"/>
            <a:ext cx="0" cy="37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FDD9D4-4BFB-07E7-A60E-EA1CFFCF539E}"/>
              </a:ext>
            </a:extLst>
          </p:cNvPr>
          <p:cNvCxnSpPr/>
          <p:nvPr/>
        </p:nvCxnSpPr>
        <p:spPr>
          <a:xfrm>
            <a:off x="5571744" y="5023104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AABA34-8135-CD24-B57F-6C224F15D9B5}"/>
              </a:ext>
            </a:extLst>
          </p:cNvPr>
          <p:cNvCxnSpPr>
            <a:cxnSpLocks/>
          </p:cNvCxnSpPr>
          <p:nvPr/>
        </p:nvCxnSpPr>
        <p:spPr>
          <a:xfrm>
            <a:off x="6376416" y="5023104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7068A1-A7DA-0D70-C678-023F4DFDDC93}"/>
              </a:ext>
            </a:extLst>
          </p:cNvPr>
          <p:cNvCxnSpPr/>
          <p:nvPr/>
        </p:nvCxnSpPr>
        <p:spPr>
          <a:xfrm>
            <a:off x="7827264" y="5023104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96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89D2-66DA-4810-F0A7-043A9A01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104FD-D168-B2CA-A86B-B780E890F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First.py</a:t>
            </a:r>
          </a:p>
          <a:p>
            <a:r>
              <a:rPr lang="en-US" dirty="0"/>
              <a:t>def one():</a:t>
            </a:r>
          </a:p>
          <a:p>
            <a:r>
              <a:rPr lang="en-US" dirty="0"/>
              <a:t>     print(“First Module”)</a:t>
            </a:r>
          </a:p>
          <a:p>
            <a:r>
              <a:rPr lang="en-US" dirty="0"/>
              <a:t>     return</a:t>
            </a:r>
          </a:p>
          <a:p>
            <a:r>
              <a:rPr lang="en-US" dirty="0"/>
              <a:t>Second.py</a:t>
            </a:r>
          </a:p>
          <a:p>
            <a:r>
              <a:rPr lang="en-US" dirty="0"/>
              <a:t>def second():</a:t>
            </a:r>
          </a:p>
          <a:p>
            <a:r>
              <a:rPr lang="en-US" dirty="0"/>
              <a:t>        print(“second Module”)</a:t>
            </a:r>
          </a:p>
          <a:p>
            <a:r>
              <a:rPr lang="en-US" dirty="0"/>
              <a:t>        return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37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2C09-68F2-F0D7-5FBC-E14E4EA3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Main.py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6B258-6253-042E-94A0-45A9E9ED1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From my-package import first </a:t>
            </a:r>
          </a:p>
          <a:p>
            <a:r>
              <a:rPr lang="en-US" dirty="0"/>
              <a:t>First . one ()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my-package import </a:t>
            </a:r>
            <a:r>
              <a:rPr lang="en-US" dirty="0" err="1"/>
              <a:t>First,Second</a:t>
            </a:r>
            <a:endParaRPr lang="en-US" dirty="0"/>
          </a:p>
          <a:p>
            <a:r>
              <a:rPr lang="en-US" dirty="0"/>
              <a:t>First.one()</a:t>
            </a:r>
          </a:p>
          <a:p>
            <a:r>
              <a:rPr lang="en-US" dirty="0" err="1"/>
              <a:t>Second.second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8098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78D3-19A9-D874-BD36-600FB919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* From a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7EEB5-D9F7-3910-4F40-68623A832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Ensures that the package has been imported, only importing the names of the submodules defined in the package.</a:t>
            </a:r>
          </a:p>
          <a:p>
            <a:r>
              <a:rPr lang="en-US" dirty="0"/>
              <a:t>Ex:</a:t>
            </a:r>
          </a:p>
          <a:p>
            <a:r>
              <a:rPr lang="en-US" dirty="0"/>
              <a:t>import </a:t>
            </a:r>
            <a:r>
              <a:rPr lang="en-US" dirty="0" err="1"/>
              <a:t>sound.effects.echo</a:t>
            </a:r>
            <a:endParaRPr lang="en-US" dirty="0"/>
          </a:p>
          <a:p>
            <a:r>
              <a:rPr lang="en-US" dirty="0"/>
              <a:t> import </a:t>
            </a:r>
            <a:r>
              <a:rPr lang="en-US" dirty="0" err="1"/>
              <a:t>sound.effects.surround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sound.effects</a:t>
            </a:r>
            <a:r>
              <a:rPr lang="en-US" dirty="0"/>
              <a:t> import *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7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Python</vt:lpstr>
      <vt:lpstr>Agenda</vt:lpstr>
      <vt:lpstr>Packages</vt:lpstr>
      <vt:lpstr>Creating a Package</vt:lpstr>
      <vt:lpstr>Import packages in python</vt:lpstr>
      <vt:lpstr>_init_.py</vt:lpstr>
      <vt:lpstr>Examples</vt:lpstr>
      <vt:lpstr>Main.py </vt:lpstr>
      <vt:lpstr>Importing * From a Package</vt:lpstr>
      <vt:lpstr>                          Thank You</vt:lpstr>
      <vt:lpstr>Packages in Multiple Directories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lakshmi navyatha</dc:creator>
  <cp:lastModifiedBy>lakshmi navyatha</cp:lastModifiedBy>
  <cp:revision>1</cp:revision>
  <dcterms:created xsi:type="dcterms:W3CDTF">2024-11-07T07:06:31Z</dcterms:created>
  <dcterms:modified xsi:type="dcterms:W3CDTF">2024-11-07T07:06:36Z</dcterms:modified>
</cp:coreProperties>
</file>