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87B2-1148-860C-7292-B2E87F162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A577-AE04-7576-44F7-D5301ACE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1807-1902-66AD-711C-82E2DB92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EDB4-BC67-E244-0E87-EC26C27C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1A0E-53A6-499F-03E7-9DA99ABC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EF37-35E9-8A8C-778E-D177B5E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5A608-3965-7188-0EF6-ECAD4C95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6424-6A2E-D099-B864-7DBBE7FF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349F-5A44-AF8E-2162-C8A5842C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1939-27BF-FF74-906A-8FB734D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AF2FA-7A59-FE80-2A17-6CF45B5BC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CE57E-39A8-20A1-B589-643DF063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502D-CF21-5157-0C2A-513D221A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76AB-9ECA-454E-8B3F-B70716A6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BA94-2958-5B86-41A2-61234241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87C8-C7F9-5653-3202-F2B1D3CB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FD4E-308B-2D8B-4345-AB6EAEE5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9CC7-2C78-052C-BADA-CB7BD7AA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0F09-21C4-A7DA-A88B-6EF2D642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3333-BE6F-A9E7-7759-4D036EC3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3EC0-5DF1-C688-ABEE-95BCE87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038DA-1516-B5BA-756E-1DFD4B50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DD02-891E-B675-6F16-0967DC25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3319-28EC-0B31-EA28-4BCFA48D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4695-39AE-115E-68B4-D9F05F8E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3D8-8F59-A2A1-933F-EB0881CC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AC82-5CC5-18D2-362F-C425877B3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A0DED-597B-D9CB-CC7F-2981E239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AA76-1D91-2F9A-F018-994ECBEC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C743D-5829-A47E-0FB9-CF545CF6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51C85-15A6-6EE6-AC2B-801FFF37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6939-83BD-DDDB-871C-A6240EF5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258A-85F5-9847-BF8F-6587FB79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A344-0C5E-B492-F4AA-658F37392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64F8F-32D8-D3B9-6BD5-1C30FDF8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B8269-E996-4AE4-2BD1-39DD59E6F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E25E5-781C-57FA-BD05-D751C76B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ABEA9-CE0B-70E4-9803-EA8F58C1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9D97F-1AF6-E4EB-6CC4-C942A8AA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2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F1F2-5233-0480-1FA2-E4B9131A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290C-DE1D-EF3F-A2CE-E1B3BD2D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EDEF4-7009-7910-312F-E53E556C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1F1AB-C2E8-81AD-87D4-470BE631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235D1-AE0F-EBCF-1937-ECD4E565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CB21D-5606-EC33-76EA-A098F963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9AAD4-2FAC-A77D-B6CD-B93ABDB7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71F2-554B-BD8B-0482-712655E0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A1F8-8909-A3B2-725A-4CA58BC9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BBF2-6956-0D44-B963-8F43A49B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EC45-8833-E97B-FDAE-11A5BD39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A0591-8D5C-5796-DD36-CAB9FD52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8032C-640F-B5DA-02B9-3B8D23C2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636E-8160-1A8E-408B-BE12BA1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52134-1638-E2D7-550E-DAF6DC1A6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DE0F3-9E71-886C-C16F-A8B2487FC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AAB9D-DDDF-CAD3-C98E-3CC77135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3670-CB10-2F6F-F293-6EBD6DA3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E719-0F77-BBFE-58CB-F9659A98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69C91-83FF-4DB8-A268-DBA019CE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6B8B4-3F9D-7642-99DD-8F564603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8F7F-DFD6-5D74-7E7B-2BF0BAB7A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3BE1-39B3-4480-9DFC-C3CAF1FDE6C7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594D-F9E4-D560-23FF-CC8D841DC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99A5-FA6C-BEF5-276B-0D0B02F1D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B6B3-9D0D-41BF-AC33-5A6CA00D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4AA-AB2A-34B3-0056-DD69990B7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7493-2C0B-A478-46A1-ADD2A45B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0920" y="5006340"/>
            <a:ext cx="4366260" cy="1348740"/>
          </a:xfrm>
        </p:spPr>
        <p:txBody>
          <a:bodyPr>
            <a:normAutofit/>
          </a:bodyPr>
          <a:lstStyle/>
          <a:p>
            <a:r>
              <a:rPr lang="en-US" sz="2800" dirty="0"/>
              <a:t>By                                                  </a:t>
            </a:r>
          </a:p>
          <a:p>
            <a:r>
              <a:rPr lang="en-US" sz="2800" dirty="0"/>
              <a:t>G 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245683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2BBA-32D5-6178-83A4-480F5C2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2011-E301-60CF-CD84-8B62E037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=“IT Debuggers”    (Str)</a:t>
            </a:r>
          </a:p>
          <a:p>
            <a:r>
              <a:rPr lang="en-US" dirty="0"/>
              <a:t>Age = 50                               (int)</a:t>
            </a:r>
          </a:p>
          <a:p>
            <a:r>
              <a:rPr lang="en-US" dirty="0"/>
              <a:t>Marks = 55.0                        (Float)</a:t>
            </a:r>
          </a:p>
          <a:p>
            <a:r>
              <a:rPr lang="en-US" dirty="0"/>
              <a:t>Friends = [“ </a:t>
            </a:r>
            <a:r>
              <a:rPr lang="en-US" dirty="0" err="1"/>
              <a:t>priya</a:t>
            </a:r>
            <a:r>
              <a:rPr lang="en-US" dirty="0"/>
              <a:t> ”, ” </a:t>
            </a:r>
            <a:r>
              <a:rPr lang="en-US" dirty="0" err="1"/>
              <a:t>laya</a:t>
            </a:r>
            <a:r>
              <a:rPr lang="en-US" dirty="0"/>
              <a:t> ” , “ </a:t>
            </a:r>
            <a:r>
              <a:rPr lang="en-US" dirty="0" err="1"/>
              <a:t>ramya</a:t>
            </a:r>
            <a:r>
              <a:rPr lang="en-US" dirty="0"/>
              <a:t> ”]  (List)</a:t>
            </a:r>
          </a:p>
          <a:p>
            <a:r>
              <a:rPr lang="en-US" dirty="0"/>
              <a:t>Fruits = (“banana” , “apple” , “kiwi”)    (Tuple)</a:t>
            </a:r>
          </a:p>
          <a:p>
            <a:r>
              <a:rPr lang="en-US" dirty="0"/>
              <a:t>Details = { “name” : “Navyatha”, “age” : 100}</a:t>
            </a:r>
          </a:p>
          <a:p>
            <a:r>
              <a:rPr lang="en-US" dirty="0"/>
              <a:t>                       Key     :  Value  (Dictionary)</a:t>
            </a:r>
          </a:p>
          <a:p>
            <a:r>
              <a:rPr lang="en-US" dirty="0"/>
              <a:t>Game = True                           (bool)</a:t>
            </a:r>
          </a:p>
        </p:txBody>
      </p:sp>
    </p:spTree>
    <p:extLst>
      <p:ext uri="{BB962C8B-B14F-4D97-AF65-F5344CB8AC3E}">
        <p14:creationId xmlns:p14="http://schemas.microsoft.com/office/powerpoint/2010/main" val="40459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C0BF-7C5B-9F2B-9A65-AE0F36DF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65125"/>
            <a:ext cx="11033760" cy="5601337"/>
          </a:xfrm>
        </p:spPr>
        <p:txBody>
          <a:bodyPr/>
          <a:lstStyle/>
          <a:p>
            <a:r>
              <a:rPr lang="en-US" dirty="0"/>
              <a:t> 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7E422-95C3-5063-6AC3-5C5AE6D00CF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83918" y="6857997"/>
            <a:ext cx="1130808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0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A4CE-FC94-99FF-61BD-EF7642FB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7C69-0B65-561D-C527-7975BE6E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9667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385-ECEB-8265-AEE7-B3446FFF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Indentation: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B973-0321-490C-B37A-7E8FA9C6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Indentation refers to the spaces at the begging of a code line.</a:t>
            </a:r>
          </a:p>
          <a:p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r>
              <a:rPr lang="en-US" dirty="0"/>
              <a:t>Python uses Indentation to indicate a block of code.</a:t>
            </a:r>
          </a:p>
          <a:p>
            <a:endParaRPr lang="en-US" dirty="0"/>
          </a:p>
          <a:p>
            <a:r>
              <a:rPr lang="en-US" dirty="0"/>
              <a:t>For ex:</a:t>
            </a:r>
          </a:p>
          <a:p>
            <a:pPr marL="0" indent="0">
              <a:buNone/>
            </a:pPr>
            <a:r>
              <a:rPr lang="en-US" dirty="0"/>
              <a:t>                 if 5&gt;2:</a:t>
            </a:r>
          </a:p>
          <a:p>
            <a:pPr marL="0" indent="0">
              <a:buNone/>
            </a:pPr>
            <a:r>
              <a:rPr lang="en-US" dirty="0"/>
              <a:t>                    print(“Five is greater than two”)</a:t>
            </a:r>
          </a:p>
          <a:p>
            <a:pPr marL="0" indent="0">
              <a:buNone/>
            </a:pPr>
            <a:r>
              <a:rPr lang="en-US" dirty="0"/>
              <a:t>Note: “Python will give you an error if you skip the indentation:”</a:t>
            </a:r>
          </a:p>
        </p:txBody>
      </p:sp>
    </p:spTree>
    <p:extLst>
      <p:ext uri="{BB962C8B-B14F-4D97-AF65-F5344CB8AC3E}">
        <p14:creationId xmlns:p14="http://schemas.microsoft.com/office/powerpoint/2010/main" val="144319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DF79-3A0D-6CB9-A543-C1617BAF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AE22-E2DD-4765-819C-91BC1439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90688"/>
            <a:ext cx="110871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Basically Variable is an identifier, behave like Container, use to store</a:t>
            </a:r>
          </a:p>
          <a:p>
            <a:pPr marL="0" indent="0">
              <a:buNone/>
            </a:pPr>
            <a:r>
              <a:rPr lang="en-US" dirty="0"/>
              <a:t>Values. and it is case-sensitive(age ,Age  ,AGE are three diff Variables) </a:t>
            </a:r>
          </a:p>
          <a:p>
            <a:r>
              <a:rPr lang="en-US" dirty="0"/>
              <a:t>The main purpose of a variable in Python to store input and output values of the Python Program.</a:t>
            </a:r>
          </a:p>
          <a:p>
            <a:r>
              <a:rPr lang="en-US" dirty="0"/>
              <a:t>Variable Declaration:</a:t>
            </a:r>
          </a:p>
          <a:p>
            <a:pPr marL="0" indent="0">
              <a:buNone/>
            </a:pPr>
            <a:r>
              <a:rPr lang="en-US" dirty="0"/>
              <a:t>                                          Variable declaration means to allocation</a:t>
            </a:r>
          </a:p>
          <a:p>
            <a:pPr marL="0" indent="0">
              <a:buNone/>
            </a:pPr>
            <a:r>
              <a:rPr lang="en-US" dirty="0"/>
              <a:t>                                          sufficient memory to the variable.</a:t>
            </a:r>
          </a:p>
          <a:p>
            <a:pPr marL="0" indent="0">
              <a:buNone/>
            </a:pPr>
            <a:r>
              <a:rPr lang="en-US" dirty="0"/>
              <a:t>Syntax: Data-type Variable Name:-</a:t>
            </a:r>
          </a:p>
          <a:p>
            <a:pPr marL="0" indent="0">
              <a:buNone/>
            </a:pPr>
            <a:r>
              <a:rPr lang="en-US" dirty="0"/>
              <a:t>               int    age;</a:t>
            </a:r>
          </a:p>
          <a:p>
            <a:pPr marL="0" indent="0">
              <a:buNone/>
            </a:pPr>
            <a:r>
              <a:rPr lang="en-US" dirty="0"/>
              <a:t>               string name;</a:t>
            </a:r>
          </a:p>
          <a:p>
            <a:pPr marL="0" indent="0">
              <a:buNone/>
            </a:pPr>
            <a:r>
              <a:rPr lang="en-US" dirty="0"/>
              <a:t>                string address;  // Declaration part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8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8DFA-B19C-87E5-AD76-56E5512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6F91-2042-70CB-06C0-68F6C35F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Initialization:-</a:t>
            </a:r>
          </a:p>
          <a:p>
            <a:pPr marL="0" indent="0">
              <a:buNone/>
            </a:pPr>
            <a:r>
              <a:rPr lang="en-US" dirty="0"/>
              <a:t>                                         variable initialization means to store some value</a:t>
            </a:r>
          </a:p>
          <a:p>
            <a:pPr marL="0" indent="0">
              <a:buNone/>
            </a:pPr>
            <a:r>
              <a:rPr lang="en-US" dirty="0"/>
              <a:t>                                          in that Particular memory location or variable.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           Variable-name = Value; //initialization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       age = 30; // initialization part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049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112E-CA25-3E9E-2991-A5DCDE67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645E-EADC-D0B2-43B7-C517ED8D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level of variables like:</a:t>
            </a:r>
          </a:p>
          <a:p>
            <a:r>
              <a:rPr lang="en-US" dirty="0"/>
              <a:t>Method level variables:</a:t>
            </a:r>
          </a:p>
          <a:p>
            <a:pPr marL="0" indent="0">
              <a:buNone/>
            </a:pPr>
            <a:r>
              <a:rPr lang="en-US" dirty="0"/>
              <a:t>                                              The variable which is declare inside the</a:t>
            </a:r>
          </a:p>
          <a:p>
            <a:pPr marL="0" indent="0">
              <a:buNone/>
            </a:pPr>
            <a:r>
              <a:rPr lang="en-US" dirty="0"/>
              <a:t>                                               methods are called Local variables.</a:t>
            </a:r>
          </a:p>
          <a:p>
            <a:pPr marL="0" indent="0">
              <a:buNone/>
            </a:pPr>
            <a:r>
              <a:rPr lang="en-US" dirty="0"/>
              <a:t>                    Ex: method body only.</a:t>
            </a:r>
          </a:p>
          <a:p>
            <a:r>
              <a:rPr lang="en-US" dirty="0"/>
              <a:t>Class level variables:</a:t>
            </a:r>
          </a:p>
          <a:p>
            <a:pPr marL="0" indent="0">
              <a:buNone/>
            </a:pPr>
            <a:r>
              <a:rPr lang="en-US" dirty="0"/>
              <a:t>                                               The variable which is declare inside the class</a:t>
            </a:r>
          </a:p>
          <a:p>
            <a:pPr marL="0" indent="0">
              <a:buNone/>
            </a:pPr>
            <a:r>
              <a:rPr lang="en-US" dirty="0"/>
              <a:t>                                                are called Class level variables.</a:t>
            </a:r>
          </a:p>
          <a:p>
            <a:pPr marL="0" indent="0">
              <a:buNone/>
            </a:pPr>
            <a:r>
              <a:rPr lang="en-US" dirty="0"/>
              <a:t>                     Ex: 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8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DE73-3E35-438C-BC23-EA882DE7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CDBB4-4A6F-91F8-0C9F-03328FD2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Comments are identifiers in Python, These comments can help us to describes about Python instructions/Program code.</a:t>
            </a:r>
          </a:p>
          <a:p>
            <a:r>
              <a:rPr lang="en-US" dirty="0"/>
              <a:t>We can able to understand the Python program and also it will help others to understand the Python coding.</a:t>
            </a:r>
          </a:p>
          <a:p>
            <a:r>
              <a:rPr lang="en-US" dirty="0"/>
              <a:t>So, with the Readability and understandability of a Python program Very easy.</a:t>
            </a:r>
          </a:p>
          <a:p>
            <a:r>
              <a:rPr lang="en-US" dirty="0"/>
              <a:t>Comments can be used to prevent execution when testing code.</a:t>
            </a:r>
          </a:p>
          <a:p>
            <a:r>
              <a:rPr lang="en-US" dirty="0"/>
              <a:t>Comments can be used to make the code more readable.</a:t>
            </a:r>
          </a:p>
          <a:p>
            <a:r>
              <a:rPr lang="en-US" dirty="0"/>
              <a:t>Single- line: These start with a hash Symbol(#)</a:t>
            </a:r>
          </a:p>
          <a:p>
            <a:r>
              <a:rPr lang="en-US" dirty="0"/>
              <a:t>Ex: # Hello Team!(this is Comments in Python)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2A02-918C-37A1-AD78-709DE01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BEDE-59C2-714C-43A6-71D6FF83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does not really have a Syntax for multiline Comments.</a:t>
            </a:r>
          </a:p>
          <a:p>
            <a:pPr marL="0" indent="0">
              <a:buNone/>
            </a:pPr>
            <a:r>
              <a:rPr lang="en-US" dirty="0"/>
              <a:t>   To add a multiline Comment you can add a Multiline String (triple quotes) in your code, and place your Comment inside it: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         “”” </a:t>
            </a:r>
          </a:p>
          <a:p>
            <a:pPr marL="0" indent="0">
              <a:buNone/>
            </a:pPr>
            <a:r>
              <a:rPr lang="en-US" dirty="0"/>
              <a:t>          Hello Team!</a:t>
            </a:r>
          </a:p>
          <a:p>
            <a:pPr marL="0" indent="0">
              <a:buNone/>
            </a:pPr>
            <a:r>
              <a:rPr lang="en-US" dirty="0"/>
              <a:t>           My name is G . Lakshmi Navyatha</a:t>
            </a:r>
          </a:p>
          <a:p>
            <a:pPr marL="0" indent="0">
              <a:buNone/>
            </a:pPr>
            <a:r>
              <a:rPr lang="en-US" dirty="0"/>
              <a:t>            “””                                                           (This is a Comment written in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more than just one line)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1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F3D1-A687-ED4E-6F12-E0358F02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E65C-C618-3849-0F26-22AB4D87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825625"/>
            <a:ext cx="106908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types are identifiers,  to specify  use to specify the different sizes, and their default values that can be stored in the variables.</a:t>
            </a:r>
          </a:p>
          <a:p>
            <a:r>
              <a:rPr lang="en-US" dirty="0"/>
              <a:t>Python has following Data types built-in these Categories:</a:t>
            </a:r>
          </a:p>
          <a:p>
            <a:pPr marL="0" indent="0">
              <a:buNone/>
            </a:pPr>
            <a:r>
              <a:rPr lang="en-US" dirty="0"/>
              <a:t>                                      Data Types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Number                           Sequence                  Set           Boolean           Binary                          </a:t>
            </a:r>
          </a:p>
          <a:p>
            <a:pPr marL="0" indent="0">
              <a:buNone/>
            </a:pPr>
            <a:r>
              <a:rPr lang="en-US" dirty="0"/>
              <a:t>       int                                   String             Dictionary        bool                  bytes</a:t>
            </a:r>
          </a:p>
          <a:p>
            <a:pPr marL="0" indent="0">
              <a:buNone/>
            </a:pPr>
            <a:r>
              <a:rPr lang="en-US" dirty="0"/>
              <a:t>      float                                 Tuple       </a:t>
            </a:r>
          </a:p>
          <a:p>
            <a:pPr marL="0" indent="0">
              <a:buNone/>
            </a:pPr>
            <a:r>
              <a:rPr lang="en-US" dirty="0"/>
              <a:t>Complex                                  List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E961C54-BC00-6AAB-520D-EBB3BC479554}"/>
              </a:ext>
            </a:extLst>
          </p:cNvPr>
          <p:cNvSpPr/>
          <p:nvPr/>
        </p:nvSpPr>
        <p:spPr>
          <a:xfrm>
            <a:off x="4183380" y="3424234"/>
            <a:ext cx="571500" cy="5692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B0B1C-F5B0-2B47-32A6-86538D5C5C04}"/>
              </a:ext>
            </a:extLst>
          </p:cNvPr>
          <p:cNvCxnSpPr>
            <a:cxnSpLocks/>
          </p:cNvCxnSpPr>
          <p:nvPr/>
        </p:nvCxnSpPr>
        <p:spPr>
          <a:xfrm>
            <a:off x="1013460" y="4001288"/>
            <a:ext cx="722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8FFA31-E3A5-B9A6-AC66-F766A8DC3724}"/>
              </a:ext>
            </a:extLst>
          </p:cNvPr>
          <p:cNvCxnSpPr>
            <a:cxnSpLocks/>
          </p:cNvCxnSpPr>
          <p:nvPr/>
        </p:nvCxnSpPr>
        <p:spPr>
          <a:xfrm>
            <a:off x="1691640" y="41376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AB706F-7DF8-9AFA-AF69-5A73ED558242}"/>
              </a:ext>
            </a:extLst>
          </p:cNvPr>
          <p:cNvCxnSpPr>
            <a:cxnSpLocks/>
          </p:cNvCxnSpPr>
          <p:nvPr/>
        </p:nvCxnSpPr>
        <p:spPr>
          <a:xfrm>
            <a:off x="1440180" y="41376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6E396FE-597A-A44B-7A7D-EC322182D963}"/>
              </a:ext>
            </a:extLst>
          </p:cNvPr>
          <p:cNvSpPr/>
          <p:nvPr/>
        </p:nvSpPr>
        <p:spPr>
          <a:xfrm>
            <a:off x="822959" y="3993511"/>
            <a:ext cx="236221" cy="414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DCB0B0A-E3B7-0F36-277B-FDED207C83A5}"/>
              </a:ext>
            </a:extLst>
          </p:cNvPr>
          <p:cNvSpPr/>
          <p:nvPr/>
        </p:nvSpPr>
        <p:spPr>
          <a:xfrm>
            <a:off x="4518659" y="3930492"/>
            <a:ext cx="236221" cy="414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86DE565-3E57-3A83-8A2C-32250DAF941B}"/>
              </a:ext>
            </a:extLst>
          </p:cNvPr>
          <p:cNvSpPr/>
          <p:nvPr/>
        </p:nvSpPr>
        <p:spPr>
          <a:xfrm>
            <a:off x="8061960" y="4001288"/>
            <a:ext cx="335279" cy="4143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182CFD-5FAB-349B-A348-211CFFA4C933}"/>
              </a:ext>
            </a:extLst>
          </p:cNvPr>
          <p:cNvCxnSpPr>
            <a:cxnSpLocks/>
          </p:cNvCxnSpPr>
          <p:nvPr/>
        </p:nvCxnSpPr>
        <p:spPr>
          <a:xfrm>
            <a:off x="8317229" y="3993511"/>
            <a:ext cx="2080263" cy="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AA27850-8E36-C3CA-13BB-EFF136E2B727}"/>
              </a:ext>
            </a:extLst>
          </p:cNvPr>
          <p:cNvSpPr/>
          <p:nvPr/>
        </p:nvSpPr>
        <p:spPr>
          <a:xfrm>
            <a:off x="6621784" y="4001288"/>
            <a:ext cx="335278" cy="414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9D87E33-C0A6-F2FC-9779-F29F19613E83}"/>
              </a:ext>
            </a:extLst>
          </p:cNvPr>
          <p:cNvSpPr/>
          <p:nvPr/>
        </p:nvSpPr>
        <p:spPr>
          <a:xfrm>
            <a:off x="10149839" y="4001288"/>
            <a:ext cx="247653" cy="3754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</vt:lpstr>
      <vt:lpstr>Agenda:</vt:lpstr>
      <vt:lpstr>Python Indentation:</vt:lpstr>
      <vt:lpstr>Variables:</vt:lpstr>
      <vt:lpstr>Variables:</vt:lpstr>
      <vt:lpstr>Variables</vt:lpstr>
      <vt:lpstr>Comments:</vt:lpstr>
      <vt:lpstr>Multiline Comments</vt:lpstr>
      <vt:lpstr>Data Types:</vt:lpstr>
      <vt:lpstr>Setting the Data type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2</cp:revision>
  <dcterms:created xsi:type="dcterms:W3CDTF">2024-10-11T07:21:52Z</dcterms:created>
  <dcterms:modified xsi:type="dcterms:W3CDTF">2024-10-11T10:25:50Z</dcterms:modified>
</cp:coreProperties>
</file>