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4668-4780-B20A-1F45-6E6170C25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44B73-92E8-3AFC-71ED-DDAE8A1D8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FDBC3-DC36-6926-6E3F-2FD34D96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65E1A-9505-4123-99E8-81E8E215F46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A2FEF-50C4-FC49-8CA1-6A073B76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421E4-B022-C717-0AD6-201C66D7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E83E-9220-4611-91F4-BDF963AEA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1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8EB4-58D1-9A8B-DACE-FF8AF3F07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70051-9D98-965C-167B-5E5067203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5874B-3429-1F3B-27FC-74908E604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65E1A-9505-4123-99E8-81E8E215F46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6777B-C89E-C79F-F0E6-10E42CE1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D9727-8F71-4322-4436-542715D3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E83E-9220-4611-91F4-BDF963AEA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6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4EED9-FDA9-2262-BFB6-875C435A8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6F016-20EE-E78D-D9E7-485F163BB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EEEDC-9182-AC19-C62D-2E5D2259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65E1A-9505-4123-99E8-81E8E215F46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489F3-AC79-A6A8-EDD5-7023F7E3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D2AFE-4886-EB95-938F-BCA880AC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E83E-9220-4611-91F4-BDF963AEA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0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0C1F9-8508-4F57-FF65-B1F5C524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48333-9055-69B3-8D17-F98305E02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9BD47-1F15-9152-A50E-9F1BF8AA0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65E1A-9505-4123-99E8-81E8E215F46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9BBA3-C619-A1C5-9305-B352FD91C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640B0-C240-311A-9EDE-7E2925BE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E83E-9220-4611-91F4-BDF963AEA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4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CF087-0758-7EEA-3829-DFC10099B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54D7C-7EC7-438D-CC82-31C4451FF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A9F96-05CF-2894-75AA-9F19F6A86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65E1A-9505-4123-99E8-81E8E215F46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847CC-F3A0-65FA-E27E-8E4A303D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DAFC1-4C09-04FE-B5E3-BB2B29EFA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E83E-9220-4611-91F4-BDF963AEA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2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CF53-AEB2-4B1F-83EB-CB18CB082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F26DD-D273-EAAC-7F73-4D1DF2BF1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39F17-85BF-78CB-325B-19A71F0C1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55539-6BA7-A492-E12C-31B81B8FC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65E1A-9505-4123-99E8-81E8E215F46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185BE-6130-BFEA-2199-1A26B3E8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DE507-0EFE-17EF-DB95-6893FCE0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E83E-9220-4611-91F4-BDF963AEA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5900-BF81-6DB5-57FE-494D35518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75959-0683-66C6-B76F-575D15BF3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50D5C-A0AA-A0B4-D043-B121E1955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97C71-12A0-52AF-8759-75E279AEAC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0CD0F6-E7B5-5D10-8ABD-C30DC5A06A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162C8-4DE4-451B-38A4-D8E9EB7E8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65E1A-9505-4123-99E8-81E8E215F46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95ABFA-3479-655C-282D-5D97D86C6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AE58D6-CC84-4B65-1B99-AD987245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E83E-9220-4611-91F4-BDF963AEA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6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201D-2D79-C4F2-50E1-CCF5761C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F519D1-4EC1-486E-BD9D-3D448897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65E1A-9505-4123-99E8-81E8E215F46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0725B-AFF0-F630-4510-A4D6BDAD2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572AC-5AA6-B02B-22AD-D56D0305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E83E-9220-4611-91F4-BDF963AEA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4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CD3BE7-0C55-D595-C93D-9949E3923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65E1A-9505-4123-99E8-81E8E215F46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3615A-A9A1-C419-9ED1-FB77FC714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27F5C-9DB4-972F-9998-2A09A194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E83E-9220-4611-91F4-BDF963AEA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7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72A6-0EAA-BCDB-A19D-DA80CD08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4E3D7-9CDD-A6E9-FE92-9F82013A9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446BB-9FA6-8659-FF06-55251ACCB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5F936-8722-6679-6ADF-9E867E6D1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65E1A-9505-4123-99E8-81E8E215F46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19D37-A2AC-48BA-61DA-49B031287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B19B4-5F12-3238-74BB-DC55A1899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E83E-9220-4611-91F4-BDF963AEA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B3B4-65D4-2ABF-DFF9-65188BAB8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5C8E1B-E28F-8BA5-6736-D67AFB001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DA2FD-2D22-E6B2-7F96-0D821F10C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73EED-C95B-B224-2960-7AC991FA3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65E1A-9505-4123-99E8-81E8E215F46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F18E0-5C3B-155A-80D6-73B83EBE2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0AF14-4C60-5629-5388-0AA8D4E1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E83E-9220-4611-91F4-BDF963AEA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1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5D5455-3398-B224-0756-A8B05DD5E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2FDE9-298B-11D2-C829-FA3400B8F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15CA5-0F0E-68FA-DFAE-C11679764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65E1A-9505-4123-99E8-81E8E215F46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269A9-3B46-ABAF-C9C5-B27A7C68B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31BEE-0F2E-7A86-903D-0DCF588AA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BE83E-9220-4611-91F4-BDF963AEA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1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E428-9EE0-B69E-F5C4-2BC6431E7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B19F7-766D-650A-D3B9-2F78A2F86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0525" y="5029200"/>
            <a:ext cx="3753853" cy="1280694"/>
          </a:xfrm>
        </p:spPr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G. Lakshmi Navyatha</a:t>
            </a:r>
          </a:p>
        </p:txBody>
      </p:sp>
    </p:spTree>
    <p:extLst>
      <p:ext uri="{BB962C8B-B14F-4D97-AF65-F5344CB8AC3E}">
        <p14:creationId xmlns:p14="http://schemas.microsoft.com/office/powerpoint/2010/main" val="1753278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6AF1-0AA0-2772-A355-C16B32899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CCF48-4742-8A4F-CF0E-4BD62561F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has properties and methods used to retrieve information about the search .</a:t>
            </a:r>
          </a:p>
          <a:p>
            <a:r>
              <a:rPr lang="en-US" dirty="0"/>
              <a:t>Span() – returns a tuple containing the start -, and end positions of the match.</a:t>
            </a:r>
          </a:p>
          <a:p>
            <a:r>
              <a:rPr lang="en-US" dirty="0"/>
              <a:t>String() – returns the string passed into the function.</a:t>
            </a:r>
          </a:p>
          <a:p>
            <a:r>
              <a:rPr lang="en-US" dirty="0"/>
              <a:t>group()- returns the part of the string where there was a match.</a:t>
            </a:r>
          </a:p>
        </p:txBody>
      </p:sp>
    </p:spTree>
    <p:extLst>
      <p:ext uri="{BB962C8B-B14F-4D97-AF65-F5344CB8AC3E}">
        <p14:creationId xmlns:p14="http://schemas.microsoft.com/office/powerpoint/2010/main" val="2612326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47A0-2B9E-2292-90E6-0B6B07C7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Grouped with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6B371-E880-A3F8-2E10-90FE94B4D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we see group (‘month’) or group (‘year’), we known it’s </a:t>
            </a:r>
            <a:r>
              <a:rPr lang="en-US" dirty="0" err="1"/>
              <a:t>referncing</a:t>
            </a:r>
            <a:r>
              <a:rPr lang="en-US" dirty="0"/>
              <a:t> the month or the year.</a:t>
            </a:r>
          </a:p>
          <a:p>
            <a:r>
              <a:rPr lang="en-US" dirty="0"/>
              <a:t>Ex: </a:t>
            </a:r>
          </a:p>
          <a:p>
            <a:r>
              <a:rPr lang="en-US" dirty="0"/>
              <a:t>import re</a:t>
            </a:r>
          </a:p>
          <a:p>
            <a:pPr marL="0" indent="0">
              <a:buNone/>
            </a:pPr>
            <a:r>
              <a:rPr lang="en-US" dirty="0"/>
              <a:t>    Dob = “ dec 13, 2001”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regularexpression</a:t>
            </a:r>
            <a:r>
              <a:rPr lang="en-US" dirty="0"/>
              <a:t>=r”^(?p&lt;month&gt;\w+)\s(?p&lt;day&gt;\d+)\s(?p&lt;year&gt;\d        +)”</a:t>
            </a:r>
          </a:p>
          <a:p>
            <a:r>
              <a:rPr lang="en-US" dirty="0"/>
              <a:t>matches = </a:t>
            </a:r>
            <a:r>
              <a:rPr lang="en-US" dirty="0" err="1"/>
              <a:t>re.search</a:t>
            </a:r>
            <a:r>
              <a:rPr lang="en-US" dirty="0"/>
              <a:t>(</a:t>
            </a:r>
            <a:r>
              <a:rPr lang="en-US" dirty="0" err="1"/>
              <a:t>regularexpression</a:t>
            </a:r>
            <a:r>
              <a:rPr lang="en-US" dirty="0"/>
              <a:t>, DOB)</a:t>
            </a:r>
          </a:p>
          <a:p>
            <a:r>
              <a:rPr lang="en-US" dirty="0"/>
              <a:t>Print(“month:” , </a:t>
            </a:r>
            <a:r>
              <a:rPr lang="en-US" dirty="0" err="1"/>
              <a:t>matches.group</a:t>
            </a:r>
            <a:r>
              <a:rPr lang="en-US" dirty="0"/>
              <a:t>(‘month’))      O/p: month: dec</a:t>
            </a:r>
          </a:p>
          <a:p>
            <a:r>
              <a:rPr lang="en-US" dirty="0"/>
              <a:t>Print(“day:”, </a:t>
            </a:r>
            <a:r>
              <a:rPr lang="en-US" dirty="0" err="1"/>
              <a:t>matches.group</a:t>
            </a:r>
            <a:r>
              <a:rPr lang="en-US" dirty="0"/>
              <a:t>(‘day))                             day: 13</a:t>
            </a:r>
          </a:p>
          <a:p>
            <a:r>
              <a:rPr lang="en-US" dirty="0"/>
              <a:t>Print(“year:”,</a:t>
            </a:r>
            <a:r>
              <a:rPr lang="en-US" dirty="0" err="1"/>
              <a:t>matches.group</a:t>
            </a:r>
            <a:r>
              <a:rPr lang="en-US" dirty="0"/>
              <a:t>(‘year))                          year: 2001</a:t>
            </a:r>
          </a:p>
        </p:txBody>
      </p:sp>
    </p:spTree>
    <p:extLst>
      <p:ext uri="{BB962C8B-B14F-4D97-AF65-F5344CB8AC3E}">
        <p14:creationId xmlns:p14="http://schemas.microsoft.com/office/powerpoint/2010/main" val="1585689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55D4D-2139-41E9-8515-31004612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365125"/>
            <a:ext cx="10695432" cy="4597019"/>
          </a:xfrm>
        </p:spPr>
        <p:txBody>
          <a:bodyPr/>
          <a:lstStyle/>
          <a:p>
            <a:r>
              <a:rPr lang="en-US" dirty="0"/>
              <a:t>                               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7EA6E-6319-0629-E52A-99BE09F63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56703"/>
            <a:ext cx="10515600" cy="6096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03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639F2-0155-93C7-A445-607011DB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024EB-C428-CC18-5F79-013D4A4AE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Regular Expression Functions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Named Grouped with Regular Functions</a:t>
            </a:r>
          </a:p>
          <a:p>
            <a:r>
              <a:rPr lang="en-US"/>
              <a:t>Example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385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21F9C-2A7E-41A6-6C64-D74F9C99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0AAF-FBBB-0236-36E6-6862CE553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regular Expression, is a sequence of characters that forms a search Pattern.</a:t>
            </a:r>
          </a:p>
          <a:p>
            <a:r>
              <a:rPr lang="en-US" dirty="0"/>
              <a:t>Regular Expression can be used to check if a string contains the specified search pattern.</a:t>
            </a:r>
          </a:p>
          <a:p>
            <a:r>
              <a:rPr lang="en-US" dirty="0"/>
              <a:t>Regular Expression Module:</a:t>
            </a:r>
          </a:p>
          <a:p>
            <a:r>
              <a:rPr lang="en-US" dirty="0"/>
              <a:t>Python has a built-in package called re, which can be used to work with regular expression.</a:t>
            </a:r>
          </a:p>
          <a:p>
            <a:r>
              <a:rPr lang="en-US" dirty="0"/>
              <a:t>Import the re module:</a:t>
            </a:r>
          </a:p>
          <a:p>
            <a:r>
              <a:rPr lang="en-US" dirty="0"/>
              <a:t>           import re</a:t>
            </a:r>
          </a:p>
        </p:txBody>
      </p:sp>
    </p:spTree>
    <p:extLst>
      <p:ext uri="{BB962C8B-B14F-4D97-AF65-F5344CB8AC3E}">
        <p14:creationId xmlns:p14="http://schemas.microsoft.com/office/powerpoint/2010/main" val="327255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A5B73-9445-9C78-6849-37A8DD7EB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D2221-DED6-B0DA-D469-C899BE206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using imported the re module, we can start using regular expressions:</a:t>
            </a:r>
          </a:p>
          <a:p>
            <a:r>
              <a:rPr lang="en-US" dirty="0"/>
              <a:t>Ex:</a:t>
            </a:r>
          </a:p>
          <a:p>
            <a:r>
              <a:rPr lang="en-US" dirty="0"/>
              <a:t>Search the string to see if it starts with “The” and ends with “Vizag”:</a:t>
            </a:r>
          </a:p>
          <a:p>
            <a:r>
              <a:rPr lang="en-US" dirty="0"/>
              <a:t>     import re</a:t>
            </a:r>
          </a:p>
          <a:p>
            <a:r>
              <a:rPr lang="en-US" dirty="0"/>
              <a:t>     txt = “The rain in Vizag”</a:t>
            </a:r>
          </a:p>
          <a:p>
            <a:r>
              <a:rPr lang="en-US" dirty="0"/>
              <a:t>     txt2 = </a:t>
            </a:r>
            <a:r>
              <a:rPr lang="en-US" dirty="0" err="1"/>
              <a:t>re.search</a:t>
            </a:r>
            <a:r>
              <a:rPr lang="en-US" dirty="0"/>
              <a:t>(“^The.*</a:t>
            </a:r>
            <a:r>
              <a:rPr lang="en-US" dirty="0" err="1"/>
              <a:t>Vizag”,txt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9910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00B9-8355-0023-73EF-A8C06574B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F66C5-FA22-FBCB-EB03-ACF7AB67B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re module offers a set of functions that allows us to search a string for a match:</a:t>
            </a:r>
          </a:p>
          <a:p>
            <a:r>
              <a:rPr lang="en-US" dirty="0"/>
              <a:t>Function                             Description</a:t>
            </a:r>
          </a:p>
          <a:p>
            <a:r>
              <a:rPr lang="en-US" dirty="0" err="1"/>
              <a:t>findall</a:t>
            </a:r>
            <a:r>
              <a:rPr lang="en-US" dirty="0"/>
              <a:t>                            Returns a list containing all matches</a:t>
            </a:r>
          </a:p>
          <a:p>
            <a:r>
              <a:rPr lang="en-US" dirty="0"/>
              <a:t>Search                           Returns a match object if there is a match</a:t>
            </a:r>
          </a:p>
          <a:p>
            <a:r>
              <a:rPr lang="en-US" dirty="0"/>
              <a:t>                                       anywhere in the string.</a:t>
            </a:r>
          </a:p>
          <a:p>
            <a:r>
              <a:rPr lang="en-US" dirty="0"/>
              <a:t>Split                               Returns a list where the string has been split at </a:t>
            </a:r>
          </a:p>
          <a:p>
            <a:r>
              <a:rPr lang="en-US" dirty="0"/>
              <a:t>                                       each match.</a:t>
            </a:r>
          </a:p>
          <a:p>
            <a:r>
              <a:rPr lang="en-US" dirty="0"/>
              <a:t>Sub                                Replaces one or many matches with a string.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84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CF412-60D1-8804-B962-3BC0801C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findall</a:t>
            </a:r>
            <a:r>
              <a:rPr lang="en-US" dirty="0"/>
              <a:t>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F4C01-38BB-2283-8E11-ED0C8DB4B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returns a list containing all matches.</a:t>
            </a:r>
          </a:p>
          <a:p>
            <a:r>
              <a:rPr lang="en-US" dirty="0"/>
              <a:t>Ex:</a:t>
            </a:r>
          </a:p>
          <a:p>
            <a:r>
              <a:rPr lang="en-US" dirty="0"/>
              <a:t>Print a list of all matches:</a:t>
            </a:r>
          </a:p>
          <a:p>
            <a:r>
              <a:rPr lang="en-US" dirty="0"/>
              <a:t>              import re</a:t>
            </a:r>
          </a:p>
          <a:p>
            <a:r>
              <a:rPr lang="en-US" dirty="0"/>
              <a:t>              txt = “ hello busy ppl”</a:t>
            </a:r>
          </a:p>
          <a:p>
            <a:r>
              <a:rPr lang="en-US" dirty="0"/>
              <a:t>              txt2 = </a:t>
            </a:r>
            <a:r>
              <a:rPr lang="en-US" dirty="0" err="1"/>
              <a:t>re.findall</a:t>
            </a:r>
            <a:r>
              <a:rPr lang="en-US" dirty="0"/>
              <a:t>(“</a:t>
            </a:r>
            <a:r>
              <a:rPr lang="en-US" dirty="0" err="1"/>
              <a:t>llo</a:t>
            </a:r>
            <a:r>
              <a:rPr lang="en-US" dirty="0"/>
              <a:t>”,txt)</a:t>
            </a:r>
          </a:p>
          <a:p>
            <a:r>
              <a:rPr lang="en-US" dirty="0"/>
              <a:t>              print(txt2)                   #[‘llo’]</a:t>
            </a:r>
          </a:p>
          <a:p>
            <a:r>
              <a:rPr lang="en-US" dirty="0"/>
              <a:t>The list contains the matches in the order they are found.</a:t>
            </a:r>
          </a:p>
          <a:p>
            <a:r>
              <a:rPr lang="en-US" dirty="0"/>
              <a:t>If no matches are found, an empty list is returned.</a:t>
            </a:r>
          </a:p>
        </p:txBody>
      </p:sp>
    </p:spTree>
    <p:extLst>
      <p:ext uri="{BB962C8B-B14F-4D97-AF65-F5344CB8AC3E}">
        <p14:creationId xmlns:p14="http://schemas.microsoft.com/office/powerpoint/2010/main" val="2242214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A43E-C6E6-F02A-38F8-7E33AAF6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search()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D4C8-370C-9F14-86C6-F3CFD1C25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searches the string for a match, and returns a match object if there is a match.</a:t>
            </a:r>
          </a:p>
          <a:p>
            <a:r>
              <a:rPr lang="en-US" dirty="0"/>
              <a:t>Searching for the 1</a:t>
            </a:r>
            <a:r>
              <a:rPr lang="en-US" baseline="30000" dirty="0"/>
              <a:t>st</a:t>
            </a:r>
            <a:r>
              <a:rPr lang="en-US" dirty="0"/>
              <a:t> white-space character in the string</a:t>
            </a:r>
          </a:p>
          <a:p>
            <a:r>
              <a:rPr lang="en-US" dirty="0"/>
              <a:t>Ex:</a:t>
            </a:r>
          </a:p>
          <a:p>
            <a:r>
              <a:rPr lang="en-US" dirty="0"/>
              <a:t>Import re</a:t>
            </a:r>
          </a:p>
          <a:p>
            <a:r>
              <a:rPr lang="en-US" dirty="0"/>
              <a:t>txt = “Hello Team”</a:t>
            </a:r>
          </a:p>
          <a:p>
            <a:r>
              <a:rPr lang="en-US" dirty="0"/>
              <a:t>txt2 = </a:t>
            </a:r>
            <a:r>
              <a:rPr lang="en-US" dirty="0" err="1"/>
              <a:t>re.search</a:t>
            </a:r>
            <a:r>
              <a:rPr lang="en-US" dirty="0"/>
              <a:t>(“ America” ,txt)</a:t>
            </a:r>
          </a:p>
          <a:p>
            <a:r>
              <a:rPr lang="en-US" dirty="0"/>
              <a:t>Print(txt)</a:t>
            </a:r>
          </a:p>
          <a:p>
            <a:r>
              <a:rPr lang="en-US" dirty="0"/>
              <a:t>If no matches are found , the value none is returned.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99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22DB-5F70-24F3-DCEF-685C8D95B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Split()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273EA-B758-12CE-E256-D385F4C87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returns a list where the string has been split at each match.</a:t>
            </a:r>
          </a:p>
          <a:p>
            <a:r>
              <a:rPr lang="en-US" dirty="0"/>
              <a:t>Ex: </a:t>
            </a:r>
          </a:p>
          <a:p>
            <a:r>
              <a:rPr lang="en-US" dirty="0"/>
              <a:t>Import re</a:t>
            </a:r>
          </a:p>
          <a:p>
            <a:r>
              <a:rPr lang="en-US" dirty="0"/>
              <a:t>txt = “The rain in </a:t>
            </a:r>
            <a:r>
              <a:rPr lang="en-US" dirty="0" err="1"/>
              <a:t>vizag</a:t>
            </a:r>
            <a:r>
              <a:rPr lang="en-US" dirty="0"/>
              <a:t>”</a:t>
            </a:r>
          </a:p>
          <a:p>
            <a:r>
              <a:rPr lang="en-US" dirty="0"/>
              <a:t>txt2 = </a:t>
            </a:r>
            <a:r>
              <a:rPr lang="en-US" dirty="0" err="1"/>
              <a:t>re.split</a:t>
            </a:r>
            <a:r>
              <a:rPr lang="en-US" dirty="0"/>
              <a:t>(“\s”, txt, 1)          o/p: The rain in </a:t>
            </a:r>
            <a:r>
              <a:rPr lang="en-US" dirty="0" err="1"/>
              <a:t>vizag</a:t>
            </a:r>
            <a:endParaRPr lang="en-US" dirty="0"/>
          </a:p>
          <a:p>
            <a:r>
              <a:rPr lang="en-US" dirty="0"/>
              <a:t>Print(txt)</a:t>
            </a:r>
          </a:p>
          <a:p>
            <a:r>
              <a:rPr lang="en-US" dirty="0"/>
              <a:t>We can control the number of </a:t>
            </a:r>
            <a:r>
              <a:rPr lang="en-US" dirty="0" err="1"/>
              <a:t>occurences</a:t>
            </a:r>
            <a:r>
              <a:rPr lang="en-US" dirty="0"/>
              <a:t>  by specifying the </a:t>
            </a:r>
            <a:r>
              <a:rPr lang="en-US" dirty="0" err="1"/>
              <a:t>maxsplit</a:t>
            </a:r>
            <a:r>
              <a:rPr lang="en-US" dirty="0"/>
              <a:t> parameter.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37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79D8-2C7E-D23E-5674-79A0A9805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C94BB-E886-0D39-A8C1-E0EEE15E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every white-space character with the number 9:</a:t>
            </a:r>
          </a:p>
          <a:p>
            <a:r>
              <a:rPr lang="en-US" dirty="0"/>
              <a:t>Import re</a:t>
            </a:r>
          </a:p>
          <a:p>
            <a:r>
              <a:rPr lang="en-US" dirty="0"/>
              <a:t>txt = “hello team”</a:t>
            </a:r>
          </a:p>
          <a:p>
            <a:r>
              <a:rPr lang="en-US" dirty="0"/>
              <a:t>txt2 = </a:t>
            </a:r>
            <a:r>
              <a:rPr lang="en-US" dirty="0" err="1"/>
              <a:t>re.sub</a:t>
            </a:r>
            <a:r>
              <a:rPr lang="en-US" dirty="0"/>
              <a:t>(“\s”, “9”, txt)</a:t>
            </a:r>
          </a:p>
          <a:p>
            <a:r>
              <a:rPr lang="en-US" dirty="0"/>
              <a:t>Print(txt)</a:t>
            </a:r>
          </a:p>
          <a:p>
            <a:r>
              <a:rPr lang="en-US" dirty="0"/>
              <a:t>We can control the number of replacements by specifying the count</a:t>
            </a:r>
          </a:p>
          <a:p>
            <a:r>
              <a:rPr lang="en-US" dirty="0"/>
              <a:t>Parameter.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64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654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Python</vt:lpstr>
      <vt:lpstr>Agenda</vt:lpstr>
      <vt:lpstr>Regular Expressions</vt:lpstr>
      <vt:lpstr>Example</vt:lpstr>
      <vt:lpstr>Regular Expression Functions</vt:lpstr>
      <vt:lpstr>The findall() </vt:lpstr>
      <vt:lpstr>The search()</vt:lpstr>
      <vt:lpstr>The Split()</vt:lpstr>
      <vt:lpstr>Sub()</vt:lpstr>
      <vt:lpstr>Math object</vt:lpstr>
      <vt:lpstr>Named Grouped with Regular Expressions</vt:lpstr>
      <vt:lpstr>     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lakshmi navyatha</dc:creator>
  <cp:lastModifiedBy>lakshmi navyatha</cp:lastModifiedBy>
  <cp:revision>1</cp:revision>
  <dcterms:created xsi:type="dcterms:W3CDTF">2024-11-04T06:54:31Z</dcterms:created>
  <dcterms:modified xsi:type="dcterms:W3CDTF">2024-11-04T06:54:37Z</dcterms:modified>
</cp:coreProperties>
</file>