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A41D-2892-B4BE-94FE-80294CE0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7AAC-4087-FFAF-4B3E-F2BE6B46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8F11-A399-088B-D3C1-598F63D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1C84-4313-9910-CB4B-EBFE226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03EE-A28D-8EB3-02E9-B442649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BFD-FF1D-2250-C9CA-6453D26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20DA7-5D59-4229-4165-56B47CA4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3365-E18E-A8D1-EE66-82FBD9DE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A80E-4039-B3D9-86B7-5C0C62D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65B2-C097-0A71-7536-CE6D2FF1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4FB53-B54A-3D66-BB89-9DFA5CF9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79FC-B6D8-4238-9A37-E6599EF4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8A9B-9A86-600F-7ADB-B7409115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48A1-235A-A495-CE04-808A07B7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A1CD-12FD-7242-ED5C-76D84FF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941-4F04-0790-5E4D-2EA9A826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7113-7B84-CAAE-F2FE-1342E307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9665-52DE-B450-02E4-68A3BD4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703D-E3A1-3628-187E-160EF3D6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DED1-A352-FE9D-60BA-9A579C60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4EAF-2D47-A1AD-658E-84433C78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2742-493D-9007-4D0B-E7701738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3D02-1AD7-1EB2-53C4-FE7680B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1BE0-82A5-8C99-11E1-59B92C6C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1287-951F-1D0D-3A7D-B3D6A6A3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EA6D-6D13-C190-234C-54DD1BF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C0A8-844B-1115-B079-2D9948DF7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DAE56-8800-B87C-884B-9978D48F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8A68-840F-92D0-9BEB-E4CC75FE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58DC-27B5-AA4B-8CD4-C09154F9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90AF-3822-8953-8984-AD02D67F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896C-F5B6-231E-1BDD-07DBD2E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B4A7-0A93-AE04-8EE9-1497A1D5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79ADD-2FDB-17A4-424B-53840002B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9CA9C-7871-B136-84BE-F225EFD1A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1DD2C-5EEA-5AD8-12E5-8E7DA5351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98696-6B97-E288-0709-9FC27DD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BA64E-105F-B01F-60C4-4EE896AA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6F7F6-64FB-AE77-6A55-B04490A8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DD55-C7FB-589B-279B-670A284C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938AC-9B5D-34EE-BB7A-E5FC978B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413A1-C937-9B06-6966-894504DB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E0535-6C12-C81C-1EB5-C944861C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3B1E2-C668-4A6B-C43D-CD42C733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8FD58-9C99-44D1-177B-B91D6BA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59E8-58C4-3A52-DD09-5F0676CF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1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80E5-CC59-5C86-DCC3-BB1A5381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487E-364D-2265-1863-54CCCC02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D518-0160-CE81-7C6C-9FBA2E9B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3E4-C0EF-7A58-1690-6D5167FA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E9895-ABB8-AE68-B948-1C5C476C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C329-9F25-5FD7-FB9E-C5CA2F9A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C9AF-344A-C4D9-C51B-39F18B94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776B9-11ED-5D4E-4905-D0C8C6F6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39F9B-2F29-DFE7-EF2C-6C9DAFEF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31D55-9DA6-4590-D2F4-43F9850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6876-97E1-DF44-6063-C1D5F908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5ECD-B5E5-43F5-2F09-9AB98AAB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440CA-36D9-330F-83F7-B0B3CBBF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F1E8-6445-6900-4784-D6CC192B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93A4-A17D-931B-ADEB-B3314F90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8A5D-4B3A-4D89-84ED-45A03A0793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7576-A9B2-0028-4C2C-666EBA98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1FC5-6DC5-4962-F4F3-CDC3ED832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7ABF-25F6-44B5-AF17-4610C17D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B25F-78AA-4FDB-BE4A-AD99A4C97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22CC4-EA78-295A-FEAC-E7FD6F6F0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5097780"/>
            <a:ext cx="4251960" cy="91440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1953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F617-AFA9-CF36-6C84-D0CC1C0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3FC-0010-1039-3C65-92018434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Zero division error: when attempting to divide by zero.</a:t>
            </a:r>
          </a:p>
          <a:p>
            <a:r>
              <a:rPr lang="en-US" dirty="0"/>
              <a:t>Ex: try : </a:t>
            </a:r>
          </a:p>
          <a:p>
            <a:r>
              <a:rPr lang="en-US" dirty="0"/>
              <a:t>              result = 10/0</a:t>
            </a:r>
          </a:p>
          <a:p>
            <a:r>
              <a:rPr lang="en-US" dirty="0"/>
              <a:t>    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                print(“error: u can’t divide by zero!”)</a:t>
            </a:r>
          </a:p>
          <a:p>
            <a:r>
              <a:rPr lang="en-US" dirty="0"/>
              <a:t>File not found error: when trying to open a file that does not exist.</a:t>
            </a:r>
          </a:p>
          <a:p>
            <a:r>
              <a:rPr lang="en-US" dirty="0"/>
              <a:t>Ex: try: </a:t>
            </a:r>
          </a:p>
          <a:p>
            <a:r>
              <a:rPr lang="en-US" dirty="0"/>
              <a:t>          with open(“non_existent_file.txt”, “r) as file:</a:t>
            </a:r>
          </a:p>
          <a:p>
            <a:r>
              <a:rPr lang="en-US" dirty="0"/>
              <a:t>      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        print(“error: the file does not exist”)</a:t>
            </a:r>
          </a:p>
        </p:txBody>
      </p:sp>
    </p:spTree>
    <p:extLst>
      <p:ext uri="{BB962C8B-B14F-4D97-AF65-F5344CB8AC3E}">
        <p14:creationId xmlns:p14="http://schemas.microsoft.com/office/powerpoint/2010/main" val="23564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8C1F-3CD7-2628-43E6-9890B92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592"/>
            <a:ext cx="10515600" cy="4559808"/>
          </a:xfrm>
        </p:spPr>
        <p:txBody>
          <a:bodyPr/>
          <a:lstStyle/>
          <a:p>
            <a:r>
              <a:rPr lang="en-US" dirty="0"/>
              <a:t>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02DE-4C13-E3BE-ADC4-2EAEB681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5472"/>
            <a:ext cx="10515600" cy="28041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11A-E8B9-4C45-F187-34B0F86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B21B-7A13-4B12-6919-E1F0795D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Benefits of exception handling</a:t>
            </a:r>
          </a:p>
          <a:p>
            <a:r>
              <a:rPr lang="en-US" dirty="0"/>
              <a:t>Types of Exceptions</a:t>
            </a:r>
          </a:p>
          <a:p>
            <a:r>
              <a:rPr lang="en-US" dirty="0"/>
              <a:t>Types of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7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B8BA-39FE-0A96-2AD7-9F48BB66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8084-794D-818F-73E3-C20D45B6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exceptions, and to call code when an exception occurs, we can use a try statement.</a:t>
            </a:r>
          </a:p>
          <a:p>
            <a:r>
              <a:rPr lang="en-US" dirty="0"/>
              <a:t>The try block contains code that might throw an exception.</a:t>
            </a:r>
          </a:p>
          <a:p>
            <a:r>
              <a:rPr lang="en-US" dirty="0"/>
              <a:t>If  that exception occurs, the code in the try block stops begin executed, and the code in the except block is executed.</a:t>
            </a:r>
          </a:p>
          <a:p>
            <a:r>
              <a:rPr lang="en-US" dirty="0"/>
              <a:t>If no error occurs , the except  block doesn’t execute.</a:t>
            </a:r>
          </a:p>
          <a:p>
            <a:pPr marL="0" indent="0">
              <a:buNone/>
            </a:pPr>
            <a:r>
              <a:rPr lang="en-US" dirty="0"/>
              <a:t>Ex : try:</a:t>
            </a:r>
          </a:p>
          <a:p>
            <a:pPr marL="0" indent="0">
              <a:buNone/>
            </a:pPr>
            <a:r>
              <a:rPr lang="en-US" dirty="0"/>
              <a:t>              # code that may cause exception</a:t>
            </a:r>
          </a:p>
          <a:p>
            <a:pPr marL="0" indent="0">
              <a:buNone/>
            </a:pPr>
            <a:r>
              <a:rPr lang="en-US" dirty="0"/>
              <a:t>       except:</a:t>
            </a:r>
          </a:p>
          <a:p>
            <a:pPr marL="0" indent="0">
              <a:buNone/>
            </a:pPr>
            <a:r>
              <a:rPr lang="en-US" dirty="0"/>
              <a:t>              # code to run when exception occurs</a:t>
            </a:r>
          </a:p>
        </p:txBody>
      </p:sp>
    </p:spTree>
    <p:extLst>
      <p:ext uri="{BB962C8B-B14F-4D97-AF65-F5344CB8AC3E}">
        <p14:creationId xmlns:p14="http://schemas.microsoft.com/office/powerpoint/2010/main" val="206810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EC49-7623-81A5-140C-5D356FD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E1D7-3A94-D95B-6AF7-401A1666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try: problematic part statement we have place here.</a:t>
            </a:r>
          </a:p>
          <a:p>
            <a:r>
              <a:rPr lang="en-US" dirty="0"/>
              <a:t>Ex: attempts to divide 10 by 0 , which raises a ‘0 divisor error’.</a:t>
            </a:r>
          </a:p>
          <a:p>
            <a:r>
              <a:rPr lang="en-US" dirty="0"/>
              <a:t>Except :this block executed if an exception occurs in try block.</a:t>
            </a:r>
          </a:p>
          <a:p>
            <a:r>
              <a:rPr lang="en-US" dirty="0"/>
              <a:t>Ex: catches the ‘0 divisor error’ and prints a message</a:t>
            </a:r>
          </a:p>
          <a:p>
            <a:r>
              <a:rPr lang="en-US" dirty="0"/>
              <a:t>Finally: </a:t>
            </a:r>
            <a:r>
              <a:rPr lang="en-US" dirty="0" err="1"/>
              <a:t>compulsary</a:t>
            </a:r>
            <a:r>
              <a:rPr lang="en-US" dirty="0"/>
              <a:t> statement need to executed , we have to place.</a:t>
            </a:r>
          </a:p>
          <a:p>
            <a:r>
              <a:rPr lang="en-US" dirty="0"/>
              <a:t>Ex: executes at the end, indicating that the execution is complete.</a:t>
            </a:r>
          </a:p>
          <a:p>
            <a:r>
              <a:rPr lang="en-US" dirty="0"/>
              <a:t>Else: this block can be used after except block and will execute if the try block not raise an exception.</a:t>
            </a:r>
          </a:p>
          <a:p>
            <a:r>
              <a:rPr lang="en-US" dirty="0"/>
              <a:t>Ex: it would execute if no exceptions were raised, printing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306667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513-1A7F-62AE-92DA-A1C48D97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5729-4083-3F79-914C-708D35BB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: </a:t>
            </a:r>
          </a:p>
          <a:p>
            <a:r>
              <a:rPr lang="en-US" dirty="0"/>
              <a:t>         num1 = input(‘enter num1 value:’)</a:t>
            </a:r>
          </a:p>
          <a:p>
            <a:r>
              <a:rPr lang="en-US" dirty="0"/>
              <a:t>         num2 = input(‘enter num2 value:’)</a:t>
            </a:r>
          </a:p>
          <a:p>
            <a:r>
              <a:rPr lang="en-US" dirty="0"/>
              <a:t>         num = num1/num2</a:t>
            </a:r>
          </a:p>
          <a:p>
            <a:r>
              <a:rPr lang="en-US" dirty="0"/>
              <a:t>         print(‘division : ‘ , num)</a:t>
            </a:r>
          </a:p>
          <a:p>
            <a:r>
              <a:rPr lang="en-US" dirty="0"/>
              <a:t>except :                                                          O/p: enter num1: 4</a:t>
            </a:r>
          </a:p>
          <a:p>
            <a:r>
              <a:rPr lang="en-US" dirty="0"/>
              <a:t>         print(‘denominator cannot be zero’)        enter num2: 2</a:t>
            </a:r>
          </a:p>
          <a:p>
            <a:r>
              <a:rPr lang="en-US" dirty="0"/>
              <a:t>finally :                                                                    denominator cannot be zero</a:t>
            </a:r>
          </a:p>
          <a:p>
            <a:r>
              <a:rPr lang="en-US" dirty="0"/>
              <a:t>        print(‘ I am finally blocked’)                             I am finally blocked</a:t>
            </a:r>
          </a:p>
        </p:txBody>
      </p:sp>
    </p:spTree>
    <p:extLst>
      <p:ext uri="{BB962C8B-B14F-4D97-AF65-F5344CB8AC3E}">
        <p14:creationId xmlns:p14="http://schemas.microsoft.com/office/powerpoint/2010/main" val="183670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C23-3DE4-B4CF-4721-A58E33C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9051-CDF5-CCF1-6E10-2392AEAE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reliability: code can handle errors without crashing.</a:t>
            </a:r>
          </a:p>
          <a:p>
            <a:endParaRPr lang="en-US" dirty="0"/>
          </a:p>
          <a:p>
            <a:r>
              <a:rPr lang="en-US" dirty="0"/>
              <a:t>Cleaning code: Separates error handling from regular code, making it easier to read.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management: ensures that resources are properly released,</a:t>
            </a:r>
          </a:p>
          <a:p>
            <a:r>
              <a:rPr lang="en-US" dirty="0"/>
              <a:t>Even in the event of error.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1621-8C72-AC5F-6B9B-573526F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63C2-3A74-F118-D634-8F781AF1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has many built-in exceptions, including:</a:t>
            </a:r>
          </a:p>
          <a:p>
            <a:r>
              <a:rPr lang="en-US" dirty="0"/>
              <a:t>1. Syntax error: an error in the syntax of a command , much like a typo.</a:t>
            </a:r>
          </a:p>
          <a:p>
            <a:r>
              <a:rPr lang="en-US" dirty="0"/>
              <a:t>2. Type error: when an operation or function is applied to an obj of </a:t>
            </a:r>
          </a:p>
          <a:p>
            <a:r>
              <a:rPr lang="en-US" dirty="0"/>
              <a:t>Inappropriate type.</a:t>
            </a:r>
          </a:p>
          <a:p>
            <a:r>
              <a:rPr lang="en-US" dirty="0"/>
              <a:t>Ex: try : </a:t>
            </a:r>
          </a:p>
          <a:p>
            <a:r>
              <a:rPr lang="en-US" dirty="0"/>
              <a:t>              result = “10” + 5 # to add a string and an integer</a:t>
            </a:r>
          </a:p>
          <a:p>
            <a:r>
              <a:rPr lang="en-US" dirty="0"/>
              <a:t>      except Type error:</a:t>
            </a:r>
          </a:p>
          <a:p>
            <a:r>
              <a:rPr lang="en-US" dirty="0"/>
              <a:t>               print(“error: cannot concatenate a str and integer”)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743C-26A7-5055-41C9-25571141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13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B08E-45EC-94B8-AF19-948115BD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207008"/>
            <a:ext cx="10515600" cy="565099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Value error: when a function receives an argument of the right type but inappropriate value.</a:t>
            </a:r>
          </a:p>
          <a:p>
            <a:r>
              <a:rPr lang="en-US" sz="11200" dirty="0"/>
              <a:t>Ex: try:</a:t>
            </a:r>
          </a:p>
          <a:p>
            <a:r>
              <a:rPr lang="en-US" sz="11200" dirty="0"/>
              <a:t>             num = int(“hello”)</a:t>
            </a:r>
          </a:p>
          <a:p>
            <a:r>
              <a:rPr lang="en-US" sz="11200" dirty="0"/>
              <a:t>       except value error:</a:t>
            </a:r>
          </a:p>
          <a:p>
            <a:r>
              <a:rPr lang="en-US" sz="11200" dirty="0"/>
              <a:t>             print(“error: invalid input , </a:t>
            </a:r>
            <a:r>
              <a:rPr lang="en-US" sz="11200" dirty="0" err="1"/>
              <a:t>plz</a:t>
            </a:r>
            <a:r>
              <a:rPr lang="en-US" sz="11200" dirty="0"/>
              <a:t> enter valid integer”)</a:t>
            </a:r>
          </a:p>
          <a:p>
            <a:endParaRPr lang="en-US" sz="11200" dirty="0"/>
          </a:p>
          <a:p>
            <a:r>
              <a:rPr lang="en-US" sz="11200" dirty="0"/>
              <a:t>Index error: when trying to access an index that is out of range .</a:t>
            </a:r>
          </a:p>
          <a:p>
            <a:r>
              <a:rPr lang="en-US" sz="11200" dirty="0"/>
              <a:t>List = [1,2,3]</a:t>
            </a:r>
          </a:p>
          <a:p>
            <a:r>
              <a:rPr lang="en-US" sz="11200" dirty="0"/>
              <a:t>try:</a:t>
            </a:r>
          </a:p>
          <a:p>
            <a:r>
              <a:rPr lang="en-US" sz="11200" dirty="0"/>
              <a:t>       print(list[5]) # an index that doesn’t exist</a:t>
            </a:r>
          </a:p>
          <a:p>
            <a:r>
              <a:rPr lang="en-US" sz="11200" dirty="0"/>
              <a:t>Except index error:</a:t>
            </a:r>
          </a:p>
          <a:p>
            <a:r>
              <a:rPr lang="en-US" sz="11200" dirty="0"/>
              <a:t>       print(“error : index out of range”)</a:t>
            </a:r>
          </a:p>
          <a:p>
            <a:pPr marL="0" indent="0">
              <a:buNone/>
            </a:pPr>
            <a:r>
              <a:rPr lang="en-US" sz="8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2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8D28-9EEA-F554-3DEE-E0EF0A52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4681-9D99-E11A-ED2C-6042EDDA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error: when trying to access a dictionary with key they does not exist.</a:t>
            </a:r>
          </a:p>
          <a:p>
            <a:r>
              <a:rPr lang="en-US" dirty="0"/>
              <a:t>Ex: details = {“name”: “</a:t>
            </a:r>
            <a:r>
              <a:rPr lang="en-US" dirty="0" err="1"/>
              <a:t>navya</a:t>
            </a:r>
            <a:r>
              <a:rPr lang="en-US" dirty="0"/>
              <a:t>” , “age” : 70}</a:t>
            </a:r>
          </a:p>
          <a:p>
            <a:r>
              <a:rPr lang="en-US" dirty="0"/>
              <a:t>      try:</a:t>
            </a:r>
          </a:p>
          <a:p>
            <a:r>
              <a:rPr lang="en-US" dirty="0"/>
              <a:t>             print(details[“gender”]) # accessing a non-existent key</a:t>
            </a:r>
          </a:p>
          <a:p>
            <a:r>
              <a:rPr lang="en-US" dirty="0"/>
              <a:t>      except Key error:</a:t>
            </a:r>
          </a:p>
          <a:p>
            <a:r>
              <a:rPr lang="en-US" dirty="0"/>
              <a:t>              print(“error: key not found in the details”)</a:t>
            </a:r>
          </a:p>
        </p:txBody>
      </p:sp>
    </p:spTree>
    <p:extLst>
      <p:ext uri="{BB962C8B-B14F-4D97-AF65-F5344CB8AC3E}">
        <p14:creationId xmlns:p14="http://schemas.microsoft.com/office/powerpoint/2010/main" val="1319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</vt:lpstr>
      <vt:lpstr>Agenda</vt:lpstr>
      <vt:lpstr>Exception Handling</vt:lpstr>
      <vt:lpstr>Examples</vt:lpstr>
      <vt:lpstr>Example</vt:lpstr>
      <vt:lpstr>Benefits of exception handling</vt:lpstr>
      <vt:lpstr>Types of Exceptions:</vt:lpstr>
      <vt:lpstr>Types of errors:</vt:lpstr>
      <vt:lpstr>Types of errors:</vt:lpstr>
      <vt:lpstr>Types of errors: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1</cp:revision>
  <dcterms:created xsi:type="dcterms:W3CDTF">2024-10-30T10:16:16Z</dcterms:created>
  <dcterms:modified xsi:type="dcterms:W3CDTF">2024-10-30T11:18:11Z</dcterms:modified>
</cp:coreProperties>
</file>