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0FB3-AEEB-3C25-4C41-36548F53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C5FD5-125A-81A3-8AE0-DB757965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8425-1E14-1BF1-760F-DFDF2FA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12AF-1AB7-EDB0-E6B0-FA6E1014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DF3B-036A-786F-9F8C-B6BEA2EC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5348-7387-7227-B181-B8EF318B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3E1C-7042-4CFE-C5F9-378F3781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3611-34BA-80EE-CAD3-F7840704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6D55-E8A0-1F76-8992-7A379268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D029-9F99-D061-A8D3-CC65816D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E8010-8B7E-5585-AF8C-8D015306D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06EE-EDDB-E767-4E4D-027091BF7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1199-5883-2A60-6D72-9306274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1F2C-5E8F-51D7-3C57-8A748AC6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0A38-FCEA-5ABD-52CA-B69C9A34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4CE-D47C-07C9-5686-6FBEF7E6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E104-6565-4903-11F9-F4E240C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3DB6-25F6-6469-7D88-93C49E48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92D9-0919-8CE7-90A0-B171C0C6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4E482-5EC1-F8AF-E9D4-31E20EA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F789-19F6-707E-27D3-5B175027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8FF7-03CF-AB11-6225-4252CD87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BD4E-379E-811E-0F53-A4BA072D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FC41-25A0-0932-FE61-6521D84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213C-BFC9-9101-2BE7-1E1C4447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EE40-834B-DF0B-48FE-3ADAABC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D44B-8F3D-1ED9-F184-30BC16BC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49E2-2A1F-8282-6C22-8E29B0E1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E681-7D96-8D6F-AEE8-2EDD2768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98C2E-F066-3CB8-38DD-DB5E965A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FA2C-D367-FA8C-3802-0BB97B20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1033-2C6A-7126-D8E0-547E6B2D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22BEB-95D2-3889-87AD-535C5D66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334F-184C-5F2D-B22E-75C5ED6C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430C1-7CF6-9845-A4D5-5B7BBB1BE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FD886-7B27-B66B-AE4A-76D215B0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1A055-DED4-C6E2-946A-CCE704B6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732F-89DB-F86C-4229-887F149B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1EB0-1B0A-87B0-1780-30929A5B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325D-C2AE-220E-59BA-405B5195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D7762-AA9B-5BEF-618A-A99055B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F9F45-7AE8-52C9-7D1B-1AF64CE5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C0F8D-9D5B-B8AA-38B4-D05867F2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BEF4F-6A18-3F9D-23FC-558443BB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0895E-7506-5D11-76BE-114C9039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1B23-E507-8761-4086-55004567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218B-ACC3-30A9-5FAF-A32AF688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391C-6EE0-B3E3-134E-643379F7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DA822-C6DE-2BBF-9167-64A45784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0F4A-998B-456E-7CCD-811B60E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2A405-246A-C273-E889-85D91B15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2F37F-DA69-E024-5BC6-2E3E6C26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B75C-63B2-A814-4861-34C9049E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9B654-8947-D6B7-9849-B5A50DA50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4B579-9558-60B8-A1B2-C49A8566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5516C-D2ED-7909-D014-2CD874A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9A19D-6A28-EAC6-01D6-AF06C07B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A4CC2-8C2D-1898-4EC4-6F8D8E5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75F7B-6941-970D-B488-F5548960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C40B-553E-E6AF-AB45-D7DD1258E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2EED-71DE-BC04-F69C-62773EAB3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7643-F061-4C8A-BC72-EAA3886E1C5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9135-68FC-4702-3525-EA781EE1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C86D-77DA-E2E2-0E2E-9AA40A54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B7F8-CD6E-4E33-AD67-49521DE6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619C-EAAE-E4B9-F630-2A3ABD6A9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95206-E63F-7FAD-02AA-817AA1971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5872" y="5522976"/>
            <a:ext cx="6400800" cy="103632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279070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437-682D-2520-8DE1-0124C2C9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DC85-AA34-BDD9-20E2-26A8FB6A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num1 = {1,2,3,4,5}</a:t>
            </a:r>
          </a:p>
          <a:p>
            <a:r>
              <a:rPr lang="en-US" dirty="0"/>
              <a:t>num2 = {4,5,6,7,8}</a:t>
            </a:r>
          </a:p>
          <a:p>
            <a:r>
              <a:rPr lang="en-US" dirty="0"/>
              <a:t>Print(‘union              =  ‘ , marks1 | marks2)</a:t>
            </a:r>
          </a:p>
          <a:p>
            <a:r>
              <a:rPr lang="en-US" dirty="0"/>
              <a:t>Print(‘intersection   = ‘ ,  marks1 &amp;marks2)</a:t>
            </a:r>
          </a:p>
          <a:p>
            <a:r>
              <a:rPr lang="en-US" dirty="0"/>
              <a:t>Print(‘difference  = ‘ ,  marks1 -marks2)</a:t>
            </a:r>
          </a:p>
          <a:p>
            <a:r>
              <a:rPr lang="en-US" dirty="0"/>
              <a:t> Print(‘symmetric difference  = ‘ ,  marks1 ^marks2)</a:t>
            </a:r>
          </a:p>
          <a:p>
            <a:pPr marL="0" indent="0">
              <a:buNone/>
            </a:pPr>
            <a:r>
              <a:rPr lang="en-US" dirty="0"/>
              <a:t>O/p: union = {1,2,3,4,5,4,5,6,7,8}</a:t>
            </a:r>
          </a:p>
          <a:p>
            <a:pPr marL="0" indent="0">
              <a:buNone/>
            </a:pPr>
            <a:r>
              <a:rPr lang="en-US" dirty="0"/>
              <a:t>         intersection ={4, 5}                       symmetric difference={1,2,3,6,7,8}</a:t>
            </a:r>
          </a:p>
          <a:p>
            <a:pPr marL="0" indent="0">
              <a:buNone/>
            </a:pPr>
            <a:r>
              <a:rPr lang="en-US" dirty="0"/>
              <a:t>         difference = { 1, 2, 3}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2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91AF-6EEC-A6CC-2737-17F2CB78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 and deleting items in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8E3F-4592-6B71-E55D-731C7D83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Ex: coding = { ‘java’: 45, ‘python’ : 60}</a:t>
            </a:r>
          </a:p>
          <a:p>
            <a:r>
              <a:rPr lang="en-US" dirty="0"/>
              <a:t>      print(coding[‘python’]  )</a:t>
            </a:r>
          </a:p>
          <a:p>
            <a:r>
              <a:rPr lang="en-US" dirty="0"/>
              <a:t>                                                    O/p:     60</a:t>
            </a:r>
          </a:p>
          <a:p>
            <a:r>
              <a:rPr lang="en-US" dirty="0"/>
              <a:t>Deleting item :</a:t>
            </a:r>
          </a:p>
          <a:p>
            <a:r>
              <a:rPr lang="en-US" dirty="0"/>
              <a:t>Ex : dictionary = {</a:t>
            </a:r>
          </a:p>
          <a:p>
            <a:r>
              <a:rPr lang="en-US" dirty="0"/>
              <a:t>               “branch” : “CAI”</a:t>
            </a:r>
          </a:p>
          <a:p>
            <a:r>
              <a:rPr lang="en-US" dirty="0"/>
              <a:t>                “name” : “</a:t>
            </a:r>
            <a:r>
              <a:rPr lang="en-US" dirty="0" err="1"/>
              <a:t>navya</a:t>
            </a:r>
            <a:r>
              <a:rPr lang="en-US" dirty="0"/>
              <a:t>”</a:t>
            </a:r>
          </a:p>
          <a:p>
            <a:r>
              <a:rPr lang="en-US" dirty="0"/>
              <a:t>                 “roll num” : 24</a:t>
            </a:r>
          </a:p>
          <a:p>
            <a:r>
              <a:rPr lang="en-US" dirty="0"/>
              <a:t>               }</a:t>
            </a:r>
          </a:p>
          <a:p>
            <a:r>
              <a:rPr lang="en-US" dirty="0"/>
              <a:t>        del dictionary [“name”]</a:t>
            </a:r>
          </a:p>
          <a:p>
            <a:r>
              <a:rPr lang="en-US" dirty="0"/>
              <a:t>        print(dictionary)                        O/P: { ‘CAI’ , 24}</a:t>
            </a:r>
          </a:p>
        </p:txBody>
      </p:sp>
    </p:spTree>
    <p:extLst>
      <p:ext uri="{BB962C8B-B14F-4D97-AF65-F5344CB8AC3E}">
        <p14:creationId xmlns:p14="http://schemas.microsoft.com/office/powerpoint/2010/main" val="217762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214C-69FB-A9C2-7A37-B3F98D0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44E7-4372-2866-4EEB-971FB929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dictionary items using key names.</a:t>
            </a:r>
          </a:p>
          <a:p>
            <a:r>
              <a:rPr lang="en-US" dirty="0"/>
              <a:t>Ex: details = { “name” : “navyatha” , “age” : 90}</a:t>
            </a:r>
          </a:p>
          <a:p>
            <a:r>
              <a:rPr lang="en-US" dirty="0"/>
              <a:t>      details[“age”] = 18</a:t>
            </a:r>
          </a:p>
          <a:p>
            <a:r>
              <a:rPr lang="en-US" dirty="0"/>
              <a:t>Using update() method:  </a:t>
            </a:r>
          </a:p>
          <a:p>
            <a:r>
              <a:rPr lang="en-US" dirty="0"/>
              <a:t>  details = { “name” : “navyatha” , “age” : 90}</a:t>
            </a:r>
          </a:p>
          <a:p>
            <a:r>
              <a:rPr lang="en-US" dirty="0"/>
              <a:t>  </a:t>
            </a:r>
            <a:r>
              <a:rPr lang="en-US" dirty="0" err="1"/>
              <a:t>details.update</a:t>
            </a:r>
            <a:r>
              <a:rPr lang="en-US" dirty="0"/>
              <a:t>({“age” : 18})        O/p: {‘name’ : ‘navyatha’ ,’age’:18}</a:t>
            </a:r>
          </a:p>
          <a:p>
            <a:r>
              <a:rPr lang="en-US" dirty="0"/>
              <a:t>  print(details)</a:t>
            </a:r>
          </a:p>
        </p:txBody>
      </p:sp>
    </p:spTree>
    <p:extLst>
      <p:ext uri="{BB962C8B-B14F-4D97-AF65-F5344CB8AC3E}">
        <p14:creationId xmlns:p14="http://schemas.microsoft.com/office/powerpoint/2010/main" val="115164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9BFC-23F8-3977-BDE4-3112ABE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C44A-13DC-FE96-11A6-DE3E1DE5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loop through a </a:t>
            </a:r>
            <a:r>
              <a:rPr lang="en-US" dirty="0" err="1"/>
              <a:t>dictonary</a:t>
            </a:r>
            <a:r>
              <a:rPr lang="en-US" dirty="0"/>
              <a:t> by using a for loop.</a:t>
            </a:r>
          </a:p>
          <a:p>
            <a:r>
              <a:rPr lang="en-US" dirty="0"/>
              <a:t>Ex: marks = { “</a:t>
            </a:r>
            <a:r>
              <a:rPr lang="en-US" dirty="0" err="1"/>
              <a:t>maths</a:t>
            </a:r>
            <a:r>
              <a:rPr lang="en-US" dirty="0"/>
              <a:t>” : 40 , “physics”:30}</a:t>
            </a:r>
          </a:p>
          <a:p>
            <a:r>
              <a:rPr lang="en-US" dirty="0"/>
              <a:t>      for subject in marks:</a:t>
            </a:r>
          </a:p>
          <a:p>
            <a:r>
              <a:rPr lang="en-US" dirty="0"/>
              <a:t>            print(subject)</a:t>
            </a:r>
          </a:p>
          <a:p>
            <a:r>
              <a:rPr lang="en-US" dirty="0"/>
              <a:t> O/P: 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           physics</a:t>
            </a:r>
          </a:p>
          <a:p>
            <a:r>
              <a:rPr lang="en-US" dirty="0"/>
              <a:t>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097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3044-2F6B-BCD9-28C9-624408D9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027"/>
          </a:xfrm>
        </p:spPr>
        <p:txBody>
          <a:bodyPr/>
          <a:lstStyle/>
          <a:p>
            <a:r>
              <a:rPr lang="en-US" dirty="0"/>
              <a:t> 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BF15-39DA-42D7-99C2-463DF997626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7607807"/>
            <a:ext cx="10515600" cy="7559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3B04-44DD-4BB9-44BB-B57D999E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FB3A-10DF-2598-1B33-92828020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Set and Dictionary?</a:t>
            </a:r>
          </a:p>
          <a:p>
            <a:r>
              <a:rPr lang="en-US" dirty="0"/>
              <a:t> Set</a:t>
            </a:r>
          </a:p>
          <a:p>
            <a:r>
              <a:rPr lang="en-US" dirty="0"/>
              <a:t>Accessing and adding items in set</a:t>
            </a:r>
          </a:p>
          <a:p>
            <a:r>
              <a:rPr lang="en-US" dirty="0"/>
              <a:t>Remove items in set</a:t>
            </a:r>
          </a:p>
          <a:p>
            <a:r>
              <a:rPr lang="en-US" dirty="0"/>
              <a:t>Set Operations</a:t>
            </a:r>
          </a:p>
          <a:p>
            <a:r>
              <a:rPr lang="en-US" dirty="0"/>
              <a:t>Accessing and adding items in Dictionary</a:t>
            </a:r>
          </a:p>
          <a:p>
            <a:r>
              <a:rPr lang="en-US" dirty="0"/>
              <a:t>Changing in dictionary</a:t>
            </a:r>
          </a:p>
          <a:p>
            <a:r>
              <a:rPr lang="en-US" dirty="0"/>
              <a:t>Looping through dictionary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9176-C7E4-4E7C-EA6A-0C0BCA4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9D98-EEC5-D630-C8D5-9C57BDFA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Set: Object that stores a collection of data in same way as mathematical set </a:t>
            </a:r>
          </a:p>
          <a:p>
            <a:r>
              <a:rPr lang="en-US" dirty="0"/>
              <a:t>All items must be unique</a:t>
            </a:r>
          </a:p>
          <a:p>
            <a:r>
              <a:rPr lang="en-US" dirty="0"/>
              <a:t>Set is unordered</a:t>
            </a:r>
          </a:p>
          <a:p>
            <a:r>
              <a:rPr lang="en-US" dirty="0"/>
              <a:t>Elements can be of different data types</a:t>
            </a:r>
          </a:p>
          <a:p>
            <a:r>
              <a:rPr lang="en-US" dirty="0"/>
              <a:t>Dictionary: Object that stores a collection of data.</a:t>
            </a:r>
          </a:p>
          <a:p>
            <a:r>
              <a:rPr lang="en-US" dirty="0"/>
              <a:t>Each element consists of a Key and Value </a:t>
            </a:r>
          </a:p>
          <a:p>
            <a:r>
              <a:rPr lang="en-US" dirty="0"/>
              <a:t>Often referred to as mapping of key to value</a:t>
            </a:r>
          </a:p>
          <a:p>
            <a:r>
              <a:rPr lang="en-US" dirty="0"/>
              <a:t>Key must be an immutable object</a:t>
            </a:r>
          </a:p>
          <a:p>
            <a:r>
              <a:rPr lang="en-US" dirty="0"/>
              <a:t>Syntax: dictionary = {Key1 : Val1, Key2: Val2}</a:t>
            </a:r>
          </a:p>
        </p:txBody>
      </p:sp>
    </p:spTree>
    <p:extLst>
      <p:ext uri="{BB962C8B-B14F-4D97-AF65-F5344CB8AC3E}">
        <p14:creationId xmlns:p14="http://schemas.microsoft.com/office/powerpoint/2010/main" val="39078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922B-18AD-3CB8-91C8-EBC8C30A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9844-746D-11E9-A3E2-51799EB1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Items: set items are unordered, unchangeable, and do not allow duplicate Values.</a:t>
            </a:r>
          </a:p>
          <a:p>
            <a:r>
              <a:rPr lang="en-US" dirty="0"/>
              <a:t>Unordered: it means that the items in a set do not have a defined order.</a:t>
            </a:r>
          </a:p>
          <a:p>
            <a:r>
              <a:rPr lang="en-US" dirty="0"/>
              <a:t>Unchangeable: that we cannot change the items after the set has been created . but we can remove items and add new items.</a:t>
            </a:r>
          </a:p>
          <a:p>
            <a:r>
              <a:rPr lang="en-US" dirty="0"/>
              <a:t>Duplicates not allowed:</a:t>
            </a:r>
          </a:p>
          <a:p>
            <a:r>
              <a:rPr lang="en-US" dirty="0"/>
              <a:t>Ex:    friends = {“</a:t>
            </a:r>
            <a:r>
              <a:rPr lang="en-US" dirty="0" err="1"/>
              <a:t>laya</a:t>
            </a:r>
            <a:r>
              <a:rPr lang="en-US" dirty="0"/>
              <a:t>”, “</a:t>
            </a:r>
            <a:r>
              <a:rPr lang="en-US" dirty="0" err="1"/>
              <a:t>priya</a:t>
            </a:r>
            <a:r>
              <a:rPr lang="en-US" dirty="0"/>
              <a:t>, “</a:t>
            </a:r>
            <a:r>
              <a:rPr lang="en-US" dirty="0" err="1"/>
              <a:t>ramya</a:t>
            </a:r>
            <a:r>
              <a:rPr lang="en-US" dirty="0"/>
              <a:t>”,”</a:t>
            </a:r>
            <a:r>
              <a:rPr lang="en-US" dirty="0" err="1"/>
              <a:t>priya</a:t>
            </a:r>
            <a:r>
              <a:rPr lang="en-US" dirty="0"/>
              <a:t>”}</a:t>
            </a:r>
          </a:p>
          <a:p>
            <a:r>
              <a:rPr lang="en-US" dirty="0"/>
              <a:t>          print(friends)  O/p: {‘</a:t>
            </a:r>
            <a:r>
              <a:rPr lang="en-US" dirty="0" err="1"/>
              <a:t>laya</a:t>
            </a:r>
            <a:r>
              <a:rPr lang="en-US" dirty="0"/>
              <a:t>’,’Priya’,’</a:t>
            </a:r>
            <a:r>
              <a:rPr lang="en-US" dirty="0" err="1"/>
              <a:t>ramya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08C5-15CF-4CA0-F735-4449D5B9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3F7-99AE-132E-0D6C-4ED42276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friends ={“</a:t>
            </a:r>
            <a:r>
              <a:rPr lang="en-US" dirty="0" err="1"/>
              <a:t>laya</a:t>
            </a:r>
            <a:r>
              <a:rPr lang="en-US" dirty="0"/>
              <a:t>”,”Priya”,”</a:t>
            </a:r>
            <a:r>
              <a:rPr lang="en-US" dirty="0" err="1"/>
              <a:t>divya</a:t>
            </a:r>
            <a:r>
              <a:rPr lang="en-US" dirty="0"/>
              <a:t>”}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(friends)                        O/P: 3</a:t>
            </a:r>
          </a:p>
          <a:p>
            <a:r>
              <a:rPr lang="en-US" dirty="0"/>
              <a:t>Set items – Data Types: set items can be of any data type:</a:t>
            </a:r>
          </a:p>
          <a:p>
            <a:r>
              <a:rPr lang="en-US" dirty="0"/>
              <a:t>Ex:  data types: </a:t>
            </a:r>
          </a:p>
          <a:p>
            <a:r>
              <a:rPr lang="en-US" dirty="0"/>
              <a:t>Friends = {“</a:t>
            </a:r>
            <a:r>
              <a:rPr lang="en-US" dirty="0" err="1"/>
              <a:t>tara</a:t>
            </a:r>
            <a:r>
              <a:rPr lang="en-US" dirty="0"/>
              <a:t>” , “Chaitra”, “</a:t>
            </a:r>
            <a:r>
              <a:rPr lang="en-US" dirty="0" err="1"/>
              <a:t>divya</a:t>
            </a:r>
            <a:r>
              <a:rPr lang="en-US" dirty="0"/>
              <a:t>”} #String</a:t>
            </a:r>
          </a:p>
          <a:p>
            <a:r>
              <a:rPr lang="en-US" dirty="0"/>
              <a:t>Roll num ={24, 15, 1}        # int</a:t>
            </a:r>
          </a:p>
          <a:p>
            <a:r>
              <a:rPr lang="en-US" dirty="0"/>
              <a:t>Condition ={True, False ,True}  #Boolean</a:t>
            </a:r>
          </a:p>
          <a:p>
            <a:r>
              <a:rPr lang="en-US" dirty="0"/>
              <a:t>A set can contain different data types:</a:t>
            </a:r>
          </a:p>
          <a:p>
            <a:r>
              <a:rPr lang="en-US" dirty="0"/>
              <a:t>Ex: Details = {“navyatha”, 50 , True , “female”}</a:t>
            </a:r>
          </a:p>
        </p:txBody>
      </p:sp>
    </p:spTree>
    <p:extLst>
      <p:ext uri="{BB962C8B-B14F-4D97-AF65-F5344CB8AC3E}">
        <p14:creationId xmlns:p14="http://schemas.microsoft.com/office/powerpoint/2010/main" val="28624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EB05-9C9E-A88F-ADDB-8BC1B9C9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C8CE-D0F5-4D32-41AC-C8D61D19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Type() : To find the what data type it is?</a:t>
            </a:r>
          </a:p>
          <a:p>
            <a:r>
              <a:rPr lang="en-US" dirty="0"/>
              <a:t>Ex: marks =  {100,80,50}</a:t>
            </a:r>
          </a:p>
          <a:p>
            <a:r>
              <a:rPr lang="en-US" dirty="0"/>
              <a:t>      print(type(marks)  </a:t>
            </a:r>
          </a:p>
          <a:p>
            <a:r>
              <a:rPr lang="en-US" dirty="0"/>
              <a:t>            O/P:  &lt;class ‘set’&gt;</a:t>
            </a:r>
          </a:p>
          <a:p>
            <a:r>
              <a:rPr lang="en-US" dirty="0"/>
              <a:t>Set () Constructor: it is also possible to use the set() constructor to make a set. # using constructor we can convert one datatype to another datatype.</a:t>
            </a:r>
          </a:p>
          <a:p>
            <a:r>
              <a:rPr lang="en-US" dirty="0"/>
              <a:t>Ex: using the methos set() to make a set</a:t>
            </a:r>
          </a:p>
          <a:p>
            <a:r>
              <a:rPr lang="en-US" dirty="0"/>
              <a:t>Flowers = set((“</a:t>
            </a:r>
            <a:r>
              <a:rPr lang="en-US" dirty="0" err="1"/>
              <a:t>lilly</a:t>
            </a:r>
            <a:r>
              <a:rPr lang="en-US" dirty="0"/>
              <a:t>”, “rose”, “jasmine”))</a:t>
            </a:r>
          </a:p>
          <a:p>
            <a:r>
              <a:rPr lang="en-US" dirty="0"/>
              <a:t>print(Flowers)                             O/P: {‘</a:t>
            </a:r>
            <a:r>
              <a:rPr lang="en-US" dirty="0" err="1"/>
              <a:t>lilly</a:t>
            </a:r>
            <a:r>
              <a:rPr lang="en-US" dirty="0"/>
              <a:t>’, ‘rose’ , ‘jasmine’}</a:t>
            </a:r>
          </a:p>
        </p:txBody>
      </p:sp>
    </p:spTree>
    <p:extLst>
      <p:ext uri="{BB962C8B-B14F-4D97-AF65-F5344CB8AC3E}">
        <p14:creationId xmlns:p14="http://schemas.microsoft.com/office/powerpoint/2010/main" val="315169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DF24-3CF7-6E9F-14D1-5DE3643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 Adding items in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FBA2-826E-98F6-C4BD-217E8942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Access items: check items are present in the set :</a:t>
            </a:r>
          </a:p>
          <a:p>
            <a:r>
              <a:rPr lang="en-US" dirty="0"/>
              <a:t>Ex:  marks ={20,80, 50}</a:t>
            </a:r>
          </a:p>
          <a:p>
            <a:r>
              <a:rPr lang="en-US" dirty="0"/>
              <a:t>       print(80 in the marks)   O/P: True(because in the set there Is 80 </a:t>
            </a:r>
          </a:p>
          <a:p>
            <a:r>
              <a:rPr lang="en-US" dirty="0"/>
              <a:t>                                                                      so, it returns True.)   </a:t>
            </a:r>
          </a:p>
          <a:p>
            <a:r>
              <a:rPr lang="en-US" dirty="0"/>
              <a:t>Add Sets: to add items in set we use add() and update():</a:t>
            </a:r>
          </a:p>
          <a:p>
            <a:r>
              <a:rPr lang="en-US" dirty="0"/>
              <a:t>Ex: friends = {“yams”,”sana”,”</a:t>
            </a:r>
            <a:r>
              <a:rPr lang="en-US" dirty="0" err="1"/>
              <a:t>priya</a:t>
            </a:r>
            <a:r>
              <a:rPr lang="en-US" dirty="0"/>
              <a:t>”}</a:t>
            </a:r>
          </a:p>
          <a:p>
            <a:r>
              <a:rPr lang="en-US" dirty="0"/>
              <a:t>       besties={“</a:t>
            </a:r>
            <a:r>
              <a:rPr lang="en-US" dirty="0" err="1"/>
              <a:t>laya</a:t>
            </a:r>
            <a:r>
              <a:rPr lang="en-US" dirty="0"/>
              <a:t>” ,”</a:t>
            </a:r>
            <a:r>
              <a:rPr lang="en-US" dirty="0" err="1"/>
              <a:t>divya</a:t>
            </a:r>
            <a:r>
              <a:rPr lang="en-US" dirty="0"/>
              <a:t>”, “</a:t>
            </a:r>
            <a:r>
              <a:rPr lang="en-US" dirty="0" err="1"/>
              <a:t>vijju</a:t>
            </a:r>
            <a:r>
              <a:rPr lang="en-US" dirty="0"/>
              <a:t>”}</a:t>
            </a:r>
          </a:p>
          <a:p>
            <a:r>
              <a:rPr lang="en-US" dirty="0"/>
              <a:t>       </a:t>
            </a:r>
            <a:r>
              <a:rPr lang="en-US" dirty="0" err="1"/>
              <a:t>friends.update</a:t>
            </a:r>
            <a:r>
              <a:rPr lang="en-US" dirty="0"/>
              <a:t>(besties)</a:t>
            </a:r>
          </a:p>
          <a:p>
            <a:r>
              <a:rPr lang="en-US" dirty="0"/>
              <a:t>       print(friends)                           O/P: {‘yams’,’sana’,’</a:t>
            </a:r>
            <a:r>
              <a:rPr lang="en-US" dirty="0" err="1"/>
              <a:t>priya</a:t>
            </a:r>
            <a:r>
              <a:rPr lang="en-US" dirty="0"/>
              <a:t>’,’</a:t>
            </a:r>
            <a:r>
              <a:rPr lang="en-US" dirty="0" err="1"/>
              <a:t>laya</a:t>
            </a:r>
            <a:r>
              <a:rPr lang="en-US" dirty="0"/>
              <a:t>’,’</a:t>
            </a:r>
            <a:r>
              <a:rPr lang="en-US" dirty="0" err="1"/>
              <a:t>divya</a:t>
            </a:r>
            <a:r>
              <a:rPr lang="en-US" dirty="0"/>
              <a:t>’,’</a:t>
            </a:r>
            <a:r>
              <a:rPr lang="en-US" dirty="0" err="1"/>
              <a:t>vijju</a:t>
            </a:r>
            <a:r>
              <a:rPr lang="en-US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18391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58E9-A809-1AE3-9056-6F3331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Set items: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3FF2-D970-7C9F-229A-4E3C211F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remove an item in a set we use remove() , discard().</a:t>
            </a:r>
          </a:p>
          <a:p>
            <a:r>
              <a:rPr lang="en-US" dirty="0"/>
              <a:t>Ex: food ={“</a:t>
            </a:r>
            <a:r>
              <a:rPr lang="en-US" dirty="0" err="1"/>
              <a:t>panipuri</a:t>
            </a:r>
            <a:r>
              <a:rPr lang="en-US" dirty="0"/>
              <a:t>”,biriyani”,</a:t>
            </a:r>
            <a:r>
              <a:rPr lang="en-US" dirty="0" err="1"/>
              <a:t>friedrice</a:t>
            </a:r>
            <a:r>
              <a:rPr lang="en-US" dirty="0"/>
              <a:t>”}</a:t>
            </a:r>
          </a:p>
          <a:p>
            <a:r>
              <a:rPr lang="en-US" dirty="0"/>
              <a:t>      </a:t>
            </a:r>
            <a:r>
              <a:rPr lang="en-US" dirty="0" err="1"/>
              <a:t>food.discard</a:t>
            </a:r>
            <a:r>
              <a:rPr lang="en-US" dirty="0"/>
              <a:t>  (“”biriyani”)</a:t>
            </a:r>
          </a:p>
          <a:p>
            <a:r>
              <a:rPr lang="en-US" dirty="0"/>
              <a:t>      print(food)    O/P: {‘</a:t>
            </a:r>
            <a:r>
              <a:rPr lang="en-US" dirty="0" err="1"/>
              <a:t>panipuri</a:t>
            </a:r>
            <a:r>
              <a:rPr lang="en-US" dirty="0"/>
              <a:t>’,’</a:t>
            </a:r>
            <a:r>
              <a:rPr lang="en-US" dirty="0" err="1"/>
              <a:t>friedrice</a:t>
            </a:r>
            <a:r>
              <a:rPr lang="en-US" dirty="0"/>
              <a:t>’}</a:t>
            </a:r>
          </a:p>
          <a:p>
            <a:r>
              <a:rPr lang="en-US" dirty="0"/>
              <a:t>Ex : As our requirements and choices we use Pop(),discard(),remove()</a:t>
            </a:r>
          </a:p>
          <a:p>
            <a:r>
              <a:rPr lang="en-US" dirty="0"/>
              <a:t>Methods to remove the values or items in the set.</a:t>
            </a:r>
          </a:p>
          <a:p>
            <a:r>
              <a:rPr lang="en-US" dirty="0"/>
              <a:t>For completely delete any set we use clear() or del()</a:t>
            </a:r>
          </a:p>
          <a:p>
            <a:r>
              <a:rPr lang="en-US" dirty="0"/>
              <a:t>EX: marks = { 59, 99, 60}</a:t>
            </a:r>
          </a:p>
          <a:p>
            <a:r>
              <a:rPr lang="en-US" dirty="0"/>
              <a:t>       </a:t>
            </a:r>
            <a:r>
              <a:rPr lang="en-US" dirty="0" err="1"/>
              <a:t>marks.clear</a:t>
            </a:r>
            <a:r>
              <a:rPr lang="en-US" dirty="0"/>
              <a:t>()</a:t>
            </a:r>
          </a:p>
          <a:p>
            <a:r>
              <a:rPr lang="en-US" dirty="0"/>
              <a:t>      print(marks)               O/p: set() </a:t>
            </a:r>
          </a:p>
        </p:txBody>
      </p:sp>
    </p:spTree>
    <p:extLst>
      <p:ext uri="{BB962C8B-B14F-4D97-AF65-F5344CB8AC3E}">
        <p14:creationId xmlns:p14="http://schemas.microsoft.com/office/powerpoint/2010/main" val="27880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57D4-D0CB-FEAC-302D-84552A88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AD8-3AFB-FF2C-8E63-2FD1EEA8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can be used to carry out mathematical set Operations like Union , intersection,  difference and symmetric difference.</a:t>
            </a:r>
          </a:p>
          <a:p>
            <a:r>
              <a:rPr lang="en-US" dirty="0"/>
              <a:t>Method                                Operator            </a:t>
            </a:r>
          </a:p>
          <a:p>
            <a:r>
              <a:rPr lang="en-US" dirty="0"/>
              <a:t>Union                                         |</a:t>
            </a:r>
          </a:p>
          <a:p>
            <a:r>
              <a:rPr lang="en-US" dirty="0"/>
              <a:t>Intersection                              &amp;</a:t>
            </a:r>
          </a:p>
          <a:p>
            <a:r>
              <a:rPr lang="en-US" dirty="0"/>
              <a:t>Difference                                  -</a:t>
            </a:r>
          </a:p>
          <a:p>
            <a:r>
              <a:rPr lang="en-US" dirty="0"/>
              <a:t>Symmetric difference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184905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</vt:lpstr>
      <vt:lpstr>Agenda:</vt:lpstr>
      <vt:lpstr>Set and Dictionary</vt:lpstr>
      <vt:lpstr>Set:</vt:lpstr>
      <vt:lpstr>Set:</vt:lpstr>
      <vt:lpstr>Set:</vt:lpstr>
      <vt:lpstr>Access and  Adding items in Set:</vt:lpstr>
      <vt:lpstr>Removing Set items:</vt:lpstr>
      <vt:lpstr>Set Operations:</vt:lpstr>
      <vt:lpstr>Examples:</vt:lpstr>
      <vt:lpstr>Accessing  and deleting items in Dictionary:</vt:lpstr>
      <vt:lpstr>Change in Dictionary:</vt:lpstr>
      <vt:lpstr>Looping through Dictionary: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1</cp:revision>
  <dcterms:created xsi:type="dcterms:W3CDTF">2024-10-18T12:03:35Z</dcterms:created>
  <dcterms:modified xsi:type="dcterms:W3CDTF">2024-10-18T12:03:42Z</dcterms:modified>
</cp:coreProperties>
</file>