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60" r:id="rId5"/>
    <p:sldId id="257" r:id="rId6"/>
    <p:sldId id="267" r:id="rId7"/>
    <p:sldId id="258" r:id="rId8"/>
    <p:sldId id="261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89968" autoAdjust="0"/>
  </p:normalViewPr>
  <p:slideViewPr>
    <p:cSldViewPr snapToGrid="0">
      <p:cViewPr>
        <p:scale>
          <a:sx n="50" d="100"/>
          <a:sy n="50" d="100"/>
        </p:scale>
        <p:origin x="1458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E63F1-9BD0-18B9-DB16-AAF63E3AC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5CC50-7B2F-8DBA-2B85-847A94813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49EDC-50B6-CDCC-BB18-8009D335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B9F1-CDF7-447A-95E5-A35A560A6B0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D3139-C2CF-0F2A-0F5F-8546C588A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176F4-50CE-077E-E49D-741F07FF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B4A8-5AEC-41CA-85B5-352BFA5F2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4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23E99-5431-A7E7-350B-505AFA22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1303A-FFAD-5226-9FCA-3870E4B5B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4A074-0A94-430F-9F23-3DA86F5CF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B9F1-CDF7-447A-95E5-A35A560A6B0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9A892-B5E8-1925-E17E-E951FC38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01827-23E3-2596-2B53-07F061A9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B4A8-5AEC-41CA-85B5-352BFA5F2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3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5FDF13-C3FB-A686-63CB-4D8A3A6F0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D9005-7403-6A4D-2C65-2D1D42C30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A5F32-AC9E-0C8D-2E37-74D287DF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B9F1-CDF7-447A-95E5-A35A560A6B0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9F4D0-5229-A6B5-3254-F675E74D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D7DC4-73E5-D2F6-B218-74A02A7E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B4A8-5AEC-41CA-85B5-352BFA5F2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1A26-498D-DC84-D2E0-A934BDED4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7FD1E-6D0D-7C40-8B8F-A80C0833D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49A09-27AB-266A-5490-2773F81F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B9F1-CDF7-447A-95E5-A35A560A6B0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0DA56-8413-67FE-1DCE-5848F841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135B2-E0CA-B533-601C-182F1207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B4A8-5AEC-41CA-85B5-352BFA5F2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3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3225-985E-4CF4-5324-AB2E53D87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4B84E-45A4-C137-7FF0-C3D3A907E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C9442-D4D9-7F06-D69F-7ECAB342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B9F1-CDF7-447A-95E5-A35A560A6B0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80AA0-04F0-1990-C9E9-2BEB7260A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12C4A-390A-4D74-84AD-78BB1B51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B4A8-5AEC-41CA-85B5-352BFA5F2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5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670A-BD81-FA1B-36E8-E33ABDA79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B9E92-684D-AB5C-6538-21284A358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7138D-3780-424F-A859-338DD6621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F76FF-2904-125A-652F-163BD00F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B9F1-CDF7-447A-95E5-A35A560A6B0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B2168-CBE1-2672-D50A-53B2D7B9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04B3C-87BF-1231-B2E9-821C510E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B4A8-5AEC-41CA-85B5-352BFA5F2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3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783A7-A2E8-DECD-D379-6B7B18CA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22FC8-4869-1E10-14EB-5E98FCB34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CC217-4A5C-A9BC-E68A-A363EE5D0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010D4-E832-E7AB-52A0-222D6712A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162B0-7360-1DBE-1F3A-8A5DE8574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07B77-8A0B-C4D7-68F2-633BC36B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B9F1-CDF7-447A-95E5-A35A560A6B0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60125B-C25F-ED57-5CBE-49D3454C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17BE79-89A6-F382-3E7F-7AC159E35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B4A8-5AEC-41CA-85B5-352BFA5F2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3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BBC39-1B78-A540-21A4-262F9FBE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025894-DF00-ED39-3505-DAFCF4C9A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B9F1-CDF7-447A-95E5-A35A560A6B0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08150-E762-AB29-8185-FADBBEB7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9E988-F1AC-CF21-4C0B-0FD3A168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B4A8-5AEC-41CA-85B5-352BFA5F2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2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CA35F3-AA9D-414E-0F84-C6BC3E7F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B9F1-CDF7-447A-95E5-A35A560A6B0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A6655-56FD-CA8F-FEBB-2710C387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55150-8294-21DA-B36A-8D37EEFDE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B4A8-5AEC-41CA-85B5-352BFA5F2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56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9F5B6-F876-865D-5ADA-2078D767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033C9-2ACC-7060-D3F0-D85E7D371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CE8B8-62B3-BDF8-C989-36AAF5CC9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D8D3D-036B-5B05-961C-1BFCBA28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B9F1-CDF7-447A-95E5-A35A560A6B0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0FA5F-893A-0F54-2722-407180809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5E0B2-907E-099C-669F-5657E88C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B4A8-5AEC-41CA-85B5-352BFA5F2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2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BFBFE-9301-8E93-29F3-D71520B60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80127E-F4DA-0376-D33A-BCAEBA607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605DF-1FD2-A706-CF43-CE9E53357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AEA07-CD57-7593-5CE9-50E1A3A2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B9F1-CDF7-447A-95E5-A35A560A6B0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C25CC-C30E-8639-AE19-9DE23006F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77DE6-DC4A-06EB-991F-B5D8CA33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B4A8-5AEC-41CA-85B5-352BFA5F2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7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8B575-5BA4-0675-3D29-603B9ECA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FE4DC-1FE1-B763-4DCA-B993229CE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A5E89-2154-470E-61F1-DA88EDF03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AB9F1-CDF7-447A-95E5-A35A560A6B0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4E591-B9D5-D26B-9F4F-1B768F6F1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65E4E-64A1-3E6C-F87D-3C164D04A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4B4A8-5AEC-41CA-85B5-352BFA5F2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8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55959-760C-C3B8-FA22-13AB7320E8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CDEA1-2B10-0353-1D6E-9D99559B3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2114" y="4905829"/>
            <a:ext cx="3149600" cy="1538514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</a:p>
          <a:p>
            <a:r>
              <a:rPr lang="en-US" dirty="0"/>
              <a:t>         By                                                                                                      G . Lakshmi Navyatha</a:t>
            </a:r>
          </a:p>
        </p:txBody>
      </p:sp>
    </p:spTree>
    <p:extLst>
      <p:ext uri="{BB962C8B-B14F-4D97-AF65-F5344CB8AC3E}">
        <p14:creationId xmlns:p14="http://schemas.microsoft.com/office/powerpoint/2010/main" val="2263575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139C7-2A84-75B9-72AF-4351823C3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code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68EAA-0569-45BD-42D7-433311BB2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model:</a:t>
            </a:r>
          </a:p>
          <a:p>
            <a:pPr marL="0" indent="0">
              <a:buNone/>
            </a:pPr>
            <a:r>
              <a:rPr lang="en-US" dirty="0"/>
              <a:t>                                   source code you typed is translated to byte code,</a:t>
            </a:r>
          </a:p>
          <a:p>
            <a:pPr marL="0" indent="0">
              <a:buNone/>
            </a:pPr>
            <a:r>
              <a:rPr lang="en-US" dirty="0"/>
              <a:t>                                    which is then run by the Python Virtual Machine.</a:t>
            </a:r>
          </a:p>
          <a:p>
            <a:pPr marL="0" indent="0">
              <a:buNone/>
            </a:pPr>
            <a:r>
              <a:rPr lang="en-US" dirty="0"/>
              <a:t>For ex:</a:t>
            </a:r>
          </a:p>
          <a:p>
            <a:pPr marL="0" indent="0">
              <a:buNone/>
            </a:pPr>
            <a:r>
              <a:rPr lang="en-US" dirty="0"/>
              <a:t>              Source code extension is . </a:t>
            </a:r>
            <a:r>
              <a:rPr lang="en-US" dirty="0" err="1"/>
              <a:t>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Byte code extension is . </a:t>
            </a:r>
            <a:r>
              <a:rPr lang="en-US" dirty="0" err="1"/>
              <a:t>pyc</a:t>
            </a:r>
            <a:r>
              <a:rPr lang="en-US" dirty="0"/>
              <a:t> (compiled Python code)</a:t>
            </a:r>
          </a:p>
        </p:txBody>
      </p:sp>
    </p:spTree>
    <p:extLst>
      <p:ext uri="{BB962C8B-B14F-4D97-AF65-F5344CB8AC3E}">
        <p14:creationId xmlns:p14="http://schemas.microsoft.com/office/powerpoint/2010/main" val="114146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CB53-EA16-3862-2934-FC74C4B6A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in Python: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FDEC2-F91B-0C35-4EEA-F8A399703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To run a Python script, you can use a command prompt or terminal to execute the code written in the script</a:t>
            </a:r>
          </a:p>
          <a:p>
            <a:r>
              <a:rPr lang="en-US" dirty="0"/>
              <a:t>Create a file with extension .</a:t>
            </a:r>
            <a:r>
              <a:rPr lang="en-US" dirty="0" err="1"/>
              <a:t>py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For ex: demo.py</a:t>
            </a:r>
          </a:p>
          <a:p>
            <a:r>
              <a:rPr lang="en-US" dirty="0"/>
              <a:t>Write your code in the file.</a:t>
            </a:r>
          </a:p>
          <a:p>
            <a:r>
              <a:rPr lang="en-US" dirty="0"/>
              <a:t>open in terminal or command prompt.</a:t>
            </a:r>
          </a:p>
          <a:p>
            <a:r>
              <a:rPr lang="en-US" dirty="0"/>
              <a:t>Navigate to the directory where your file is saved.</a:t>
            </a:r>
          </a:p>
          <a:p>
            <a:r>
              <a:rPr lang="en-US" dirty="0"/>
              <a:t>Type: demo.py and press enter</a:t>
            </a:r>
          </a:p>
          <a:p>
            <a:r>
              <a:rPr lang="en-US" dirty="0"/>
              <a:t>Using an IDE(Integrated Development Environment):</a:t>
            </a:r>
          </a:p>
          <a:p>
            <a:r>
              <a:rPr lang="en-US" dirty="0"/>
              <a:t>PyCharm, Vs code, Spyder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76CBC9-19AA-4EF3-C72A-2E067D406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68877" y="3087140"/>
            <a:ext cx="438411" cy="732487"/>
          </a:xfrm>
          <a:prstGeom prst="rect">
            <a:avLst/>
          </a:prstGeom>
          <a:solidFill>
            <a:srgbClr val="1F1F1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EEF0FF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EA17F91-91B1-085C-734B-EB61A0CD3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6244"/>
            <a:ext cx="65" cy="732487"/>
          </a:xfrm>
          <a:prstGeom prst="rect">
            <a:avLst/>
          </a:prstGeom>
          <a:solidFill>
            <a:srgbClr val="1F1F1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EEF0FF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003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615E4-7B75-5768-6C12-89E869D4D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9616"/>
            <a:ext cx="10515600" cy="4084320"/>
          </a:xfrm>
        </p:spPr>
        <p:txBody>
          <a:bodyPr/>
          <a:lstStyle/>
          <a:p>
            <a:r>
              <a:rPr lang="en-US" dirty="0"/>
              <a:t>                         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35151-D648-74BD-6C22-3E5DCC5BF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32318"/>
            <a:ext cx="10515600" cy="13255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61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E8595-C4E5-F426-4295-AA6E7AE8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9795C-0517-FDB9-A127-E14B4D478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 is Python?</a:t>
            </a:r>
          </a:p>
          <a:p>
            <a:r>
              <a:rPr lang="en-US" dirty="0"/>
              <a:t>History of Python</a:t>
            </a:r>
          </a:p>
          <a:p>
            <a:r>
              <a:rPr lang="en-US" dirty="0"/>
              <a:t>Why do people use Python?</a:t>
            </a:r>
          </a:p>
          <a:p>
            <a:r>
              <a:rPr lang="en-US" dirty="0"/>
              <a:t>Why Python?</a:t>
            </a:r>
          </a:p>
          <a:p>
            <a:r>
              <a:rPr lang="en-US" dirty="0"/>
              <a:t>What can Python do?</a:t>
            </a:r>
          </a:p>
          <a:p>
            <a:r>
              <a:rPr lang="en-US" dirty="0"/>
              <a:t>Syntax in Python</a:t>
            </a:r>
          </a:p>
          <a:p>
            <a:r>
              <a:rPr lang="en-US" dirty="0"/>
              <a:t>Python code Execution</a:t>
            </a:r>
          </a:p>
          <a:p>
            <a:r>
              <a:rPr lang="en-US" dirty="0"/>
              <a:t>Running in Python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2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6EE3A-6635-150E-FE82-24C25287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BE353-2DD2-CC19-1702-82DA544B6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 general-purpose, interpreted high-level Programming language</a:t>
            </a:r>
          </a:p>
          <a:p>
            <a:r>
              <a:rPr lang="en-US" dirty="0"/>
              <a:t>It  is code readability.</a:t>
            </a:r>
          </a:p>
          <a:p>
            <a:r>
              <a:rPr lang="en-US" dirty="0"/>
              <a:t> Its syntax is said to be clear and expressive.</a:t>
            </a:r>
          </a:p>
          <a:p>
            <a:r>
              <a:rPr lang="en-US" dirty="0"/>
              <a:t>It is a popular programming language .</a:t>
            </a:r>
          </a:p>
        </p:txBody>
      </p:sp>
    </p:spTree>
    <p:extLst>
      <p:ext uri="{BB962C8B-B14F-4D97-AF65-F5344CB8AC3E}">
        <p14:creationId xmlns:p14="http://schemas.microsoft.com/office/powerpoint/2010/main" val="173191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3571D-336F-8B90-68D7-D611F59EE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2EA88-A7AD-24AA-B209-E7ACE1830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in the Netherlands, by Guido Van Rossum.</a:t>
            </a:r>
          </a:p>
          <a:p>
            <a:r>
              <a:rPr lang="en-US" dirty="0"/>
              <a:t>He is fan of ‘Monty Python’s Flying Circus’, </a:t>
            </a:r>
          </a:p>
          <a:p>
            <a:pPr marL="0" indent="0">
              <a:buNone/>
            </a:pPr>
            <a:r>
              <a:rPr lang="en-US" dirty="0"/>
              <a:t>  this is famous TV show in Netherland’s.</a:t>
            </a:r>
          </a:p>
          <a:p>
            <a:r>
              <a:rPr lang="en-US" dirty="0"/>
              <a:t>Named after Monty Python</a:t>
            </a:r>
          </a:p>
          <a:p>
            <a:r>
              <a:rPr lang="en-US" dirty="0"/>
              <a:t>Open sourced from the beginning.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324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2156-A62B-DDBB-6E03-5E7CF2291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29800" cy="1025525"/>
          </a:xfrm>
        </p:spPr>
        <p:txBody>
          <a:bodyPr/>
          <a:lstStyle/>
          <a:p>
            <a:r>
              <a:rPr lang="en-US" dirty="0"/>
              <a:t>    Why do people use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8F8AC-7081-8683-FFC5-0C0871AA7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500"/>
            <a:ext cx="9829800" cy="4362450"/>
          </a:xfrm>
        </p:spPr>
        <p:txBody>
          <a:bodyPr>
            <a:normAutofit/>
          </a:bodyPr>
          <a:lstStyle/>
          <a:p>
            <a:r>
              <a:rPr lang="en-US" dirty="0"/>
              <a:t>Python is used for solving Real-World problems.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Develop a wide range of applications including  web applications,</a:t>
            </a:r>
          </a:p>
          <a:p>
            <a:r>
              <a:rPr lang="en-US" dirty="0"/>
              <a:t>software and game development, network programming, GUI'S.</a:t>
            </a:r>
            <a:endParaRPr lang="en-US" sz="11200" dirty="0"/>
          </a:p>
          <a:p>
            <a:r>
              <a:rPr lang="en-US" dirty="0"/>
              <a:t>Python Frameworks:</a:t>
            </a:r>
          </a:p>
          <a:p>
            <a:r>
              <a:rPr lang="en-US" dirty="0"/>
              <a:t>Flask, Pyramid, Bottle, Cherry </a:t>
            </a:r>
            <a:r>
              <a:rPr lang="en-US" dirty="0" err="1"/>
              <a:t>py</a:t>
            </a:r>
            <a:r>
              <a:rPr lang="en-US" dirty="0"/>
              <a:t> , Django.</a:t>
            </a:r>
          </a:p>
          <a:p>
            <a:pPr marL="0" indent="0">
              <a:buNone/>
            </a:pPr>
            <a:endParaRPr lang="en-US" sz="11200" dirty="0"/>
          </a:p>
        </p:txBody>
      </p:sp>
    </p:spTree>
    <p:extLst>
      <p:ext uri="{BB962C8B-B14F-4D97-AF65-F5344CB8AC3E}">
        <p14:creationId xmlns:p14="http://schemas.microsoft.com/office/powerpoint/2010/main" val="281074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4912-7E32-DC15-435F-C69AD9A8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people use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187C4-DAB1-49DA-1574-A0BA8EB9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86143" cy="466725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11200" dirty="0"/>
              <a:t>**Web Applications:</a:t>
            </a:r>
          </a:p>
          <a:p>
            <a:r>
              <a:rPr lang="en-US" sz="11200" dirty="0"/>
              <a:t>Django And Flask are 2 Python-based popular web frameworks that are used to create backend code.</a:t>
            </a:r>
          </a:p>
          <a:p>
            <a:r>
              <a:rPr lang="en-US" sz="11200" dirty="0"/>
              <a:t>These are simplify and speedup web applications.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1200" dirty="0"/>
              <a:t>**Game Development:</a:t>
            </a:r>
          </a:p>
          <a:p>
            <a:pPr marL="0" indent="0">
              <a:buNone/>
            </a:pPr>
            <a:endParaRPr lang="en-US" sz="11200" dirty="0"/>
          </a:p>
          <a:p>
            <a:r>
              <a:rPr lang="en-US" sz="11200" dirty="0"/>
              <a:t> </a:t>
            </a:r>
            <a:r>
              <a:rPr lang="en-US" sz="11200" dirty="0" err="1"/>
              <a:t>Py</a:t>
            </a:r>
            <a:r>
              <a:rPr lang="en-US" sz="11200" dirty="0"/>
              <a:t> game library makes it even easier to build your own games.</a:t>
            </a:r>
          </a:p>
          <a:p>
            <a:pPr marL="0" indent="0">
              <a:buNone/>
            </a:pPr>
            <a:endParaRPr lang="en-US" sz="11200" dirty="0"/>
          </a:p>
          <a:p>
            <a:r>
              <a:rPr lang="en-US" sz="11200" dirty="0"/>
              <a:t> It contains almost anything you could need when starting to develop a game.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41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49FFA-C039-B018-B40C-574BCF766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1A338-EBE9-16B3-58D8-6F14CD7BD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Python works on different platforms (Windows, Mac, Linux, Raspberry Pi,  etc.</a:t>
            </a:r>
          </a:p>
          <a:p>
            <a:r>
              <a:rPr lang="en-US" dirty="0"/>
              <a:t>Python has syntax that allows developers to write programs with fewer         lines than some other programming languages.</a:t>
            </a:r>
          </a:p>
          <a:p>
            <a:r>
              <a:rPr lang="en-US" dirty="0"/>
              <a:t>Ease of use: Python is beginner-friendly and easy to learn, even for those     without experience.</a:t>
            </a:r>
          </a:p>
          <a:p>
            <a:r>
              <a:rPr lang="en-US" dirty="0"/>
              <a:t>Scalability: Python is scalable, making it a good choice for a wide range of projects.</a:t>
            </a:r>
          </a:p>
          <a:p>
            <a:r>
              <a:rPr lang="en-US" dirty="0"/>
              <a:t>Readability: Python is readable, which helps with efficient development. </a:t>
            </a:r>
          </a:p>
          <a:p>
            <a:r>
              <a:rPr lang="en-US" dirty="0"/>
              <a:t>Data visualization: Python can be used to visualize data in graphs, histograms, and pie charts. </a:t>
            </a:r>
          </a:p>
        </p:txBody>
      </p:sp>
    </p:spTree>
    <p:extLst>
      <p:ext uri="{BB962C8B-B14F-4D97-AF65-F5344CB8AC3E}">
        <p14:creationId xmlns:p14="http://schemas.microsoft.com/office/powerpoint/2010/main" val="258093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584E8-229F-BBA8-B566-CE103739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Python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8EC56-C7E1-34A9-7E59-043F6D886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can be used on a server to create web applications.</a:t>
            </a:r>
          </a:p>
          <a:p>
            <a:r>
              <a:rPr lang="en-US" dirty="0"/>
              <a:t>Python can be used alongside software to create workflows.</a:t>
            </a:r>
          </a:p>
          <a:p>
            <a:r>
              <a:rPr lang="en-US" dirty="0"/>
              <a:t>Python can connect to database systems. It can also read and modify files.</a:t>
            </a:r>
          </a:p>
          <a:p>
            <a:r>
              <a:rPr lang="en-US" dirty="0"/>
              <a:t>Python can be used to handle big data and perform complex mathematics.</a:t>
            </a:r>
          </a:p>
          <a:p>
            <a:r>
              <a:rPr lang="en-US" dirty="0"/>
              <a:t>Python can be used for rapid prototyping, or for production-ready software development.</a:t>
            </a:r>
          </a:p>
        </p:txBody>
      </p:sp>
    </p:spTree>
    <p:extLst>
      <p:ext uri="{BB962C8B-B14F-4D97-AF65-F5344CB8AC3E}">
        <p14:creationId xmlns:p14="http://schemas.microsoft.com/office/powerpoint/2010/main" val="412442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F0E4-B7AF-3401-A70A-6DB82B13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in Python: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232A-B474-0724-EEB9-6DFE1F306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Python syntax defines the rules for writing code that the interpreter can understand.</a:t>
            </a:r>
          </a:p>
          <a:p>
            <a:r>
              <a:rPr lang="en-US" dirty="0"/>
              <a:t>Indentation:</a:t>
            </a:r>
          </a:p>
          <a:p>
            <a:r>
              <a:rPr lang="en-US" dirty="0"/>
              <a:t>Unlike many other languages that use curly braces{}, Where as Python uses indentation (white space) to define code blocks.</a:t>
            </a:r>
          </a:p>
          <a:p>
            <a:r>
              <a:rPr lang="en-US" dirty="0"/>
              <a:t>Typically four spaces are used for indentation.</a:t>
            </a:r>
          </a:p>
          <a:p>
            <a:r>
              <a:rPr lang="en-US" dirty="0"/>
              <a:t>Statements and Expressions:</a:t>
            </a:r>
          </a:p>
          <a:p>
            <a:r>
              <a:rPr lang="en-US" dirty="0"/>
              <a:t>An expression is a combination of values, variables, operators, and function calls that evaluates to a single value.</a:t>
            </a:r>
          </a:p>
          <a:p>
            <a:r>
              <a:rPr lang="en-US" dirty="0"/>
              <a:t>Ex: print(“welcome IT DEBUGGERS”)</a:t>
            </a:r>
          </a:p>
          <a:p>
            <a:r>
              <a:rPr lang="en-US" dirty="0"/>
              <a:t>O/P: welcome IT DEBUGGERS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C4F07E-FE65-E149-985A-2BA39D757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19008" y="5444476"/>
            <a:ext cx="323690" cy="732487"/>
          </a:xfrm>
          <a:prstGeom prst="rect">
            <a:avLst/>
          </a:prstGeom>
          <a:solidFill>
            <a:srgbClr val="1F1F1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EF0FF"/>
                </a:solidFill>
                <a:effectLst/>
                <a:latin typeface="Google San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CC2A181-1B3D-BD16-4086-DAA2773A3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27100" y="339725"/>
            <a:ext cx="65" cy="440099"/>
          </a:xfrm>
          <a:prstGeom prst="rect">
            <a:avLst/>
          </a:prstGeom>
          <a:solidFill>
            <a:srgbClr val="1F1F1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E5F55FA-DB22-6A4E-6579-896C0FC26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0" y="973590"/>
            <a:ext cx="65" cy="717098"/>
          </a:xfrm>
          <a:prstGeom prst="rect">
            <a:avLst/>
          </a:prstGeom>
          <a:solidFill>
            <a:srgbClr val="1F1F1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591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646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Google Sans</vt:lpstr>
      <vt:lpstr>Office Theme</vt:lpstr>
      <vt:lpstr>INTRODUCTION TO PYTHON</vt:lpstr>
      <vt:lpstr>AGENDA:</vt:lpstr>
      <vt:lpstr>What is Python?</vt:lpstr>
      <vt:lpstr>History of Python</vt:lpstr>
      <vt:lpstr>    Why do people use Python?</vt:lpstr>
      <vt:lpstr>Why do people use Python?</vt:lpstr>
      <vt:lpstr>Why Python?</vt:lpstr>
      <vt:lpstr>What can Python do?</vt:lpstr>
      <vt:lpstr>Syntax in Python:</vt:lpstr>
      <vt:lpstr>Python code Execution</vt:lpstr>
      <vt:lpstr>Running in Python:</vt:lpstr>
      <vt:lpstr>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lakshmi navyatha</dc:creator>
  <cp:lastModifiedBy>lakshmi navyatha</cp:lastModifiedBy>
  <cp:revision>3</cp:revision>
  <dcterms:created xsi:type="dcterms:W3CDTF">2024-10-09T08:42:32Z</dcterms:created>
  <dcterms:modified xsi:type="dcterms:W3CDTF">2024-10-10T05:55:35Z</dcterms:modified>
</cp:coreProperties>
</file>