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9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63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99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6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51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7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6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3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7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0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0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6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2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2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8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24DA05-80F2-466E-A680-65D7F85B059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99EC294-AD25-45DA-8C28-FC1E476E0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493697" y="2163220"/>
            <a:ext cx="625415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Data Management: 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DataSpace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Tools and the Data Lifecycle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3659" y="4063042"/>
            <a:ext cx="2967488" cy="931652"/>
          </a:xfrm>
        </p:spPr>
        <p:txBody>
          <a:bodyPr/>
          <a:lstStyle/>
          <a:p>
            <a:r>
              <a:rPr lang="en-IN" dirty="0" smtClean="0"/>
              <a:t>Presented by :</a:t>
            </a:r>
          </a:p>
          <a:p>
            <a:r>
              <a:rPr lang="en-IN" dirty="0" smtClean="0"/>
              <a:t>Navya </a:t>
            </a:r>
            <a:r>
              <a:rPr lang="en-IN" dirty="0" err="1" smtClean="0"/>
              <a:t>thriveni</a:t>
            </a:r>
            <a:r>
              <a:rPr lang="en-IN" dirty="0" smtClean="0"/>
              <a:t> </a:t>
            </a:r>
            <a:r>
              <a:rPr lang="en-IN" dirty="0" err="1"/>
              <a:t>P</a:t>
            </a:r>
            <a:r>
              <a:rPr lang="en-IN" dirty="0" err="1" smtClean="0"/>
              <a:t>alle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78" y="676445"/>
            <a:ext cx="2449902" cy="1229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1" y="878383"/>
            <a:ext cx="3169551" cy="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Untouched Areas in Data Lifecycle &amp; </a:t>
            </a:r>
            <a:r>
              <a:rPr lang="en-US" b="1" dirty="0" err="1"/>
              <a:t>DataSpace's</a:t>
            </a:r>
            <a:r>
              <a:rPr lang="en-US" b="1" dirty="0"/>
              <a:t> Support: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1" y="2587253"/>
            <a:ext cx="9392727" cy="289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DataSpace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aids in integrating data from various sources, enabling comprehensive analysis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future,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DataSpace's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expertise can be utilized to develop predictive models for demand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DataSpace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holistic data solutions, contributing to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AusEnergy's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long-term success in managing energy supply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43796"/>
            <a:ext cx="9686025" cy="48320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6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706102"/>
            <a:ext cx="10151852" cy="297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I will introduce you to three essential tools we employ to unlock valuable insights from raw data: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Databases and SQL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we'll explore the significance of the data lifecycle, which guides us in effectively managing and utilizing data.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dive in and discover how these tools contribute to our data-driven approach at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DataSpace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dirty="0" smtClean="0"/>
              <a:t> </a:t>
            </a:r>
            <a:r>
              <a:rPr lang="en-IN" dirty="0" err="1" smtClean="0"/>
              <a:t>DataSpace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are dedicated to assisting businesses worldwide in leveraging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make informed and strategic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expertise extends across all stages of the data lifecycle, starting from data acquisition and continuing through to data maintenance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global reach, we offer tailored data solutions to meet the unique needs of each client, fostering data-driven success.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34" y="3265198"/>
            <a:ext cx="4799940" cy="9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is a powerful data visualization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nalysts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professionals use Tableau to create interactive visualizations and dashboards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presenting complex data in a user-friendly manner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348" y="3415431"/>
            <a:ext cx="2993366" cy="16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IN" b="1" dirty="0"/>
              <a:t> and SQL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887844"/>
            <a:ext cx="10373104" cy="337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structured collection of data for efficient storage and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repository for various types of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integrity, security, and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(Structured Query Language):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for managing relational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Performs operations like data manipulation and querying.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used by developers, analysts, and administrators.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78" y="2339197"/>
            <a:ext cx="2327695" cy="11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023" y="3722392"/>
            <a:ext cx="22669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Continuation……..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evelopers</a:t>
            </a:r>
            <a:r>
              <a:rPr lang="en-US" dirty="0"/>
              <a:t>, data analysts, and database administrators work with databases and SQL</a:t>
            </a:r>
            <a:r>
              <a:rPr lang="en-US" dirty="0" smtClean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atabases </a:t>
            </a:r>
            <a:r>
              <a:rPr lang="en-US" dirty="0"/>
              <a:t>and SQL are used to store, retrieve, and manipulate large sets of structured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8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as a versatile programming language for data analysis and manipulation</a:t>
            </a:r>
            <a:r>
              <a:rPr lang="en-US" dirty="0" smtClean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analysts, data scientists, and programmers often use Python for data-related tasks</a:t>
            </a:r>
            <a:r>
              <a:rPr lang="en-US" dirty="0" smtClean="0"/>
              <a:t>.</a:t>
            </a:r>
          </a:p>
          <a:p>
            <a:r>
              <a:rPr lang="en-US" dirty="0"/>
              <a:t>Python is used for data cleaning, statistical analysis, and machine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Lifecycle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lifecycle </a:t>
            </a:r>
            <a:r>
              <a:rPr lang="en-US" dirty="0" smtClean="0"/>
              <a:t>is the </a:t>
            </a:r>
            <a:r>
              <a:rPr lang="en-US" dirty="0"/>
              <a:t>sequence of stages through which data travels, from collection to </a:t>
            </a:r>
            <a:r>
              <a:rPr lang="en-US" dirty="0" smtClean="0"/>
              <a:t>disposal and key phases are:</a:t>
            </a:r>
          </a:p>
          <a:p>
            <a:r>
              <a:rPr lang="en-US" dirty="0"/>
              <a:t>Data Collection: Gathering data from various sources, e.g., energy demand data in Australia for a few years.</a:t>
            </a:r>
          </a:p>
          <a:p>
            <a:r>
              <a:rPr lang="en-US" dirty="0"/>
              <a:t>Data Storage: Storing data securely, possibly in a spreadsheet program like Excel, Google Sheets, or Numbers.</a:t>
            </a:r>
          </a:p>
          <a:p>
            <a:r>
              <a:rPr lang="en-US" dirty="0"/>
              <a:t>Data Processing: Cleaning and organizing collected data into a usable format for analysis.</a:t>
            </a:r>
          </a:p>
          <a:p>
            <a:r>
              <a:rPr lang="en-US" dirty="0"/>
              <a:t>Data Analysis: Creating tables and charts to interpret energy demand patterns and answer key questions.</a:t>
            </a:r>
          </a:p>
          <a:p>
            <a:r>
              <a:rPr lang="en-US" dirty="0"/>
              <a:t>Data Presentation: Presenting findings with clear and consistent tables and charts to Simon Cave, the project manager.</a:t>
            </a:r>
          </a:p>
          <a:p>
            <a:r>
              <a:rPr lang="en-US" dirty="0"/>
              <a:t>Data Maintenance: Ensuring ongoing accuracy and relevance of data, allowing for updates based on future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8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33246"/>
            <a:ext cx="9601196" cy="1526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Spreadsheet </a:t>
            </a:r>
            <a:r>
              <a:rPr lang="en-US" b="1" dirty="0"/>
              <a:t>Role in the Data Lifecycle: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Collection:</a:t>
            </a:r>
            <a:r>
              <a:rPr lang="en-US" dirty="0"/>
              <a:t> Importing </a:t>
            </a:r>
            <a:r>
              <a:rPr lang="en-US" dirty="0" err="1"/>
              <a:t>AusEnergy's</a:t>
            </a:r>
            <a:r>
              <a:rPr lang="en-US" dirty="0"/>
              <a:t> data into the spreadsheet program.</a:t>
            </a:r>
          </a:p>
          <a:p>
            <a:r>
              <a:rPr lang="en-US" b="1" dirty="0"/>
              <a:t>Data Storage:</a:t>
            </a:r>
            <a:r>
              <a:rPr lang="en-US" dirty="0"/>
              <a:t> Storing collected and analyzed data in the spreadsheet.</a:t>
            </a:r>
          </a:p>
          <a:p>
            <a:r>
              <a:rPr lang="en-US" b="1" dirty="0"/>
              <a:t>Data Processing:</a:t>
            </a:r>
            <a:r>
              <a:rPr lang="en-US" dirty="0"/>
              <a:t> Using data manipulation tools for cleaning, sorting, and formatting.</a:t>
            </a:r>
          </a:p>
          <a:p>
            <a:r>
              <a:rPr lang="en-US" b="1" dirty="0"/>
              <a:t>Data Analysis:</a:t>
            </a:r>
            <a:r>
              <a:rPr lang="en-US" dirty="0"/>
              <a:t> Interpreting and visualizing energy demand data with functions, formulas, and charts.</a:t>
            </a:r>
          </a:p>
          <a:p>
            <a:r>
              <a:rPr lang="en-US" b="1" dirty="0"/>
              <a:t>Data Presentation:</a:t>
            </a:r>
            <a:r>
              <a:rPr lang="en-US" dirty="0"/>
              <a:t> Communicating insights through tables and charts in the </a:t>
            </a:r>
            <a:r>
              <a:rPr lang="en-US" dirty="0" smtClean="0"/>
              <a:t>spreadsheet.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1497</TotalTime>
  <Words>595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Söhne</vt:lpstr>
      <vt:lpstr>Times New Roman</vt:lpstr>
      <vt:lpstr>Wingdings 3</vt:lpstr>
      <vt:lpstr>Ion Boardroom</vt:lpstr>
      <vt:lpstr>Empowering Data Management:  An Overview of DataSpace Tools and the Data Lifecycle  </vt:lpstr>
      <vt:lpstr>Introduction</vt:lpstr>
      <vt:lpstr>About DataSpace</vt:lpstr>
      <vt:lpstr>Tableau</vt:lpstr>
      <vt:lpstr>Databases and SQL</vt:lpstr>
      <vt:lpstr>Continuation……..</vt:lpstr>
      <vt:lpstr>Python</vt:lpstr>
      <vt:lpstr>Data Lifecycle Overview</vt:lpstr>
      <vt:lpstr>Spreadsheet Role in the Data Lifecycle:  </vt:lpstr>
      <vt:lpstr>Untouched Areas in Data Lifecycle &amp; DataSpace's Support: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 Presentation</dc:title>
  <dc:creator>Navya Vutla</dc:creator>
  <cp:lastModifiedBy>Navya Vutla</cp:lastModifiedBy>
  <cp:revision>14</cp:revision>
  <dcterms:created xsi:type="dcterms:W3CDTF">2023-08-02T23:27:31Z</dcterms:created>
  <dcterms:modified xsi:type="dcterms:W3CDTF">2023-08-04T00:24:57Z</dcterms:modified>
</cp:coreProperties>
</file>