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41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8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4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63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1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52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3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2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7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3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92F8A-1820-43F4-9A40-51AD78899C0C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044362-A70B-47F2-A0AE-380B57860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6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075" y="1095555"/>
            <a:ext cx="8039670" cy="215495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573" y="4328807"/>
            <a:ext cx="8825658" cy="861420"/>
          </a:xfrm>
        </p:spPr>
        <p:txBody>
          <a:bodyPr/>
          <a:lstStyle/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en-IN" dirty="0" smtClean="0"/>
              <a:t> BY:</a:t>
            </a:r>
          </a:p>
          <a:p>
            <a:pPr algn="r"/>
            <a:r>
              <a:rPr lang="en-IN" dirty="0" smtClean="0"/>
              <a:t> </a:t>
            </a:r>
            <a:r>
              <a:rPr lang="en-IN" dirty="0"/>
              <a:t>Navya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thriveni</a:t>
            </a:r>
            <a:r>
              <a:rPr lang="en-IN" dirty="0" smtClean="0"/>
              <a:t> Palle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5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Combining Data from Multiple Sources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when merging data from three sources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differences (Excel, CSV, JSON) required data transformation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column names required alignment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 and accuracy during integration.</a:t>
            </a:r>
          </a:p>
        </p:txBody>
      </p:sp>
    </p:spTree>
    <p:extLst>
      <p:ext uri="{BB962C8B-B14F-4D97-AF65-F5344CB8AC3E}">
        <p14:creationId xmlns:p14="http://schemas.microsoft.com/office/powerpoint/2010/main" val="27832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Acquiring Data from Different Sources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associated with acquiring data from diverse 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and potential conflicts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data integration and cleaning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ethical considerations related to data usage and ownership.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7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224" y="2603500"/>
            <a:ext cx="7099390" cy="2046138"/>
          </a:xfrm>
        </p:spPr>
        <p:txBody>
          <a:bodyPr/>
          <a:lstStyle/>
          <a:p>
            <a:pPr marL="0" indent="0" algn="ctr">
              <a:buNone/>
            </a:pPr>
            <a:r>
              <a:rPr lang="en-IN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85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project fit into a broader data lifecycle?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aligns with the data lifecycle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Acquisition: We collected data from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CSV, and JSON files.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 We examined data characteristics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 We addressed data quality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We combined data from different 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We evaluated data suitability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 We documented findings in reports.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7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your analysis be used to update the original data at its source?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our analysis can improve data at its source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standards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future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4458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Sensitivity and Ownership Scenarios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source list captures sensitivity and ownership scenarios that influence data usage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helps define data access controls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guide data stewardship responsibilities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openness with privacy and security considerations.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requirements?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analyzed the data requirements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and objectives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interviews to gather user needs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 and their relevance to initiatives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based on project feasibility.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7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Requirements' Role in Feasibility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 aid the council in understanding the feasibility of initiatives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needs for Public Tree Data, Tree Walks Brochures, and Environment Report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aligns with project timelines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dependencies, constraints, and potential limitations.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Limitations and Ambiguity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acknowledge potential data limitations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arise from missing data, data quality issues, or inadequate coverage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may be ambiguous; resolution involves stakeholder input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ambiguities through documentation and ongoing communication.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7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data quality through a multi-step 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outliers, and duplicates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clear comments and annotations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 to understand data characteristics.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impacts the council's ability to meet project requirements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data can lead to inaccurate analyses and unreliable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erroneous data may compromise project outcomes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 crucial for informed decision-making and accountability.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511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 Boardroom</vt:lpstr>
      <vt:lpstr>Presentation</vt:lpstr>
      <vt:lpstr>How does this project fit into a broader data lifecycle?</vt:lpstr>
      <vt:lpstr>Could your analysis be used to update the original data at its source?</vt:lpstr>
      <vt:lpstr>Impact of Sensitivity and Ownership Scenarios</vt:lpstr>
      <vt:lpstr>How did I analyze the requirements?</vt:lpstr>
      <vt:lpstr>Data Requirements' Role in Feasibility</vt:lpstr>
      <vt:lpstr> Addressing Data Limitations and Ambiguity</vt:lpstr>
      <vt:lpstr>Evaluating Data Quality</vt:lpstr>
      <vt:lpstr> Impact of Data Quality</vt:lpstr>
      <vt:lpstr>Challenges in Combining Data from Multiple Sources</vt:lpstr>
      <vt:lpstr>Risks of Acquiring Data from Different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Vutla</dc:creator>
  <cp:lastModifiedBy>Navya Vutla</cp:lastModifiedBy>
  <cp:revision>18</cp:revision>
  <dcterms:created xsi:type="dcterms:W3CDTF">2023-08-22T22:56:39Z</dcterms:created>
  <dcterms:modified xsi:type="dcterms:W3CDTF">2023-09-08T12:16:20Z</dcterms:modified>
</cp:coreProperties>
</file>