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9ca84cc0aa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9ca84cc0aa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9ca84cc0aa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9ca84cc0aa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9ca84cc0aa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9ca84cc0aa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9ca84cc0aa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9ca84cc0aa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9ca84cc0aa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9ca84cc0aa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9ca84cc0aa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9ca84cc0aa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9ca84cc0aa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9ca84cc0aa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9ca84cc0aa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9ca84cc0aa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9ca84cc0aa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9ca84cc0aa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9ca84cc0aa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9ca84cc0aa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9ca84cc0aa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9ca84cc0aa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9ca84cc0aa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9ca84cc0aa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SpaceX Capstone: Uncovering Drivers of Falcon 9 Landing Success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factors influencing first-stage landing success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 Dashboard Insights</a:t>
            </a:r>
            <a:endParaRPr/>
          </a:p>
        </p:txBody>
      </p:sp>
      <p:sp>
        <p:nvSpPr>
          <p:cNvPr id="189" name="Google Shape;189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Interactive controls filter by payload range, launch site, and booster version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Scatter plots reveal strong relationship between payload mass and landing success probability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Success probability declines for payloads above ~8,000 kg; smaller payloads see near‑linear improvement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Dashboard allows stakeholders to test scenarios and prioritize mission selection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Data-driven interactive insights support mission planning and risk management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Modeling Approach</a:t>
            </a:r>
            <a:endParaRPr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Goal: classify landing outcome (success vs failure) using mission features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Prepared dataset with one‑hot encoding (~83 columns), capturing site, booster, orbit and more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Standardized features and split data into training and test sets (70/30)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Used GridSearchCV to tune Logistic Regression, SVM, Decision Tree and KNN models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Selected best model based on validation accuracy and interpretability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Results: Model Performance</a:t>
            </a:r>
            <a:endParaRPr/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SVM with RBF kernel delivered highest test accuracy (~83%, 15/18 correct predictions)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Logistic Regression and Decision Tree performed comparably (~78‑83%) but SVM generalized better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Confusion matrix reveals balanced recall and precision with few false negatives but some false positives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Influential features: landing pad type, booster version, payload mass and flight number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Model aids mission planning by forecasting landing success probabilities, though accuracy is moderate due to limited 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Recommendations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Reusability drives cost reductions; landing success remains central to SpaceX economics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Data exploration revealed site, booster version, payload and orbit as critical drivers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Interactive maps and dashboards offer intuitive insights for engineers and executives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SVM model achieved ~83% accuracy; predictive modeling aids mission planning but data is limited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Next steps: incorporate weather and ship conditions, expand dataset with new missions, test ensemble models and refine dashboards for decision‑makers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Summary: Key Insights and Recommendations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Purpose: Evaluate launch landing outcomes and identify factors influencing success.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Data: Combined SpaceX API and Wikipedia; 90 launches with features like site, booster, payload, orbit.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Methods: Data cleaning &amp; encoding, EDA (SQL, visualization), interactive analytics (map &amp; dashboard), predictive modelling.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Key findings: Launch site &amp; booster version drive success; payload mass has limited impact; Decision Tree &amp; SVM achieved ~83% accuracy.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Recommendation: Optimize site operations &amp; booster design; gather more data for improved models.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Landing Success Matters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Reusability reduces launch cost and enables rapid cadence.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First-stage landings are critical for mission economics and sustainability.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Understanding drivers of success helps engineers improve design and operations.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This study aims to transform raw launch data into actionable insights.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&amp; Preparation Approach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Collected launch data via SpaceX API and scraped additional details from Wikipedia.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Standardized names, resolved missing values, converted date/time fields.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Engineered payload categories &amp; booster version categories.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Applied one-hot encoding to categorical variables, yielding ~83 features.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Standardized numeric features like payload mass.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 to Exploration &amp; Interactive Analysis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Explored distributions of payload, mission outcomes, and orbits using pandas &amp; matplotlib.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Executed SQL queries to compute success rates by launch site, booster version, and year.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Developed interactive maps with Folium to visualize launch locations and measure distances to infrastructure.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Built Plotly Dash dashboard enabling users to filter by site and payload and observe success rates and correlations.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Landing Success Patterns by Site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KSC LC-39A recorded a perfect landing record during the study period.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VAFB SLC-4E achieved ~88% success, while CCAFS LC-40 logged ~62%.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CCAFS SLC-40 trailed with ~39% success, suggesting operational challenges.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Booster upgrades and site processes drive variation across sites.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See chart for success rate comparison.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Insights: Launch Metrics and Patterns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Total launches: 90 across 4 launch sites between 2006–2020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Overall success rate ~70%; KSC LC 39A achieved 100%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Average payload mass around 6,000 kg; median ~5,500 kg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Most missions targeted LEO/GTO; success rates varied by orbit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SQL queries highlighted site-specific differences and key predictors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Findings: Drivers of Landing Success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Booster version: Block 5 missions show higher landing reliability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Moderate payload mass (&lt;7,000 kg) boosts landing success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Low‑energy orbits (LEO) correlate with better landing outcomes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Booster flight number: experience matters; later flights improve odds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Landing method (ASDS vs RTLS) influences probability of success</a:t>
            </a:r>
            <a:endParaRPr/>
          </a:p>
          <a:p>
            <a:pPr indent="0" lvl="0" marL="0" rtl="0" algn="l">
              <a:spcBef>
                <a:spcPts val="15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Map Insights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Folium map visualizes all launch sites with circle markers proportional to launch counts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Marker clusters differentiate success (green) vs failure (red) outcomes for each site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Distance lines to coasts, railways, highways, and cities reveal logistical constraints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Geographic context: KSC’s coastal proximity aids recovery; VAFB’s remoteness elevates risk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Interactive exploration helps stakeholders grasp site‑level factors and plan improvements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