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2"/>
            <a:ext cx="729952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539282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000" dirty="0" smtClean="0"/>
              <a:t>分四层：</a:t>
            </a:r>
            <a:r>
              <a:rPr lang="en-US" altLang="zh-CN" sz="1000" dirty="0" smtClean="0"/>
              <a:t>OS</a:t>
            </a:r>
            <a:r>
              <a:rPr lang="zh-CN" altLang="en-US" sz="1000" dirty="0" smtClean="0"/>
              <a:t>层、框架层、应用模块层、界面层</a:t>
            </a:r>
            <a:endParaRPr lang="en-US" altLang="zh-CN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000" dirty="0" smtClean="0"/>
              <a:t>Common Framework</a:t>
            </a:r>
            <a:r>
              <a:rPr lang="zh-CN" altLang="en-US" sz="1000" dirty="0" smtClean="0"/>
              <a:t>（独立于</a:t>
            </a:r>
            <a:r>
              <a:rPr lang="en-US" altLang="zh-CN" sz="1000" dirty="0" smtClean="0"/>
              <a:t>Android</a:t>
            </a:r>
            <a:r>
              <a:rPr lang="zh-CN" altLang="en-US" sz="1000" dirty="0" smtClean="0"/>
              <a:t>的通用框架库）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err="1" smtClean="0"/>
              <a:t>Entitydb</a:t>
            </a:r>
            <a:r>
              <a:rPr lang="zh-CN" altLang="en-US" sz="1000" dirty="0" smtClean="0"/>
              <a:t>：基于实体的数据库框架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err="1" smtClean="0"/>
              <a:t>Imap</a:t>
            </a:r>
            <a:r>
              <a:rPr lang="en-US" altLang="zh-CN" sz="1000" dirty="0" smtClean="0"/>
              <a:t>/pop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Imap4/Pop3</a:t>
            </a:r>
            <a:r>
              <a:rPr lang="zh-CN" altLang="en-US" sz="1000" dirty="0" smtClean="0"/>
              <a:t>的客户端库实现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smtClean="0"/>
              <a:t>Parser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HTML</a:t>
            </a:r>
            <a:r>
              <a:rPr lang="zh-CN" altLang="en-US" sz="1000" dirty="0" smtClean="0"/>
              <a:t>可定制的分析库，用于解析网页内容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err="1" smtClean="0"/>
              <a:t>Util</a:t>
            </a:r>
            <a:r>
              <a:rPr lang="zh-CN" altLang="en-US" sz="1000" dirty="0" smtClean="0"/>
              <a:t>：通用基础类</a:t>
            </a:r>
            <a:endParaRPr lang="en-US" altLang="zh-CN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000" dirty="0" smtClean="0"/>
              <a:t>Client Framework</a:t>
            </a:r>
            <a:r>
              <a:rPr lang="zh-CN" altLang="en-US" sz="1000" dirty="0" smtClean="0"/>
              <a:t>（客户端框架库）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smtClean="0"/>
              <a:t>Widget/MVC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MVC</a:t>
            </a:r>
            <a:r>
              <a:rPr lang="zh-CN" altLang="en-US" sz="1000" dirty="0" smtClean="0"/>
              <a:t>界面基础框架设计，将客户端分解为</a:t>
            </a:r>
            <a:r>
              <a:rPr lang="en-US" altLang="zh-CN" sz="1000" dirty="0" smtClean="0"/>
              <a:t>Model/View/Control</a:t>
            </a:r>
            <a:r>
              <a:rPr lang="zh-CN" altLang="en-US" sz="1000" dirty="0" smtClean="0"/>
              <a:t>分别实现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smtClean="0"/>
              <a:t>Model</a:t>
            </a:r>
            <a:r>
              <a:rPr lang="zh-CN" altLang="en-US" sz="1000" dirty="0" smtClean="0"/>
              <a:t>：数据封装基础类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smtClean="0"/>
              <a:t>Activity</a:t>
            </a:r>
            <a:r>
              <a:rPr lang="zh-CN" altLang="en-US" sz="1000" dirty="0" smtClean="0"/>
              <a:t>：界面基础类（</a:t>
            </a:r>
            <a:r>
              <a:rPr lang="en-US" altLang="zh-CN" sz="1000" dirty="0" smtClean="0"/>
              <a:t>Android</a:t>
            </a:r>
            <a:r>
              <a:rPr lang="zh-CN" altLang="en-US" sz="1000" dirty="0" smtClean="0"/>
              <a:t>提供，框架扩展了部分方法）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smtClean="0"/>
              <a:t>Controller</a:t>
            </a:r>
            <a:r>
              <a:rPr lang="zh-CN" altLang="en-US" sz="1000" dirty="0" smtClean="0"/>
              <a:t>：数据和界面之间的控制协调基础类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smtClean="0"/>
              <a:t>Adapter</a:t>
            </a:r>
            <a:r>
              <a:rPr lang="zh-CN" altLang="en-US" sz="1000" dirty="0" smtClean="0"/>
              <a:t>：数据集与界面</a:t>
            </a:r>
            <a:r>
              <a:rPr lang="en-US" altLang="zh-CN" sz="1000" dirty="0" smtClean="0"/>
              <a:t>View</a:t>
            </a:r>
            <a:r>
              <a:rPr lang="zh-CN" altLang="en-US" sz="1000" dirty="0" smtClean="0"/>
              <a:t>之间桥梁（框架扩展了</a:t>
            </a:r>
            <a:r>
              <a:rPr lang="en-US" altLang="zh-CN" sz="1000" dirty="0" err="1" smtClean="0"/>
              <a:t>BaseAdapter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smtClean="0"/>
              <a:t>Panel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Activity</a:t>
            </a:r>
            <a:r>
              <a:rPr lang="zh-CN" altLang="en-US" sz="1000" dirty="0" smtClean="0"/>
              <a:t>子界面面板基础库设计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smtClean="0"/>
              <a:t>Setting</a:t>
            </a:r>
            <a:r>
              <a:rPr lang="zh-CN" altLang="en-US" sz="1000" dirty="0" smtClean="0"/>
              <a:t>：全新实现的统一设置界面，仿</a:t>
            </a:r>
            <a:r>
              <a:rPr lang="en-US" altLang="zh-CN" sz="1000" dirty="0" err="1" smtClean="0"/>
              <a:t>iOS</a:t>
            </a:r>
            <a:r>
              <a:rPr lang="zh-CN" altLang="en-US" sz="1000" dirty="0" smtClean="0"/>
              <a:t>设计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err="1" smtClean="0"/>
              <a:t>Plugin</a:t>
            </a:r>
            <a:r>
              <a:rPr lang="zh-CN" altLang="en-US" sz="1000" dirty="0" smtClean="0"/>
              <a:t>：客户端模块插件管理和客户端换皮肤基础模块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err="1" smtClean="0"/>
              <a:t>Plugin</a:t>
            </a:r>
            <a:r>
              <a:rPr lang="zh-CN" altLang="en-US" sz="1000" dirty="0" smtClean="0"/>
              <a:t>：插件管理</a:t>
            </a:r>
            <a:r>
              <a:rPr lang="en-US" altLang="zh-CN" sz="1000" dirty="0" err="1" smtClean="0"/>
              <a:t>PluginManager</a:t>
            </a:r>
            <a:r>
              <a:rPr lang="zh-CN" altLang="en-US" sz="1000" dirty="0" smtClean="0"/>
              <a:t>，用于动态管理独立模块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smtClean="0"/>
              <a:t>Theme</a:t>
            </a:r>
            <a:r>
              <a:rPr lang="zh-CN" altLang="en-US" sz="1000" dirty="0" smtClean="0"/>
              <a:t>：皮肤管理</a:t>
            </a:r>
            <a:r>
              <a:rPr lang="en-US" altLang="zh-CN" sz="1000" dirty="0" err="1" smtClean="0"/>
              <a:t>ResourceManager</a:t>
            </a:r>
            <a:r>
              <a:rPr lang="zh-CN" altLang="en-US" sz="1000" dirty="0" smtClean="0"/>
              <a:t>，用于管理皮肤模块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err="1" smtClean="0"/>
              <a:t>SQLite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EntityDB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Android </a:t>
            </a:r>
            <a:r>
              <a:rPr lang="en-US" altLang="zh-CN" sz="1000" dirty="0" err="1" smtClean="0"/>
              <a:t>SQLite</a:t>
            </a:r>
            <a:r>
              <a:rPr lang="zh-CN" altLang="en-US" sz="1000" dirty="0" smtClean="0"/>
              <a:t>数据库的实体库实现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smtClean="0"/>
              <a:t>Worker</a:t>
            </a:r>
            <a:r>
              <a:rPr lang="zh-CN" altLang="en-US" sz="1000" dirty="0" smtClean="0"/>
              <a:t>：任务调度库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smtClean="0"/>
              <a:t>Storage</a:t>
            </a:r>
            <a:r>
              <a:rPr lang="zh-CN" altLang="en-US" sz="1000" dirty="0" smtClean="0"/>
              <a:t>：统一文件数据存储管理库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smtClean="0"/>
              <a:t>Graphics</a:t>
            </a:r>
            <a:r>
              <a:rPr lang="zh-CN" altLang="en-US" sz="1000" dirty="0" smtClean="0"/>
              <a:t>：客户端</a:t>
            </a:r>
            <a:r>
              <a:rPr lang="en-US" altLang="zh-CN" sz="1000" dirty="0" smtClean="0"/>
              <a:t>Bitmap</a:t>
            </a:r>
            <a:r>
              <a:rPr lang="zh-CN" altLang="en-US" sz="1000" dirty="0" smtClean="0"/>
              <a:t>图片缓存设计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smtClean="0"/>
              <a:t>http/download</a:t>
            </a:r>
            <a:r>
              <a:rPr lang="zh-CN" altLang="en-US" sz="1000" dirty="0" smtClean="0"/>
              <a:t>：网络</a:t>
            </a:r>
            <a:r>
              <a:rPr lang="en-US" altLang="zh-CN" sz="1000" dirty="0" smtClean="0"/>
              <a:t>http</a:t>
            </a:r>
            <a:r>
              <a:rPr lang="zh-CN" altLang="en-US" sz="1000" dirty="0" smtClean="0"/>
              <a:t>任务处理及下载管理基础库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smtClean="0"/>
              <a:t>Mail queue</a:t>
            </a:r>
            <a:r>
              <a:rPr lang="zh-CN" altLang="en-US" sz="1000" dirty="0" smtClean="0"/>
              <a:t>：邮件基础任务调度库，实现基础的</a:t>
            </a:r>
            <a:r>
              <a:rPr lang="en-US" altLang="zh-CN" sz="1000" dirty="0" err="1" smtClean="0"/>
              <a:t>Imap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000" dirty="0" smtClean="0"/>
              <a:t>Client Application Modules</a:t>
            </a:r>
            <a:r>
              <a:rPr lang="zh-CN" altLang="en-US" sz="1000" dirty="0" smtClean="0"/>
              <a:t>（客户端应用模块实现）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smtClean="0"/>
              <a:t>Mail Module</a:t>
            </a:r>
            <a:r>
              <a:rPr lang="zh-CN" altLang="en-US" sz="1000" dirty="0" smtClean="0"/>
              <a:t>：邮件应用模块实现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smtClean="0"/>
              <a:t>Account dataset</a:t>
            </a:r>
            <a:r>
              <a:rPr lang="zh-CN" altLang="en-US" sz="1000" dirty="0" smtClean="0"/>
              <a:t>：邮件帐户数据集，用于将数据通过</a:t>
            </a:r>
            <a:r>
              <a:rPr lang="en-US" altLang="zh-CN" sz="1000" dirty="0" smtClean="0"/>
              <a:t>adapter</a:t>
            </a:r>
            <a:r>
              <a:rPr lang="zh-CN" altLang="en-US" sz="1000" dirty="0" smtClean="0"/>
              <a:t>显示到界面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smtClean="0"/>
              <a:t>Mailbox dataset</a:t>
            </a:r>
            <a:r>
              <a:rPr lang="zh-CN" altLang="en-US" sz="1000" dirty="0" smtClean="0"/>
              <a:t>：邮箱文件夹数据集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smtClean="0"/>
              <a:t>Message dataset</a:t>
            </a:r>
            <a:r>
              <a:rPr lang="zh-CN" altLang="en-US" sz="1000" dirty="0" smtClean="0"/>
              <a:t>：邮件数据集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smtClean="0"/>
              <a:t>Entity table</a:t>
            </a:r>
            <a:r>
              <a:rPr lang="zh-CN" altLang="en-US" sz="1000" dirty="0" smtClean="0"/>
              <a:t>：邮件实体类设计，会绑定到</a:t>
            </a:r>
            <a:r>
              <a:rPr lang="en-US" altLang="zh-CN" sz="1000" dirty="0" err="1" smtClean="0"/>
              <a:t>SQLite</a:t>
            </a:r>
            <a:r>
              <a:rPr lang="zh-CN" altLang="en-US" sz="1000" dirty="0" smtClean="0"/>
              <a:t>数据库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smtClean="0"/>
              <a:t>Mail models</a:t>
            </a:r>
            <a:r>
              <a:rPr lang="zh-CN" altLang="en-US" sz="1000" dirty="0" smtClean="0"/>
              <a:t>：邮件数据封装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smtClean="0"/>
              <a:t>Mail controllers</a:t>
            </a:r>
            <a:r>
              <a:rPr lang="zh-CN" altLang="en-US" sz="1000" dirty="0" smtClean="0"/>
              <a:t>：邮件控制类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smtClean="0"/>
              <a:t>App module</a:t>
            </a:r>
            <a:r>
              <a:rPr lang="zh-CN" altLang="en-US" sz="1000" dirty="0" smtClean="0"/>
              <a:t>：其它应用模块</a:t>
            </a:r>
            <a:endParaRPr lang="en-US" altLang="zh-CN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000" dirty="0" smtClean="0"/>
              <a:t>Client UI</a:t>
            </a:r>
            <a:r>
              <a:rPr lang="zh-CN" altLang="en-US" sz="1000" dirty="0" smtClean="0"/>
              <a:t>（客户端界面实现）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smtClean="0"/>
              <a:t>Mail Activities</a:t>
            </a:r>
            <a:r>
              <a:rPr lang="zh-CN" altLang="en-US" sz="1000" dirty="0" smtClean="0"/>
              <a:t>：邮件应用界面</a:t>
            </a:r>
            <a:r>
              <a:rPr lang="en-US" altLang="zh-CN" sz="1000" dirty="0" smtClean="0"/>
              <a:t>activity</a:t>
            </a:r>
            <a:r>
              <a:rPr lang="zh-CN" altLang="en-US" sz="1000" dirty="0" smtClean="0"/>
              <a:t>实现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err="1" smtClean="0"/>
              <a:t>MailboxListActivity</a:t>
            </a:r>
            <a:r>
              <a:rPr lang="zh-CN" altLang="en-US" sz="1000" dirty="0" smtClean="0"/>
              <a:t>：邮箱文件夹列表界面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err="1" smtClean="0"/>
              <a:t>MessageListActivity</a:t>
            </a:r>
            <a:r>
              <a:rPr lang="zh-CN" altLang="en-US" sz="1000" dirty="0" smtClean="0"/>
              <a:t>：邮件列表界面</a:t>
            </a:r>
            <a:endParaRPr lang="en-US" altLang="zh-CN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00" dirty="0" err="1" smtClean="0"/>
              <a:t>MessageViewActivity</a:t>
            </a:r>
            <a:r>
              <a:rPr lang="zh-CN" altLang="en-US" sz="1000" dirty="0" smtClean="0"/>
              <a:t>：邮件阅读界面</a:t>
            </a:r>
            <a:endParaRPr lang="en-US" altLang="zh-CN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000" dirty="0" smtClean="0"/>
              <a:t>App activities</a:t>
            </a:r>
            <a:r>
              <a:rPr lang="zh-CN" altLang="en-US" sz="1000" dirty="0" smtClean="0"/>
              <a:t>：其它应用界面实现</a:t>
            </a:r>
            <a:endParaRPr lang="zh-CN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349</Words>
  <Application>Microsoft Office PowerPoint</Application>
  <PresentationFormat>全屏显示(4:3)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navy</dc:creator>
  <cp:lastModifiedBy>navy</cp:lastModifiedBy>
  <cp:revision>7</cp:revision>
  <dcterms:created xsi:type="dcterms:W3CDTF">2012-10-04T12:20:42Z</dcterms:created>
  <dcterms:modified xsi:type="dcterms:W3CDTF">2012-10-04T12:57:49Z</dcterms:modified>
</cp:coreProperties>
</file>