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5" r:id="rId2"/>
    <p:sldId id="374" r:id="rId3"/>
    <p:sldId id="394" r:id="rId4"/>
    <p:sldId id="395" r:id="rId5"/>
    <p:sldId id="396" r:id="rId6"/>
    <p:sldId id="397" r:id="rId7"/>
    <p:sldId id="398" r:id="rId8"/>
    <p:sldId id="312" r:id="rId9"/>
  </p:sldIdLst>
  <p:sldSz cx="9144000" cy="6858000" type="screen4x3"/>
  <p:notesSz cx="6797675" cy="9928225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81F"/>
    <a:srgbClr val="000000"/>
    <a:srgbClr val="FFFFFF"/>
    <a:srgbClr val="CC3300"/>
    <a:srgbClr val="539FC5"/>
    <a:srgbClr val="E9BA43"/>
    <a:srgbClr val="53B586"/>
    <a:srgbClr val="E9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8" autoAdjust="0"/>
    <p:restoredTop sz="94784" autoAdjust="0"/>
  </p:normalViewPr>
  <p:slideViewPr>
    <p:cSldViewPr>
      <p:cViewPr varScale="1">
        <p:scale>
          <a:sx n="110" d="100"/>
          <a:sy n="110" d="100"/>
        </p:scale>
        <p:origin x="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6D47C-535D-40AC-AAA7-E8E25420E79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E1B910-7FC5-4792-BE41-41DD0426382E}">
      <dgm:prSet phldrT="[Текст]"/>
      <dgm:spPr/>
      <dgm:t>
        <a:bodyPr/>
        <a:lstStyle/>
        <a:p>
          <a:r>
            <a:rPr lang="ru-RU" dirty="0" smtClean="0"/>
            <a:t>Подготовка мероприятий</a:t>
          </a:r>
          <a:endParaRPr lang="ru-RU" dirty="0"/>
        </a:p>
      </dgm:t>
    </dgm:pt>
    <dgm:pt modelId="{72E3FB77-3ABD-4452-B953-281D105BFC9B}" type="parTrans" cxnId="{05C9720B-716C-4DCE-A0C7-B87E509CF014}">
      <dgm:prSet/>
      <dgm:spPr/>
      <dgm:t>
        <a:bodyPr/>
        <a:lstStyle/>
        <a:p>
          <a:endParaRPr lang="ru-RU"/>
        </a:p>
      </dgm:t>
    </dgm:pt>
    <dgm:pt modelId="{D3511E92-52E1-489B-87D9-520BC2C40EE3}" type="sibTrans" cxnId="{05C9720B-716C-4DCE-A0C7-B87E509CF014}">
      <dgm:prSet/>
      <dgm:spPr/>
      <dgm:t>
        <a:bodyPr/>
        <a:lstStyle/>
        <a:p>
          <a:endParaRPr lang="ru-RU"/>
        </a:p>
      </dgm:t>
    </dgm:pt>
    <dgm:pt modelId="{1E8AB370-FC79-44A6-A294-08ECA6328F9C}">
      <dgm:prSet phldrT="[Текст]"/>
      <dgm:spPr/>
      <dgm:t>
        <a:bodyPr/>
        <a:lstStyle/>
        <a:p>
          <a:r>
            <a:rPr lang="ru-RU" dirty="0" smtClean="0"/>
            <a:t>Создание тестов, анкет, заданий</a:t>
          </a:r>
          <a:endParaRPr lang="ru-RU" dirty="0"/>
        </a:p>
      </dgm:t>
    </dgm:pt>
    <dgm:pt modelId="{926656FF-3245-4540-82F9-09B54B218170}" type="parTrans" cxnId="{055F5A70-69FA-4C43-8010-8BD091F19C00}">
      <dgm:prSet/>
      <dgm:spPr/>
      <dgm:t>
        <a:bodyPr/>
        <a:lstStyle/>
        <a:p>
          <a:endParaRPr lang="ru-RU"/>
        </a:p>
      </dgm:t>
    </dgm:pt>
    <dgm:pt modelId="{C26F10A5-D180-4CC4-ADAC-A63B63872410}" type="sibTrans" cxnId="{055F5A70-69FA-4C43-8010-8BD091F19C00}">
      <dgm:prSet/>
      <dgm:spPr/>
      <dgm:t>
        <a:bodyPr/>
        <a:lstStyle/>
        <a:p>
          <a:endParaRPr lang="ru-RU"/>
        </a:p>
      </dgm:t>
    </dgm:pt>
    <dgm:pt modelId="{3AF30E73-431C-4A01-AB5A-468A038CB746}">
      <dgm:prSet phldrT="[Текст]"/>
      <dgm:spPr/>
      <dgm:t>
        <a:bodyPr/>
        <a:lstStyle/>
        <a:p>
          <a:r>
            <a:rPr lang="ru-RU" dirty="0" smtClean="0"/>
            <a:t>Проведение комиссии</a:t>
          </a:r>
          <a:endParaRPr lang="ru-RU" dirty="0"/>
        </a:p>
      </dgm:t>
    </dgm:pt>
    <dgm:pt modelId="{4418D707-35F9-43ED-8EFB-7470B395F497}" type="parTrans" cxnId="{9AB3DF24-BA13-4AD4-B552-1BFDDC2F6F1E}">
      <dgm:prSet/>
      <dgm:spPr/>
      <dgm:t>
        <a:bodyPr/>
        <a:lstStyle/>
        <a:p>
          <a:endParaRPr lang="ru-RU"/>
        </a:p>
      </dgm:t>
    </dgm:pt>
    <dgm:pt modelId="{3C1EAE64-3CD2-42FF-910A-64BA63D8C134}" type="sibTrans" cxnId="{9AB3DF24-BA13-4AD4-B552-1BFDDC2F6F1E}">
      <dgm:prSet/>
      <dgm:spPr/>
      <dgm:t>
        <a:bodyPr/>
        <a:lstStyle/>
        <a:p>
          <a:endParaRPr lang="ru-RU"/>
        </a:p>
      </dgm:t>
    </dgm:pt>
    <dgm:pt modelId="{5C58A7E5-13F6-4796-9B7A-2019E0F8AB1F}">
      <dgm:prSet phldrT="[Текст]"/>
      <dgm:spPr/>
      <dgm:t>
        <a:bodyPr/>
        <a:lstStyle/>
        <a:p>
          <a:r>
            <a:rPr lang="ru-RU" dirty="0" smtClean="0"/>
            <a:t>Регистрация участников</a:t>
          </a:r>
          <a:endParaRPr lang="ru-RU" dirty="0"/>
        </a:p>
      </dgm:t>
    </dgm:pt>
    <dgm:pt modelId="{100750FC-39CA-43BB-B5CD-A220804BC928}" type="parTrans" cxnId="{DC7D2A83-01C9-4095-8847-43770A71735F}">
      <dgm:prSet/>
      <dgm:spPr/>
      <dgm:t>
        <a:bodyPr/>
        <a:lstStyle/>
        <a:p>
          <a:endParaRPr lang="ru-RU"/>
        </a:p>
      </dgm:t>
    </dgm:pt>
    <dgm:pt modelId="{CC1F561E-0467-40B9-AFC3-EE5812223556}" type="sibTrans" cxnId="{DC7D2A83-01C9-4095-8847-43770A71735F}">
      <dgm:prSet/>
      <dgm:spPr/>
      <dgm:t>
        <a:bodyPr/>
        <a:lstStyle/>
        <a:p>
          <a:endParaRPr lang="ru-RU"/>
        </a:p>
      </dgm:t>
    </dgm:pt>
    <dgm:pt modelId="{4F9AA64E-813F-4387-82DE-0BAAD1EBC7E8}">
      <dgm:prSet phldrT="[Текст]"/>
      <dgm:spPr/>
      <dgm:t>
        <a:bodyPr/>
        <a:lstStyle/>
        <a:p>
          <a:r>
            <a:rPr lang="ru-RU" dirty="0" smtClean="0"/>
            <a:t>Аналитика и отчетность</a:t>
          </a:r>
          <a:endParaRPr lang="ru-RU" dirty="0"/>
        </a:p>
      </dgm:t>
    </dgm:pt>
    <dgm:pt modelId="{D7FD8C31-A6E4-4B0D-B54B-AC78D28DA740}" type="parTrans" cxnId="{B438EDF4-9E7F-4BD6-850B-451FF0DCE0AE}">
      <dgm:prSet/>
      <dgm:spPr/>
      <dgm:t>
        <a:bodyPr/>
        <a:lstStyle/>
        <a:p>
          <a:endParaRPr lang="ru-RU"/>
        </a:p>
      </dgm:t>
    </dgm:pt>
    <dgm:pt modelId="{727D8FA2-4512-461C-A54A-59B439B43268}" type="sibTrans" cxnId="{B438EDF4-9E7F-4BD6-850B-451FF0DCE0AE}">
      <dgm:prSet/>
      <dgm:spPr/>
      <dgm:t>
        <a:bodyPr/>
        <a:lstStyle/>
        <a:p>
          <a:endParaRPr lang="ru-RU"/>
        </a:p>
      </dgm:t>
    </dgm:pt>
    <dgm:pt modelId="{A753F675-B0C9-47EC-AAEA-0EC3277F35BA}">
      <dgm:prSet phldrT="[Текст]"/>
      <dgm:spPr/>
      <dgm:t>
        <a:bodyPr/>
        <a:lstStyle/>
        <a:p>
          <a:r>
            <a:rPr lang="ru-RU" dirty="0" smtClean="0"/>
            <a:t>Автоматическое формирование всей необходимой отчетности</a:t>
          </a:r>
          <a:endParaRPr lang="ru-RU" dirty="0"/>
        </a:p>
      </dgm:t>
    </dgm:pt>
    <dgm:pt modelId="{73090725-2F79-49A1-8E43-203FC2895260}" type="parTrans" cxnId="{A86F6A4F-7218-4EC1-B89A-17165BC0E539}">
      <dgm:prSet/>
      <dgm:spPr/>
      <dgm:t>
        <a:bodyPr/>
        <a:lstStyle/>
        <a:p>
          <a:endParaRPr lang="ru-RU"/>
        </a:p>
      </dgm:t>
    </dgm:pt>
    <dgm:pt modelId="{86CAD6A3-9C06-4F56-BA92-89A00757BD63}" type="sibTrans" cxnId="{A86F6A4F-7218-4EC1-B89A-17165BC0E539}">
      <dgm:prSet/>
      <dgm:spPr/>
      <dgm:t>
        <a:bodyPr/>
        <a:lstStyle/>
        <a:p>
          <a:endParaRPr lang="ru-RU"/>
        </a:p>
      </dgm:t>
    </dgm:pt>
    <dgm:pt modelId="{1C12216B-9EF8-4332-A114-BEF667780539}">
      <dgm:prSet phldrT="[Текст]"/>
      <dgm:spPr/>
      <dgm:t>
        <a:bodyPr/>
        <a:lstStyle/>
        <a:p>
          <a:r>
            <a:rPr lang="ru-RU" dirty="0" smtClean="0"/>
            <a:t>Проведение мероприятий</a:t>
          </a:r>
          <a:endParaRPr lang="ru-RU" dirty="0"/>
        </a:p>
      </dgm:t>
    </dgm:pt>
    <dgm:pt modelId="{115F716D-5A7D-4C2D-A75D-CB2D6F380408}" type="parTrans" cxnId="{A41553C0-3ED4-4758-9ABB-AEF0BC08D86F}">
      <dgm:prSet/>
      <dgm:spPr/>
      <dgm:t>
        <a:bodyPr/>
        <a:lstStyle/>
        <a:p>
          <a:endParaRPr lang="ru-RU"/>
        </a:p>
      </dgm:t>
    </dgm:pt>
    <dgm:pt modelId="{3BD832B2-1330-4A1D-9006-9D5240A14D63}" type="sibTrans" cxnId="{A41553C0-3ED4-4758-9ABB-AEF0BC08D86F}">
      <dgm:prSet/>
      <dgm:spPr/>
      <dgm:t>
        <a:bodyPr/>
        <a:lstStyle/>
        <a:p>
          <a:endParaRPr lang="ru-RU"/>
        </a:p>
      </dgm:t>
    </dgm:pt>
    <dgm:pt modelId="{347FAD26-ECC2-4492-A291-24F5FA25A699}">
      <dgm:prSet phldrT="[Текст]"/>
      <dgm:spPr/>
      <dgm:t>
        <a:bodyPr/>
        <a:lstStyle/>
        <a:p>
          <a:r>
            <a:rPr lang="ru-RU" dirty="0" smtClean="0"/>
            <a:t>Анализ и контроль</a:t>
          </a:r>
          <a:endParaRPr lang="ru-RU" dirty="0"/>
        </a:p>
      </dgm:t>
    </dgm:pt>
    <dgm:pt modelId="{3A137FFE-CFA1-45B4-9987-C3CF97F2DBA9}" type="parTrans" cxnId="{FCFBEC57-5566-4B2E-8C85-CCE2C4211E42}">
      <dgm:prSet/>
      <dgm:spPr/>
      <dgm:t>
        <a:bodyPr/>
        <a:lstStyle/>
        <a:p>
          <a:endParaRPr lang="ru-RU"/>
        </a:p>
      </dgm:t>
    </dgm:pt>
    <dgm:pt modelId="{CAEA3E51-C44F-403A-9001-E4FB192252D4}" type="sibTrans" cxnId="{FCFBEC57-5566-4B2E-8C85-CCE2C4211E42}">
      <dgm:prSet/>
      <dgm:spPr/>
      <dgm:t>
        <a:bodyPr/>
        <a:lstStyle/>
        <a:p>
          <a:endParaRPr lang="ru-RU"/>
        </a:p>
      </dgm:t>
    </dgm:pt>
    <dgm:pt modelId="{A1AF4868-C6BF-48A1-9320-DE4B04AB7041}">
      <dgm:prSet phldrT="[Текст]"/>
      <dgm:spPr/>
      <dgm:t>
        <a:bodyPr/>
        <a:lstStyle/>
        <a:p>
          <a:r>
            <a:rPr lang="ru-RU" dirty="0" smtClean="0"/>
            <a:t>Накопление лучших практик</a:t>
          </a:r>
          <a:endParaRPr lang="ru-RU" dirty="0"/>
        </a:p>
      </dgm:t>
    </dgm:pt>
    <dgm:pt modelId="{8D51B8CE-0888-4A18-BDF5-8846D77CA893}" type="parTrans" cxnId="{7CAFE6F1-E8B6-40A8-9D6D-9E28768F188C}">
      <dgm:prSet/>
      <dgm:spPr/>
      <dgm:t>
        <a:bodyPr/>
        <a:lstStyle/>
        <a:p>
          <a:endParaRPr lang="ru-RU"/>
        </a:p>
      </dgm:t>
    </dgm:pt>
    <dgm:pt modelId="{07CB61FA-5C93-40F1-B2BF-78B17768B996}" type="sibTrans" cxnId="{7CAFE6F1-E8B6-40A8-9D6D-9E28768F188C}">
      <dgm:prSet/>
      <dgm:spPr/>
      <dgm:t>
        <a:bodyPr/>
        <a:lstStyle/>
        <a:p>
          <a:endParaRPr lang="ru-RU"/>
        </a:p>
      </dgm:t>
    </dgm:pt>
    <dgm:pt modelId="{E72B0C40-6339-4FF7-978F-8B9905E03EF6}" type="pres">
      <dgm:prSet presAssocID="{2F46D47C-535D-40AC-AAA7-E8E25420E79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15719447-0DEC-49FD-AB53-77CF37A0DFD9}" type="pres">
      <dgm:prSet presAssocID="{E7E1B910-7FC5-4792-BE41-41DD0426382E}" presName="composite" presStyleCnt="0"/>
      <dgm:spPr/>
    </dgm:pt>
    <dgm:pt modelId="{6BBB4326-34DD-4B4C-836C-7D1ADDAD466A}" type="pres">
      <dgm:prSet presAssocID="{E7E1B910-7FC5-4792-BE41-41DD0426382E}" presName="bentUpArrow1" presStyleLbl="alignImgPlace1" presStyleIdx="0" presStyleCnt="2" custScaleX="74523" custLinFactNeighborX="-18306" custLinFactNeighborY="286"/>
      <dgm:spPr/>
    </dgm:pt>
    <dgm:pt modelId="{42EE5AE4-B83A-4560-9501-883314C5537A}" type="pres">
      <dgm:prSet presAssocID="{E7E1B910-7FC5-4792-BE41-41DD0426382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CAA746-3A31-424E-B3AF-40B966BCC41A}" type="pres">
      <dgm:prSet presAssocID="{E7E1B910-7FC5-4792-BE41-41DD0426382E}" presName="ChildText" presStyleLbl="revTx" presStyleIdx="0" presStyleCnt="3" custScaleX="250365" custLinFactNeighborX="87416" custLinFactNeighborY="17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8383EC-756F-40F2-B933-92B6B1A79057}" type="pres">
      <dgm:prSet presAssocID="{D3511E92-52E1-489B-87D9-520BC2C40EE3}" presName="sibTrans" presStyleCnt="0"/>
      <dgm:spPr/>
    </dgm:pt>
    <dgm:pt modelId="{FFCE3E78-5E75-480B-B3B9-7278A81D8D84}" type="pres">
      <dgm:prSet presAssocID="{3AF30E73-431C-4A01-AB5A-468A038CB746}" presName="composite" presStyleCnt="0"/>
      <dgm:spPr/>
    </dgm:pt>
    <dgm:pt modelId="{B54EE8BD-1253-4163-B43A-E2BD151C7578}" type="pres">
      <dgm:prSet presAssocID="{3AF30E73-431C-4A01-AB5A-468A038CB746}" presName="bentUpArrow1" presStyleLbl="alignImgPlace1" presStyleIdx="1" presStyleCnt="2" custScaleX="76815" custLinFactNeighborX="-69053" custLinFactNeighborY="-1236"/>
      <dgm:spPr/>
    </dgm:pt>
    <dgm:pt modelId="{DBCE553E-1D75-43CA-8EA8-994A3DFDAA2D}" type="pres">
      <dgm:prSet presAssocID="{3AF30E73-431C-4A01-AB5A-468A038CB746}" presName="ParentText" presStyleLbl="node1" presStyleIdx="1" presStyleCnt="3" custLinFactNeighborX="-36202" custLinFactNeighborY="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2AAC88-13D6-480B-B74F-BC6651C07076}" type="pres">
      <dgm:prSet presAssocID="{3AF30E73-431C-4A01-AB5A-468A038CB746}" presName="ChildText" presStyleLbl="revTx" presStyleIdx="1" presStyleCnt="3" custScaleX="255479" custLinFactNeighborX="34552" custLinFactNeighborY="10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86EB0E-9F0F-4E5D-BD11-A435DA8D529D}" type="pres">
      <dgm:prSet presAssocID="{3C1EAE64-3CD2-42FF-910A-64BA63D8C134}" presName="sibTrans" presStyleCnt="0"/>
      <dgm:spPr/>
    </dgm:pt>
    <dgm:pt modelId="{D2199313-5ABA-4BA9-976D-CAB539BF144A}" type="pres">
      <dgm:prSet presAssocID="{4F9AA64E-813F-4387-82DE-0BAAD1EBC7E8}" presName="composite" presStyleCnt="0"/>
      <dgm:spPr/>
    </dgm:pt>
    <dgm:pt modelId="{A69F7323-1E75-4687-A78B-7469AE3E9A44}" type="pres">
      <dgm:prSet presAssocID="{4F9AA64E-813F-4387-82DE-0BAAD1EBC7E8}" presName="ParentText" presStyleLbl="node1" presStyleIdx="2" presStyleCnt="3" custLinFactNeighborX="-68307" custLinFactNeighborY="-6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4AE4FE-E4DD-4445-8462-82F4C1C668AE}" type="pres">
      <dgm:prSet presAssocID="{4F9AA64E-813F-4387-82DE-0BAAD1EBC7E8}" presName="FinalChildText" presStyleLbl="revTx" presStyleIdx="2" presStyleCnt="3" custScaleX="2528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438EDF4-9E7F-4BD6-850B-451FF0DCE0AE}" srcId="{2F46D47C-535D-40AC-AAA7-E8E25420E79F}" destId="{4F9AA64E-813F-4387-82DE-0BAAD1EBC7E8}" srcOrd="2" destOrd="0" parTransId="{D7FD8C31-A6E4-4B0D-B54B-AC78D28DA740}" sibTransId="{727D8FA2-4512-461C-A54A-59B439B43268}"/>
    <dgm:cxn modelId="{C92B940C-5DCE-41E8-8BF4-595FCB3E582E}" type="presOf" srcId="{A753F675-B0C9-47EC-AAEA-0EC3277F35BA}" destId="{9F4AE4FE-E4DD-4445-8462-82F4C1C668AE}" srcOrd="0" destOrd="0" presId="urn:microsoft.com/office/officeart/2005/8/layout/StepDownProcess"/>
    <dgm:cxn modelId="{9AB3DF24-BA13-4AD4-B552-1BFDDC2F6F1E}" srcId="{2F46D47C-535D-40AC-AAA7-E8E25420E79F}" destId="{3AF30E73-431C-4A01-AB5A-468A038CB746}" srcOrd="1" destOrd="0" parTransId="{4418D707-35F9-43ED-8EFB-7470B395F497}" sibTransId="{3C1EAE64-3CD2-42FF-910A-64BA63D8C134}"/>
    <dgm:cxn modelId="{BCCC61FF-222E-499B-BE66-89B914B27CE0}" type="presOf" srcId="{3AF30E73-431C-4A01-AB5A-468A038CB746}" destId="{DBCE553E-1D75-43CA-8EA8-994A3DFDAA2D}" srcOrd="0" destOrd="0" presId="urn:microsoft.com/office/officeart/2005/8/layout/StepDownProcess"/>
    <dgm:cxn modelId="{055F5A70-69FA-4C43-8010-8BD091F19C00}" srcId="{E7E1B910-7FC5-4792-BE41-41DD0426382E}" destId="{1E8AB370-FC79-44A6-A294-08ECA6328F9C}" srcOrd="0" destOrd="0" parTransId="{926656FF-3245-4540-82F9-09B54B218170}" sibTransId="{C26F10A5-D180-4CC4-ADAC-A63B63872410}"/>
    <dgm:cxn modelId="{05C9720B-716C-4DCE-A0C7-B87E509CF014}" srcId="{2F46D47C-535D-40AC-AAA7-E8E25420E79F}" destId="{E7E1B910-7FC5-4792-BE41-41DD0426382E}" srcOrd="0" destOrd="0" parTransId="{72E3FB77-3ABD-4452-B953-281D105BFC9B}" sibTransId="{D3511E92-52E1-489B-87D9-520BC2C40EE3}"/>
    <dgm:cxn modelId="{A86F6A4F-7218-4EC1-B89A-17165BC0E539}" srcId="{4F9AA64E-813F-4387-82DE-0BAAD1EBC7E8}" destId="{A753F675-B0C9-47EC-AAEA-0EC3277F35BA}" srcOrd="0" destOrd="0" parTransId="{73090725-2F79-49A1-8E43-203FC2895260}" sibTransId="{86CAD6A3-9C06-4F56-BA92-89A00757BD63}"/>
    <dgm:cxn modelId="{DC7D2A83-01C9-4095-8847-43770A71735F}" srcId="{3AF30E73-431C-4A01-AB5A-468A038CB746}" destId="{5C58A7E5-13F6-4796-9B7A-2019E0F8AB1F}" srcOrd="0" destOrd="0" parTransId="{100750FC-39CA-43BB-B5CD-A220804BC928}" sibTransId="{CC1F561E-0467-40B9-AFC3-EE5812223556}"/>
    <dgm:cxn modelId="{DEEF8151-9933-4A4E-A028-F77674357EF2}" type="presOf" srcId="{E7E1B910-7FC5-4792-BE41-41DD0426382E}" destId="{42EE5AE4-B83A-4560-9501-883314C5537A}" srcOrd="0" destOrd="0" presId="urn:microsoft.com/office/officeart/2005/8/layout/StepDownProcess"/>
    <dgm:cxn modelId="{7CAFE6F1-E8B6-40A8-9D6D-9E28768F188C}" srcId="{4F9AA64E-813F-4387-82DE-0BAAD1EBC7E8}" destId="{A1AF4868-C6BF-48A1-9320-DE4B04AB7041}" srcOrd="2" destOrd="0" parTransId="{8D51B8CE-0888-4A18-BDF5-8846D77CA893}" sibTransId="{07CB61FA-5C93-40F1-B2BF-78B17768B996}"/>
    <dgm:cxn modelId="{D9084418-C80D-4273-99FD-63419A35E24F}" type="presOf" srcId="{1E8AB370-FC79-44A6-A294-08ECA6328F9C}" destId="{2BCAA746-3A31-424E-B3AF-40B966BCC41A}" srcOrd="0" destOrd="0" presId="urn:microsoft.com/office/officeart/2005/8/layout/StepDownProcess"/>
    <dgm:cxn modelId="{EA4346B8-2375-4EBB-89B3-C1D1DE742466}" type="presOf" srcId="{5C58A7E5-13F6-4796-9B7A-2019E0F8AB1F}" destId="{BF2AAC88-13D6-480B-B74F-BC6651C07076}" srcOrd="0" destOrd="0" presId="urn:microsoft.com/office/officeart/2005/8/layout/StepDownProcess"/>
    <dgm:cxn modelId="{CF7960A5-7712-4315-94BE-D9B5CBB29FE6}" type="presOf" srcId="{A1AF4868-C6BF-48A1-9320-DE4B04AB7041}" destId="{9F4AE4FE-E4DD-4445-8462-82F4C1C668AE}" srcOrd="0" destOrd="2" presId="urn:microsoft.com/office/officeart/2005/8/layout/StepDownProcess"/>
    <dgm:cxn modelId="{FDE92F80-B2A5-450C-98B6-E606B5AEA604}" type="presOf" srcId="{2F46D47C-535D-40AC-AAA7-E8E25420E79F}" destId="{E72B0C40-6339-4FF7-978F-8B9905E03EF6}" srcOrd="0" destOrd="0" presId="urn:microsoft.com/office/officeart/2005/8/layout/StepDownProcess"/>
    <dgm:cxn modelId="{174418DD-652B-49BF-BC18-E87A497A84B4}" type="presOf" srcId="{1C12216B-9EF8-4332-A114-BEF667780539}" destId="{BF2AAC88-13D6-480B-B74F-BC6651C07076}" srcOrd="0" destOrd="1" presId="urn:microsoft.com/office/officeart/2005/8/layout/StepDownProcess"/>
    <dgm:cxn modelId="{2F0D0DC1-8876-434B-A821-4EF13A723119}" type="presOf" srcId="{347FAD26-ECC2-4492-A291-24F5FA25A699}" destId="{9F4AE4FE-E4DD-4445-8462-82F4C1C668AE}" srcOrd="0" destOrd="1" presId="urn:microsoft.com/office/officeart/2005/8/layout/StepDownProcess"/>
    <dgm:cxn modelId="{A41553C0-3ED4-4758-9ABB-AEF0BC08D86F}" srcId="{3AF30E73-431C-4A01-AB5A-468A038CB746}" destId="{1C12216B-9EF8-4332-A114-BEF667780539}" srcOrd="1" destOrd="0" parTransId="{115F716D-5A7D-4C2D-A75D-CB2D6F380408}" sibTransId="{3BD832B2-1330-4A1D-9006-9D5240A14D63}"/>
    <dgm:cxn modelId="{754E8734-9E47-43C2-B001-2976EAF9F0A2}" type="presOf" srcId="{4F9AA64E-813F-4387-82DE-0BAAD1EBC7E8}" destId="{A69F7323-1E75-4687-A78B-7469AE3E9A44}" srcOrd="0" destOrd="0" presId="urn:microsoft.com/office/officeart/2005/8/layout/StepDownProcess"/>
    <dgm:cxn modelId="{FCFBEC57-5566-4B2E-8C85-CCE2C4211E42}" srcId="{4F9AA64E-813F-4387-82DE-0BAAD1EBC7E8}" destId="{347FAD26-ECC2-4492-A291-24F5FA25A699}" srcOrd="1" destOrd="0" parTransId="{3A137FFE-CFA1-45B4-9987-C3CF97F2DBA9}" sibTransId="{CAEA3E51-C44F-403A-9001-E4FB192252D4}"/>
    <dgm:cxn modelId="{BECF64EB-A2A9-4079-A0D0-ABD262920027}" type="presParOf" srcId="{E72B0C40-6339-4FF7-978F-8B9905E03EF6}" destId="{15719447-0DEC-49FD-AB53-77CF37A0DFD9}" srcOrd="0" destOrd="0" presId="urn:microsoft.com/office/officeart/2005/8/layout/StepDownProcess"/>
    <dgm:cxn modelId="{BEFFD003-2EA1-4545-AED0-2C4260F93E5A}" type="presParOf" srcId="{15719447-0DEC-49FD-AB53-77CF37A0DFD9}" destId="{6BBB4326-34DD-4B4C-836C-7D1ADDAD466A}" srcOrd="0" destOrd="0" presId="urn:microsoft.com/office/officeart/2005/8/layout/StepDownProcess"/>
    <dgm:cxn modelId="{4A637130-D5C3-4EE2-97CC-2219A7F02F05}" type="presParOf" srcId="{15719447-0DEC-49FD-AB53-77CF37A0DFD9}" destId="{42EE5AE4-B83A-4560-9501-883314C5537A}" srcOrd="1" destOrd="0" presId="urn:microsoft.com/office/officeart/2005/8/layout/StepDownProcess"/>
    <dgm:cxn modelId="{91E47670-CA4D-4501-9D75-9549E1FF4850}" type="presParOf" srcId="{15719447-0DEC-49FD-AB53-77CF37A0DFD9}" destId="{2BCAA746-3A31-424E-B3AF-40B966BCC41A}" srcOrd="2" destOrd="0" presId="urn:microsoft.com/office/officeart/2005/8/layout/StepDownProcess"/>
    <dgm:cxn modelId="{1E89BA99-52E4-47DC-8BAD-06440F9CDCBA}" type="presParOf" srcId="{E72B0C40-6339-4FF7-978F-8B9905E03EF6}" destId="{0E8383EC-756F-40F2-B933-92B6B1A79057}" srcOrd="1" destOrd="0" presId="urn:microsoft.com/office/officeart/2005/8/layout/StepDownProcess"/>
    <dgm:cxn modelId="{18354F21-1E75-4ED8-BE66-C63AD87CF63E}" type="presParOf" srcId="{E72B0C40-6339-4FF7-978F-8B9905E03EF6}" destId="{FFCE3E78-5E75-480B-B3B9-7278A81D8D84}" srcOrd="2" destOrd="0" presId="urn:microsoft.com/office/officeart/2005/8/layout/StepDownProcess"/>
    <dgm:cxn modelId="{39266A54-8317-46BC-AB2F-78059AB0CA94}" type="presParOf" srcId="{FFCE3E78-5E75-480B-B3B9-7278A81D8D84}" destId="{B54EE8BD-1253-4163-B43A-E2BD151C7578}" srcOrd="0" destOrd="0" presId="urn:microsoft.com/office/officeart/2005/8/layout/StepDownProcess"/>
    <dgm:cxn modelId="{A5AAD78C-5324-4B06-B679-B70252A07334}" type="presParOf" srcId="{FFCE3E78-5E75-480B-B3B9-7278A81D8D84}" destId="{DBCE553E-1D75-43CA-8EA8-994A3DFDAA2D}" srcOrd="1" destOrd="0" presId="urn:microsoft.com/office/officeart/2005/8/layout/StepDownProcess"/>
    <dgm:cxn modelId="{4EEEC5F6-7A7C-4300-9FAB-A81A4DD2177E}" type="presParOf" srcId="{FFCE3E78-5E75-480B-B3B9-7278A81D8D84}" destId="{BF2AAC88-13D6-480B-B74F-BC6651C07076}" srcOrd="2" destOrd="0" presId="urn:microsoft.com/office/officeart/2005/8/layout/StepDownProcess"/>
    <dgm:cxn modelId="{FC507535-DCB7-46F1-9AC6-EF58E5A0C5AC}" type="presParOf" srcId="{E72B0C40-6339-4FF7-978F-8B9905E03EF6}" destId="{B786EB0E-9F0F-4E5D-BD11-A435DA8D529D}" srcOrd="3" destOrd="0" presId="urn:microsoft.com/office/officeart/2005/8/layout/StepDownProcess"/>
    <dgm:cxn modelId="{BC5AC633-BDAD-4DF2-8565-FFB03B1EC050}" type="presParOf" srcId="{E72B0C40-6339-4FF7-978F-8B9905E03EF6}" destId="{D2199313-5ABA-4BA9-976D-CAB539BF144A}" srcOrd="4" destOrd="0" presId="urn:microsoft.com/office/officeart/2005/8/layout/StepDownProcess"/>
    <dgm:cxn modelId="{6D258B43-156E-4F4A-BB78-3E596A0212F6}" type="presParOf" srcId="{D2199313-5ABA-4BA9-976D-CAB539BF144A}" destId="{A69F7323-1E75-4687-A78B-7469AE3E9A44}" srcOrd="0" destOrd="0" presId="urn:microsoft.com/office/officeart/2005/8/layout/StepDownProcess"/>
    <dgm:cxn modelId="{D4C7C9CA-463B-49F2-BECF-22F371E8E5BF}" type="presParOf" srcId="{D2199313-5ABA-4BA9-976D-CAB539BF144A}" destId="{9F4AE4FE-E4DD-4445-8462-82F4C1C668A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F10DC9-C7B4-4634-936E-7CE445D2CFE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912D525-42FD-4B1C-A5B3-8FB927B24B62}">
      <dgm:prSet phldrT="[Текст]"/>
      <dgm:spPr/>
      <dgm:t>
        <a:bodyPr/>
        <a:lstStyle/>
        <a:p>
          <a:r>
            <a:rPr lang="ru-RU" dirty="0" smtClean="0"/>
            <a:t>Изменение интерфейса</a:t>
          </a:r>
          <a:endParaRPr lang="ru-RU" dirty="0"/>
        </a:p>
      </dgm:t>
    </dgm:pt>
    <dgm:pt modelId="{B4B59A9A-5400-40B5-B0FE-B4F3B0DAD67F}" type="parTrans" cxnId="{018C84C2-3A21-41D8-A55F-6515948258F6}">
      <dgm:prSet/>
      <dgm:spPr/>
      <dgm:t>
        <a:bodyPr/>
        <a:lstStyle/>
        <a:p>
          <a:endParaRPr lang="ru-RU"/>
        </a:p>
      </dgm:t>
    </dgm:pt>
    <dgm:pt modelId="{6ED46538-F9F9-4A16-B36C-B1B798C62941}" type="sibTrans" cxnId="{018C84C2-3A21-41D8-A55F-6515948258F6}">
      <dgm:prSet/>
      <dgm:spPr/>
      <dgm:t>
        <a:bodyPr/>
        <a:lstStyle/>
        <a:p>
          <a:endParaRPr lang="ru-RU"/>
        </a:p>
      </dgm:t>
    </dgm:pt>
    <dgm:pt modelId="{614F91A3-4591-473A-AD53-8FD9C248637B}">
      <dgm:prSet phldrT="[Текст]"/>
      <dgm:spPr/>
      <dgm:t>
        <a:bodyPr/>
        <a:lstStyle/>
        <a:p>
          <a:r>
            <a:rPr lang="ru-RU" dirty="0" smtClean="0"/>
            <a:t>Модернизация отчетности</a:t>
          </a:r>
          <a:br>
            <a:rPr lang="ru-RU" dirty="0" smtClean="0"/>
          </a:br>
          <a:r>
            <a:rPr lang="ru-RU" dirty="0" smtClean="0"/>
            <a:t>«по запросу»</a:t>
          </a:r>
          <a:endParaRPr lang="ru-RU" dirty="0"/>
        </a:p>
      </dgm:t>
    </dgm:pt>
    <dgm:pt modelId="{57279DE5-5C85-42C1-BE00-8A83DB9CF767}" type="parTrans" cxnId="{3350FD47-12D0-40B3-9079-2B8A2C0FF370}">
      <dgm:prSet/>
      <dgm:spPr/>
      <dgm:t>
        <a:bodyPr/>
        <a:lstStyle/>
        <a:p>
          <a:endParaRPr lang="ru-RU"/>
        </a:p>
      </dgm:t>
    </dgm:pt>
    <dgm:pt modelId="{EC78108E-0B55-4F6A-9800-326593EF3358}" type="sibTrans" cxnId="{3350FD47-12D0-40B3-9079-2B8A2C0FF370}">
      <dgm:prSet/>
      <dgm:spPr/>
      <dgm:t>
        <a:bodyPr/>
        <a:lstStyle/>
        <a:p>
          <a:endParaRPr lang="ru-RU"/>
        </a:p>
      </dgm:t>
    </dgm:pt>
    <dgm:pt modelId="{1C520A5A-48A2-448E-9593-BFB9973B25AD}">
      <dgm:prSet phldrT="[Текст]"/>
      <dgm:spPr/>
      <dgm:t>
        <a:bodyPr/>
        <a:lstStyle/>
        <a:p>
          <a:r>
            <a:rPr lang="ru-RU" dirty="0" smtClean="0"/>
            <a:t>Конструктор тестов </a:t>
          </a:r>
          <a:endParaRPr lang="ru-RU" dirty="0"/>
        </a:p>
      </dgm:t>
    </dgm:pt>
    <dgm:pt modelId="{467BECD0-98AA-4387-A49B-01F2E18796C4}" type="parTrans" cxnId="{4AB4C9AD-95A5-498E-A82A-CB445206C34F}">
      <dgm:prSet/>
      <dgm:spPr/>
      <dgm:t>
        <a:bodyPr/>
        <a:lstStyle/>
        <a:p>
          <a:endParaRPr lang="ru-RU"/>
        </a:p>
      </dgm:t>
    </dgm:pt>
    <dgm:pt modelId="{C61F047C-8565-4998-AEC0-3DFF0AB68B86}" type="sibTrans" cxnId="{4AB4C9AD-95A5-498E-A82A-CB445206C34F}">
      <dgm:prSet/>
      <dgm:spPr/>
      <dgm:t>
        <a:bodyPr/>
        <a:lstStyle/>
        <a:p>
          <a:endParaRPr lang="ru-RU"/>
        </a:p>
      </dgm:t>
    </dgm:pt>
    <dgm:pt modelId="{2DF81202-05F2-4B21-B290-A5853D0B42B5}">
      <dgm:prSet phldrT="[Текст]"/>
      <dgm:spPr/>
      <dgm:t>
        <a:bodyPr/>
        <a:lstStyle/>
        <a:p>
          <a:r>
            <a:rPr lang="ru-RU" dirty="0" smtClean="0"/>
            <a:t>Автономная подготовка</a:t>
          </a:r>
          <a:endParaRPr lang="ru-RU" dirty="0"/>
        </a:p>
      </dgm:t>
    </dgm:pt>
    <dgm:pt modelId="{1EDE3671-7B29-4AC3-8B95-AC2338762846}" type="parTrans" cxnId="{FA8A0962-E3BA-4E3A-9635-951681B6BB20}">
      <dgm:prSet/>
      <dgm:spPr/>
      <dgm:t>
        <a:bodyPr/>
        <a:lstStyle/>
        <a:p>
          <a:endParaRPr lang="ru-RU"/>
        </a:p>
      </dgm:t>
    </dgm:pt>
    <dgm:pt modelId="{9FF201E5-EDCB-489B-89E0-51AE2FEDA2EC}" type="sibTrans" cxnId="{FA8A0962-E3BA-4E3A-9635-951681B6BB20}">
      <dgm:prSet/>
      <dgm:spPr/>
      <dgm:t>
        <a:bodyPr/>
        <a:lstStyle/>
        <a:p>
          <a:endParaRPr lang="ru-RU"/>
        </a:p>
      </dgm:t>
    </dgm:pt>
    <dgm:pt modelId="{A2504709-BF24-4063-906C-7D6C3CE66A16}" type="pres">
      <dgm:prSet presAssocID="{AFF10DC9-C7B4-4634-936E-7CE445D2C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C53692F-07A5-42A8-AF9D-FFDAC636FBF7}" type="pres">
      <dgm:prSet presAssocID="{D912D525-42FD-4B1C-A5B3-8FB927B24B6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FDA942-8674-4455-8101-E42F49D352ED}" type="pres">
      <dgm:prSet presAssocID="{6ED46538-F9F9-4A16-B36C-B1B798C62941}" presName="sibTrans" presStyleCnt="0"/>
      <dgm:spPr/>
    </dgm:pt>
    <dgm:pt modelId="{DA1EF37B-C7D0-499E-87A1-BA14A7E4F9F1}" type="pres">
      <dgm:prSet presAssocID="{614F91A3-4591-473A-AD53-8FD9C248637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E392E4-51A8-417C-8D3D-C7F957C4EA77}" type="pres">
      <dgm:prSet presAssocID="{EC78108E-0B55-4F6A-9800-326593EF3358}" presName="sibTrans" presStyleCnt="0"/>
      <dgm:spPr/>
    </dgm:pt>
    <dgm:pt modelId="{70B0F669-338A-404A-A0C9-81A2838CA799}" type="pres">
      <dgm:prSet presAssocID="{1C520A5A-48A2-448E-9593-BFB9973B25A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237DFA-A23D-4AE5-B65D-24EA2D78A87C}" type="pres">
      <dgm:prSet presAssocID="{C61F047C-8565-4998-AEC0-3DFF0AB68B86}" presName="sibTrans" presStyleCnt="0"/>
      <dgm:spPr/>
    </dgm:pt>
    <dgm:pt modelId="{91D85CA3-9F37-45E5-976B-86CCC8C50714}" type="pres">
      <dgm:prSet presAssocID="{2DF81202-05F2-4B21-B290-A5853D0B42B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AB4C9AD-95A5-498E-A82A-CB445206C34F}" srcId="{AFF10DC9-C7B4-4634-936E-7CE445D2CFEB}" destId="{1C520A5A-48A2-448E-9593-BFB9973B25AD}" srcOrd="2" destOrd="0" parTransId="{467BECD0-98AA-4387-A49B-01F2E18796C4}" sibTransId="{C61F047C-8565-4998-AEC0-3DFF0AB68B86}"/>
    <dgm:cxn modelId="{EB2B38EB-AB0C-451F-A0F3-B2A4DCE08260}" type="presOf" srcId="{614F91A3-4591-473A-AD53-8FD9C248637B}" destId="{DA1EF37B-C7D0-499E-87A1-BA14A7E4F9F1}" srcOrd="0" destOrd="0" presId="urn:microsoft.com/office/officeart/2005/8/layout/default"/>
    <dgm:cxn modelId="{3350FD47-12D0-40B3-9079-2B8A2C0FF370}" srcId="{AFF10DC9-C7B4-4634-936E-7CE445D2CFEB}" destId="{614F91A3-4591-473A-AD53-8FD9C248637B}" srcOrd="1" destOrd="0" parTransId="{57279DE5-5C85-42C1-BE00-8A83DB9CF767}" sibTransId="{EC78108E-0B55-4F6A-9800-326593EF3358}"/>
    <dgm:cxn modelId="{9A17C2A8-A834-431D-AE97-9A553B6A1B61}" type="presOf" srcId="{AFF10DC9-C7B4-4634-936E-7CE445D2CFEB}" destId="{A2504709-BF24-4063-906C-7D6C3CE66A16}" srcOrd="0" destOrd="0" presId="urn:microsoft.com/office/officeart/2005/8/layout/default"/>
    <dgm:cxn modelId="{B7C55285-6019-4EA7-BC6B-A76A3DA61780}" type="presOf" srcId="{2DF81202-05F2-4B21-B290-A5853D0B42B5}" destId="{91D85CA3-9F37-45E5-976B-86CCC8C50714}" srcOrd="0" destOrd="0" presId="urn:microsoft.com/office/officeart/2005/8/layout/default"/>
    <dgm:cxn modelId="{8E8F9D21-7218-4427-8A4E-6E36BD6891C7}" type="presOf" srcId="{D912D525-42FD-4B1C-A5B3-8FB927B24B62}" destId="{0C53692F-07A5-42A8-AF9D-FFDAC636FBF7}" srcOrd="0" destOrd="0" presId="urn:microsoft.com/office/officeart/2005/8/layout/default"/>
    <dgm:cxn modelId="{018C84C2-3A21-41D8-A55F-6515948258F6}" srcId="{AFF10DC9-C7B4-4634-936E-7CE445D2CFEB}" destId="{D912D525-42FD-4B1C-A5B3-8FB927B24B62}" srcOrd="0" destOrd="0" parTransId="{B4B59A9A-5400-40B5-B0FE-B4F3B0DAD67F}" sibTransId="{6ED46538-F9F9-4A16-B36C-B1B798C62941}"/>
    <dgm:cxn modelId="{7C42C07B-A9E6-42E9-B548-1FC1EEE10885}" type="presOf" srcId="{1C520A5A-48A2-448E-9593-BFB9973B25AD}" destId="{70B0F669-338A-404A-A0C9-81A2838CA799}" srcOrd="0" destOrd="0" presId="urn:microsoft.com/office/officeart/2005/8/layout/default"/>
    <dgm:cxn modelId="{FA8A0962-E3BA-4E3A-9635-951681B6BB20}" srcId="{AFF10DC9-C7B4-4634-936E-7CE445D2CFEB}" destId="{2DF81202-05F2-4B21-B290-A5853D0B42B5}" srcOrd="3" destOrd="0" parTransId="{1EDE3671-7B29-4AC3-8B95-AC2338762846}" sibTransId="{9FF201E5-EDCB-489B-89E0-51AE2FEDA2EC}"/>
    <dgm:cxn modelId="{174E5774-86DD-4655-B710-0C2A81357853}" type="presParOf" srcId="{A2504709-BF24-4063-906C-7D6C3CE66A16}" destId="{0C53692F-07A5-42A8-AF9D-FFDAC636FBF7}" srcOrd="0" destOrd="0" presId="urn:microsoft.com/office/officeart/2005/8/layout/default"/>
    <dgm:cxn modelId="{356477DC-B541-4296-BA88-6821508292AE}" type="presParOf" srcId="{A2504709-BF24-4063-906C-7D6C3CE66A16}" destId="{E4FDA942-8674-4455-8101-E42F49D352ED}" srcOrd="1" destOrd="0" presId="urn:microsoft.com/office/officeart/2005/8/layout/default"/>
    <dgm:cxn modelId="{67C0A12D-D500-410C-9A1C-50EC55A4A33B}" type="presParOf" srcId="{A2504709-BF24-4063-906C-7D6C3CE66A16}" destId="{DA1EF37B-C7D0-499E-87A1-BA14A7E4F9F1}" srcOrd="2" destOrd="0" presId="urn:microsoft.com/office/officeart/2005/8/layout/default"/>
    <dgm:cxn modelId="{6E983A14-4194-4802-91F1-F5BA91F09E41}" type="presParOf" srcId="{A2504709-BF24-4063-906C-7D6C3CE66A16}" destId="{E1E392E4-51A8-417C-8D3D-C7F957C4EA77}" srcOrd="3" destOrd="0" presId="urn:microsoft.com/office/officeart/2005/8/layout/default"/>
    <dgm:cxn modelId="{8CC723C4-8207-4C5E-9484-4F3DA7FFA05E}" type="presParOf" srcId="{A2504709-BF24-4063-906C-7D6C3CE66A16}" destId="{70B0F669-338A-404A-A0C9-81A2838CA799}" srcOrd="4" destOrd="0" presId="urn:microsoft.com/office/officeart/2005/8/layout/default"/>
    <dgm:cxn modelId="{B2BE863F-C2B7-43FB-9F6F-79034C853192}" type="presParOf" srcId="{A2504709-BF24-4063-906C-7D6C3CE66A16}" destId="{90237DFA-A23D-4AE5-B65D-24EA2D78A87C}" srcOrd="5" destOrd="0" presId="urn:microsoft.com/office/officeart/2005/8/layout/default"/>
    <dgm:cxn modelId="{BC390431-8AEA-419D-AD54-5839134C0B6E}" type="presParOf" srcId="{A2504709-BF24-4063-906C-7D6C3CE66A16}" destId="{91D85CA3-9F37-45E5-976B-86CCC8C5071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6749FF-BE28-0641-A212-002A3F787C6A}" type="doc">
      <dgm:prSet loTypeId="urn:microsoft.com/office/officeart/2005/8/layout/cycle2" loCatId="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FD31F0D-34DE-2E42-86E2-8568985CE34B}">
      <dgm:prSet phldrT="[Текст]" custT="1"/>
      <dgm:spPr/>
      <dgm:t>
        <a:bodyPr/>
        <a:lstStyle/>
        <a:p>
          <a:r>
            <a:rPr lang="ru-RU" sz="2000" dirty="0" smtClean="0"/>
            <a:t>ЦБТ</a:t>
          </a:r>
          <a:endParaRPr lang="ru-RU" sz="1500" dirty="0"/>
        </a:p>
      </dgm:t>
    </dgm:pt>
    <dgm:pt modelId="{4DA5254E-29C8-C84A-9B03-7F154EEFB4B6}" type="parTrans" cxnId="{453407AA-F312-4742-970B-8225CAF02CC0}">
      <dgm:prSet/>
      <dgm:spPr/>
      <dgm:t>
        <a:bodyPr/>
        <a:lstStyle/>
        <a:p>
          <a:endParaRPr lang="ru-RU"/>
        </a:p>
      </dgm:t>
    </dgm:pt>
    <dgm:pt modelId="{041509C1-5AB9-E446-BE89-1F81268B2A50}" type="sibTrans" cxnId="{453407AA-F312-4742-970B-8225CAF02CC0}">
      <dgm:prSet/>
      <dgm:spPr/>
      <dgm:t>
        <a:bodyPr/>
        <a:lstStyle/>
        <a:p>
          <a:endParaRPr lang="ru-RU"/>
        </a:p>
      </dgm:t>
    </dgm:pt>
    <dgm:pt modelId="{37B84546-1846-4E4D-893C-7EF106ECA36E}">
      <dgm:prSet phldrT="[Текст]" custT="1"/>
      <dgm:spPr/>
      <dgm:t>
        <a:bodyPr/>
        <a:lstStyle/>
        <a:p>
          <a:r>
            <a:rPr lang="ru-RU" sz="2000" dirty="0" smtClean="0"/>
            <a:t>НБТ</a:t>
          </a:r>
          <a:endParaRPr lang="ru-RU" sz="1500" dirty="0"/>
        </a:p>
      </dgm:t>
    </dgm:pt>
    <dgm:pt modelId="{CB51964B-28D2-DA40-B648-62DC0380BCB9}" type="parTrans" cxnId="{4675CEAE-BA20-0349-876E-CEA948D0BA5E}">
      <dgm:prSet/>
      <dgm:spPr/>
      <dgm:t>
        <a:bodyPr/>
        <a:lstStyle/>
        <a:p>
          <a:endParaRPr lang="ru-RU"/>
        </a:p>
      </dgm:t>
    </dgm:pt>
    <dgm:pt modelId="{8F376B0D-7EAC-4C45-AB3C-B95C781A99F0}" type="sibTrans" cxnId="{4675CEAE-BA20-0349-876E-CEA948D0BA5E}">
      <dgm:prSet/>
      <dgm:spPr/>
      <dgm:t>
        <a:bodyPr/>
        <a:lstStyle/>
        <a:p>
          <a:endParaRPr lang="ru-RU"/>
        </a:p>
      </dgm:t>
    </dgm:pt>
    <dgm:pt modelId="{DC419001-3AB7-6E41-B0E7-C5593E14F8BA}">
      <dgm:prSet phldrT="[Текст]" custT="1"/>
      <dgm:spPr/>
      <dgm:t>
        <a:bodyPr/>
        <a:lstStyle/>
        <a:p>
          <a:r>
            <a:rPr lang="ru-RU" sz="2000" dirty="0" smtClean="0"/>
            <a:t>ДИ БТ</a:t>
          </a:r>
          <a:endParaRPr lang="ru-RU" sz="2000" dirty="0"/>
        </a:p>
      </dgm:t>
    </dgm:pt>
    <dgm:pt modelId="{7562F002-F915-4448-90B9-2CA2E9141152}" type="parTrans" cxnId="{39FFC0C9-B002-3C4B-A151-81B53F8ED54E}">
      <dgm:prSet/>
      <dgm:spPr/>
      <dgm:t>
        <a:bodyPr/>
        <a:lstStyle/>
        <a:p>
          <a:endParaRPr lang="ru-RU"/>
        </a:p>
      </dgm:t>
    </dgm:pt>
    <dgm:pt modelId="{A1B1415F-9BBF-0E41-9080-D050997E2962}" type="sibTrans" cxnId="{39FFC0C9-B002-3C4B-A151-81B53F8ED54E}">
      <dgm:prSet/>
      <dgm:spPr/>
      <dgm:t>
        <a:bodyPr/>
        <a:lstStyle/>
        <a:p>
          <a:endParaRPr lang="ru-RU"/>
        </a:p>
      </dgm:t>
    </dgm:pt>
    <dgm:pt modelId="{069A3C3C-A2DF-3749-B622-4D30CF927AEC}">
      <dgm:prSet phldrT="[Текст]" custT="1"/>
      <dgm:spPr/>
      <dgm:t>
        <a:bodyPr/>
        <a:lstStyle/>
        <a:p>
          <a:r>
            <a:rPr lang="ru-RU" sz="2000" dirty="0" smtClean="0"/>
            <a:t>Работники</a:t>
          </a:r>
          <a:endParaRPr lang="ru-RU" sz="1500" dirty="0"/>
        </a:p>
      </dgm:t>
    </dgm:pt>
    <dgm:pt modelId="{B1890956-7A25-F846-9E0A-7D2C48E808C6}" type="parTrans" cxnId="{CF37FE32-81D8-7149-9FA9-4B56689BB010}">
      <dgm:prSet/>
      <dgm:spPr/>
      <dgm:t>
        <a:bodyPr/>
        <a:lstStyle/>
        <a:p>
          <a:endParaRPr lang="ru-RU"/>
        </a:p>
      </dgm:t>
    </dgm:pt>
    <dgm:pt modelId="{82F2E10D-08DF-DF44-A605-E98B7FC08C96}" type="sibTrans" cxnId="{CF37FE32-81D8-7149-9FA9-4B56689BB010}">
      <dgm:prSet/>
      <dgm:spPr/>
      <dgm:t>
        <a:bodyPr/>
        <a:lstStyle/>
        <a:p>
          <a:endParaRPr lang="ru-RU"/>
        </a:p>
      </dgm:t>
    </dgm:pt>
    <dgm:pt modelId="{E3807276-A24C-DD4A-A2B6-EC614686AA17}">
      <dgm:prSet phldrT="[Текст]" custT="1"/>
      <dgm:spPr/>
      <dgm:t>
        <a:bodyPr/>
        <a:lstStyle/>
        <a:p>
          <a:r>
            <a:rPr lang="ru-RU" sz="2000" dirty="0" smtClean="0"/>
            <a:t>ВУЗы</a:t>
          </a:r>
          <a:endParaRPr lang="ru-RU" sz="2000" dirty="0"/>
        </a:p>
      </dgm:t>
    </dgm:pt>
    <dgm:pt modelId="{67239220-44B8-C14F-A3D1-E2DEC3C47CD0}" type="parTrans" cxnId="{B4F859B3-31D2-5445-BB2E-8DEFE964F70A}">
      <dgm:prSet/>
      <dgm:spPr/>
      <dgm:t>
        <a:bodyPr/>
        <a:lstStyle/>
        <a:p>
          <a:endParaRPr lang="ru-RU"/>
        </a:p>
      </dgm:t>
    </dgm:pt>
    <dgm:pt modelId="{7BDFA931-65A6-D147-890C-66BDCCF2EC35}" type="sibTrans" cxnId="{B4F859B3-31D2-5445-BB2E-8DEFE964F70A}">
      <dgm:prSet/>
      <dgm:spPr/>
      <dgm:t>
        <a:bodyPr/>
        <a:lstStyle/>
        <a:p>
          <a:endParaRPr lang="ru-RU"/>
        </a:p>
      </dgm:t>
    </dgm:pt>
    <dgm:pt modelId="{DC1131D2-D941-FC4F-B476-43ACA8FB6421}">
      <dgm:prSet phldrT="[Текст]" custT="1"/>
      <dgm:spPr/>
      <dgm:t>
        <a:bodyPr/>
        <a:lstStyle/>
        <a:p>
          <a:r>
            <a:rPr lang="ru-RU" sz="1600" dirty="0" err="1" smtClean="0"/>
            <a:t>Партне-ры</a:t>
          </a:r>
          <a:endParaRPr lang="ru-RU" sz="1600" dirty="0"/>
        </a:p>
      </dgm:t>
    </dgm:pt>
    <dgm:pt modelId="{6FC0A1CE-1CD4-034F-A5F2-5FCE432362E1}" type="parTrans" cxnId="{4C7A38F3-A0AA-9F4D-A929-AE964E5F49E2}">
      <dgm:prSet/>
      <dgm:spPr/>
      <dgm:t>
        <a:bodyPr/>
        <a:lstStyle/>
        <a:p>
          <a:endParaRPr lang="ru-RU"/>
        </a:p>
      </dgm:t>
    </dgm:pt>
    <dgm:pt modelId="{5361E7BF-1539-7341-BC42-303C70036F7D}" type="sibTrans" cxnId="{4C7A38F3-A0AA-9F4D-A929-AE964E5F49E2}">
      <dgm:prSet/>
      <dgm:spPr/>
      <dgm:t>
        <a:bodyPr/>
        <a:lstStyle/>
        <a:p>
          <a:endParaRPr lang="ru-RU"/>
        </a:p>
      </dgm:t>
    </dgm:pt>
    <dgm:pt modelId="{B4039B51-AA56-F249-A00D-AF2ED53364FE}" type="pres">
      <dgm:prSet presAssocID="{826749FF-BE28-0641-A212-002A3F787C6A}" presName="cycle" presStyleCnt="0">
        <dgm:presLayoutVars>
          <dgm:dir/>
          <dgm:resizeHandles val="exact"/>
        </dgm:presLayoutVars>
      </dgm:prSet>
      <dgm:spPr/>
    </dgm:pt>
    <dgm:pt modelId="{98580B2E-B31E-CD4D-A0E3-278ED2E917BF}" type="pres">
      <dgm:prSet presAssocID="{5FD31F0D-34DE-2E42-86E2-8568985CE34B}" presName="node" presStyleLbl="node1" presStyleIdx="0" presStyleCnt="6">
        <dgm:presLayoutVars>
          <dgm:bulletEnabled val="1"/>
        </dgm:presLayoutVars>
      </dgm:prSet>
      <dgm:spPr/>
    </dgm:pt>
    <dgm:pt modelId="{A0CA4909-7635-C943-9F2A-CBA00E1524A1}" type="pres">
      <dgm:prSet presAssocID="{041509C1-5AB9-E446-BE89-1F81268B2A50}" presName="sibTrans" presStyleLbl="sibTrans2D1" presStyleIdx="0" presStyleCnt="6"/>
      <dgm:spPr/>
    </dgm:pt>
    <dgm:pt modelId="{39593A2C-80EC-E44E-9533-6917604B46D7}" type="pres">
      <dgm:prSet presAssocID="{041509C1-5AB9-E446-BE89-1F81268B2A50}" presName="connectorText" presStyleLbl="sibTrans2D1" presStyleIdx="0" presStyleCnt="6"/>
      <dgm:spPr/>
    </dgm:pt>
    <dgm:pt modelId="{04B8BA81-518C-D941-B035-BA9257C24893}" type="pres">
      <dgm:prSet presAssocID="{37B84546-1846-4E4D-893C-7EF106ECA36E}" presName="node" presStyleLbl="node1" presStyleIdx="1" presStyleCnt="6">
        <dgm:presLayoutVars>
          <dgm:bulletEnabled val="1"/>
        </dgm:presLayoutVars>
      </dgm:prSet>
      <dgm:spPr/>
    </dgm:pt>
    <dgm:pt modelId="{061D4D03-CEA5-D04D-BF58-FC96411A3D60}" type="pres">
      <dgm:prSet presAssocID="{8F376B0D-7EAC-4C45-AB3C-B95C781A99F0}" presName="sibTrans" presStyleLbl="sibTrans2D1" presStyleIdx="1" presStyleCnt="6"/>
      <dgm:spPr/>
    </dgm:pt>
    <dgm:pt modelId="{1CC40BCA-508C-1B41-89FB-A4498EA13A27}" type="pres">
      <dgm:prSet presAssocID="{8F376B0D-7EAC-4C45-AB3C-B95C781A99F0}" presName="connectorText" presStyleLbl="sibTrans2D1" presStyleIdx="1" presStyleCnt="6"/>
      <dgm:spPr/>
    </dgm:pt>
    <dgm:pt modelId="{E8C9CAF7-2AE1-064B-8E70-C4AA19406A0D}" type="pres">
      <dgm:prSet presAssocID="{DC419001-3AB7-6E41-B0E7-C5593E14F8B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1F6ACA-2D86-0641-A4C2-48A11867B5B3}" type="pres">
      <dgm:prSet presAssocID="{A1B1415F-9BBF-0E41-9080-D050997E2962}" presName="sibTrans" presStyleLbl="sibTrans2D1" presStyleIdx="2" presStyleCnt="6"/>
      <dgm:spPr/>
    </dgm:pt>
    <dgm:pt modelId="{0EE6EAE4-BB72-DD4F-9988-8ADFBDB76647}" type="pres">
      <dgm:prSet presAssocID="{A1B1415F-9BBF-0E41-9080-D050997E2962}" presName="connectorText" presStyleLbl="sibTrans2D1" presStyleIdx="2" presStyleCnt="6"/>
      <dgm:spPr/>
    </dgm:pt>
    <dgm:pt modelId="{EBCAF619-67DF-D34A-8E84-4140EFDC8A0A}" type="pres">
      <dgm:prSet presAssocID="{069A3C3C-A2DF-3749-B622-4D30CF927AEC}" presName="node" presStyleLbl="node1" presStyleIdx="3" presStyleCnt="6">
        <dgm:presLayoutVars>
          <dgm:bulletEnabled val="1"/>
        </dgm:presLayoutVars>
      </dgm:prSet>
      <dgm:spPr/>
    </dgm:pt>
    <dgm:pt modelId="{AD784042-CDA3-F345-BEE8-7384D7EF1477}" type="pres">
      <dgm:prSet presAssocID="{82F2E10D-08DF-DF44-A605-E98B7FC08C96}" presName="sibTrans" presStyleLbl="sibTrans2D1" presStyleIdx="3" presStyleCnt="6"/>
      <dgm:spPr/>
    </dgm:pt>
    <dgm:pt modelId="{98D10A13-70F2-E142-9890-05AFD2BF313C}" type="pres">
      <dgm:prSet presAssocID="{82F2E10D-08DF-DF44-A605-E98B7FC08C96}" presName="connectorText" presStyleLbl="sibTrans2D1" presStyleIdx="3" presStyleCnt="6"/>
      <dgm:spPr/>
    </dgm:pt>
    <dgm:pt modelId="{F566366D-FA8F-994F-BAB5-2D0BA4224E0B}" type="pres">
      <dgm:prSet presAssocID="{DC1131D2-D941-FC4F-B476-43ACA8FB6421}" presName="node" presStyleLbl="node1" presStyleIdx="4" presStyleCnt="6">
        <dgm:presLayoutVars>
          <dgm:bulletEnabled val="1"/>
        </dgm:presLayoutVars>
      </dgm:prSet>
      <dgm:spPr/>
    </dgm:pt>
    <dgm:pt modelId="{448FFF6B-A848-9847-BF4F-58AB23A4B2BC}" type="pres">
      <dgm:prSet presAssocID="{5361E7BF-1539-7341-BC42-303C70036F7D}" presName="sibTrans" presStyleLbl="sibTrans2D1" presStyleIdx="4" presStyleCnt="6"/>
      <dgm:spPr/>
    </dgm:pt>
    <dgm:pt modelId="{A4F0905D-FD78-EE40-8D58-1CFF9BA50B10}" type="pres">
      <dgm:prSet presAssocID="{5361E7BF-1539-7341-BC42-303C70036F7D}" presName="connectorText" presStyleLbl="sibTrans2D1" presStyleIdx="4" presStyleCnt="6"/>
      <dgm:spPr/>
    </dgm:pt>
    <dgm:pt modelId="{778B1A55-EFF8-C84B-8150-77A9FBC935AD}" type="pres">
      <dgm:prSet presAssocID="{E3807276-A24C-DD4A-A2B6-EC614686AA17}" presName="node" presStyleLbl="node1" presStyleIdx="5" presStyleCnt="6">
        <dgm:presLayoutVars>
          <dgm:bulletEnabled val="1"/>
        </dgm:presLayoutVars>
      </dgm:prSet>
      <dgm:spPr/>
    </dgm:pt>
    <dgm:pt modelId="{9A06C923-28C9-2B48-8370-708F197489B4}" type="pres">
      <dgm:prSet presAssocID="{7BDFA931-65A6-D147-890C-66BDCCF2EC35}" presName="sibTrans" presStyleLbl="sibTrans2D1" presStyleIdx="5" presStyleCnt="6"/>
      <dgm:spPr/>
    </dgm:pt>
    <dgm:pt modelId="{AC9C9FDF-AB69-F245-95BE-B76BB3BFA193}" type="pres">
      <dgm:prSet presAssocID="{7BDFA931-65A6-D147-890C-66BDCCF2EC35}" presName="connectorText" presStyleLbl="sibTrans2D1" presStyleIdx="5" presStyleCnt="6"/>
      <dgm:spPr/>
    </dgm:pt>
  </dgm:ptLst>
  <dgm:cxnLst>
    <dgm:cxn modelId="{C6AC1A11-1CC1-A248-8A78-3864CFEBA730}" type="presOf" srcId="{5FD31F0D-34DE-2E42-86E2-8568985CE34B}" destId="{98580B2E-B31E-CD4D-A0E3-278ED2E917BF}" srcOrd="0" destOrd="0" presId="urn:microsoft.com/office/officeart/2005/8/layout/cycle2"/>
    <dgm:cxn modelId="{D0A95992-2B60-C943-8857-1C232CD40A2D}" type="presOf" srcId="{7BDFA931-65A6-D147-890C-66BDCCF2EC35}" destId="{AC9C9FDF-AB69-F245-95BE-B76BB3BFA193}" srcOrd="1" destOrd="0" presId="urn:microsoft.com/office/officeart/2005/8/layout/cycle2"/>
    <dgm:cxn modelId="{344569D9-2A6F-BC4A-B2D9-35E7439E51DA}" type="presOf" srcId="{E3807276-A24C-DD4A-A2B6-EC614686AA17}" destId="{778B1A55-EFF8-C84B-8150-77A9FBC935AD}" srcOrd="0" destOrd="0" presId="urn:microsoft.com/office/officeart/2005/8/layout/cycle2"/>
    <dgm:cxn modelId="{E1B1F5AC-0DA7-E348-9634-1A06B6134840}" type="presOf" srcId="{069A3C3C-A2DF-3749-B622-4D30CF927AEC}" destId="{EBCAF619-67DF-D34A-8E84-4140EFDC8A0A}" srcOrd="0" destOrd="0" presId="urn:microsoft.com/office/officeart/2005/8/layout/cycle2"/>
    <dgm:cxn modelId="{3DE82598-1B54-524C-B679-7E8B128CA117}" type="presOf" srcId="{82F2E10D-08DF-DF44-A605-E98B7FC08C96}" destId="{98D10A13-70F2-E142-9890-05AFD2BF313C}" srcOrd="1" destOrd="0" presId="urn:microsoft.com/office/officeart/2005/8/layout/cycle2"/>
    <dgm:cxn modelId="{453407AA-F312-4742-970B-8225CAF02CC0}" srcId="{826749FF-BE28-0641-A212-002A3F787C6A}" destId="{5FD31F0D-34DE-2E42-86E2-8568985CE34B}" srcOrd="0" destOrd="0" parTransId="{4DA5254E-29C8-C84A-9B03-7F154EEFB4B6}" sibTransId="{041509C1-5AB9-E446-BE89-1F81268B2A50}"/>
    <dgm:cxn modelId="{27D24107-385A-2447-A772-8D830B491138}" type="presOf" srcId="{DC1131D2-D941-FC4F-B476-43ACA8FB6421}" destId="{F566366D-FA8F-994F-BAB5-2D0BA4224E0B}" srcOrd="0" destOrd="0" presId="urn:microsoft.com/office/officeart/2005/8/layout/cycle2"/>
    <dgm:cxn modelId="{D1A8FC7F-265A-3043-B44F-9389456A5A39}" type="presOf" srcId="{5361E7BF-1539-7341-BC42-303C70036F7D}" destId="{A4F0905D-FD78-EE40-8D58-1CFF9BA50B10}" srcOrd="1" destOrd="0" presId="urn:microsoft.com/office/officeart/2005/8/layout/cycle2"/>
    <dgm:cxn modelId="{AC5A78A2-EF02-5C4E-B823-052BFF74CD59}" type="presOf" srcId="{82F2E10D-08DF-DF44-A605-E98B7FC08C96}" destId="{AD784042-CDA3-F345-BEE8-7384D7EF1477}" srcOrd="0" destOrd="0" presId="urn:microsoft.com/office/officeart/2005/8/layout/cycle2"/>
    <dgm:cxn modelId="{7BC869C5-92AA-B14B-A436-5BB582F4BAE2}" type="presOf" srcId="{041509C1-5AB9-E446-BE89-1F81268B2A50}" destId="{39593A2C-80EC-E44E-9533-6917604B46D7}" srcOrd="1" destOrd="0" presId="urn:microsoft.com/office/officeart/2005/8/layout/cycle2"/>
    <dgm:cxn modelId="{4675CEAE-BA20-0349-876E-CEA948D0BA5E}" srcId="{826749FF-BE28-0641-A212-002A3F787C6A}" destId="{37B84546-1846-4E4D-893C-7EF106ECA36E}" srcOrd="1" destOrd="0" parTransId="{CB51964B-28D2-DA40-B648-62DC0380BCB9}" sibTransId="{8F376B0D-7EAC-4C45-AB3C-B95C781A99F0}"/>
    <dgm:cxn modelId="{AE2EBC1C-26CD-7940-8317-30EAB32CA014}" type="presOf" srcId="{37B84546-1846-4E4D-893C-7EF106ECA36E}" destId="{04B8BA81-518C-D941-B035-BA9257C24893}" srcOrd="0" destOrd="0" presId="urn:microsoft.com/office/officeart/2005/8/layout/cycle2"/>
    <dgm:cxn modelId="{7935AC96-60E3-A047-A54B-9CF63E8F5058}" type="presOf" srcId="{8F376B0D-7EAC-4C45-AB3C-B95C781A99F0}" destId="{061D4D03-CEA5-D04D-BF58-FC96411A3D60}" srcOrd="0" destOrd="0" presId="urn:microsoft.com/office/officeart/2005/8/layout/cycle2"/>
    <dgm:cxn modelId="{0810085D-DDF5-0F4E-899C-CD7E4C3BB284}" type="presOf" srcId="{7BDFA931-65A6-D147-890C-66BDCCF2EC35}" destId="{9A06C923-28C9-2B48-8370-708F197489B4}" srcOrd="0" destOrd="0" presId="urn:microsoft.com/office/officeart/2005/8/layout/cycle2"/>
    <dgm:cxn modelId="{39FFC0C9-B002-3C4B-A151-81B53F8ED54E}" srcId="{826749FF-BE28-0641-A212-002A3F787C6A}" destId="{DC419001-3AB7-6E41-B0E7-C5593E14F8BA}" srcOrd="2" destOrd="0" parTransId="{7562F002-F915-4448-90B9-2CA2E9141152}" sibTransId="{A1B1415F-9BBF-0E41-9080-D050997E2962}"/>
    <dgm:cxn modelId="{D0158E33-CB3A-AA4E-9C73-6A7392F8D54D}" type="presOf" srcId="{5361E7BF-1539-7341-BC42-303C70036F7D}" destId="{448FFF6B-A848-9847-BF4F-58AB23A4B2BC}" srcOrd="0" destOrd="0" presId="urn:microsoft.com/office/officeart/2005/8/layout/cycle2"/>
    <dgm:cxn modelId="{CC68351C-B501-D440-B39D-DAE612C7E0B6}" type="presOf" srcId="{8F376B0D-7EAC-4C45-AB3C-B95C781A99F0}" destId="{1CC40BCA-508C-1B41-89FB-A4498EA13A27}" srcOrd="1" destOrd="0" presId="urn:microsoft.com/office/officeart/2005/8/layout/cycle2"/>
    <dgm:cxn modelId="{099CA6DC-974D-A548-A7D9-67B2EE584879}" type="presOf" srcId="{DC419001-3AB7-6E41-B0E7-C5593E14F8BA}" destId="{E8C9CAF7-2AE1-064B-8E70-C4AA19406A0D}" srcOrd="0" destOrd="0" presId="urn:microsoft.com/office/officeart/2005/8/layout/cycle2"/>
    <dgm:cxn modelId="{4C7A38F3-A0AA-9F4D-A929-AE964E5F49E2}" srcId="{826749FF-BE28-0641-A212-002A3F787C6A}" destId="{DC1131D2-D941-FC4F-B476-43ACA8FB6421}" srcOrd="4" destOrd="0" parTransId="{6FC0A1CE-1CD4-034F-A5F2-5FCE432362E1}" sibTransId="{5361E7BF-1539-7341-BC42-303C70036F7D}"/>
    <dgm:cxn modelId="{2C9D720A-9814-CF44-A667-EE4ACBD370EC}" type="presOf" srcId="{041509C1-5AB9-E446-BE89-1F81268B2A50}" destId="{A0CA4909-7635-C943-9F2A-CBA00E1524A1}" srcOrd="0" destOrd="0" presId="urn:microsoft.com/office/officeart/2005/8/layout/cycle2"/>
    <dgm:cxn modelId="{65C030E3-A59C-674E-B9AD-10FC92F9FE18}" type="presOf" srcId="{826749FF-BE28-0641-A212-002A3F787C6A}" destId="{B4039B51-AA56-F249-A00D-AF2ED53364FE}" srcOrd="0" destOrd="0" presId="urn:microsoft.com/office/officeart/2005/8/layout/cycle2"/>
    <dgm:cxn modelId="{B359E9C9-6EFC-6841-BD70-47488B672464}" type="presOf" srcId="{A1B1415F-9BBF-0E41-9080-D050997E2962}" destId="{0EE6EAE4-BB72-DD4F-9988-8ADFBDB76647}" srcOrd="1" destOrd="0" presId="urn:microsoft.com/office/officeart/2005/8/layout/cycle2"/>
    <dgm:cxn modelId="{B4F859B3-31D2-5445-BB2E-8DEFE964F70A}" srcId="{826749FF-BE28-0641-A212-002A3F787C6A}" destId="{E3807276-A24C-DD4A-A2B6-EC614686AA17}" srcOrd="5" destOrd="0" parTransId="{67239220-44B8-C14F-A3D1-E2DEC3C47CD0}" sibTransId="{7BDFA931-65A6-D147-890C-66BDCCF2EC35}"/>
    <dgm:cxn modelId="{CF37FE32-81D8-7149-9FA9-4B56689BB010}" srcId="{826749FF-BE28-0641-A212-002A3F787C6A}" destId="{069A3C3C-A2DF-3749-B622-4D30CF927AEC}" srcOrd="3" destOrd="0" parTransId="{B1890956-7A25-F846-9E0A-7D2C48E808C6}" sibTransId="{82F2E10D-08DF-DF44-A605-E98B7FC08C96}"/>
    <dgm:cxn modelId="{1AFDEFA4-23B9-1741-8E5D-ABD09DCE27C4}" type="presOf" srcId="{A1B1415F-9BBF-0E41-9080-D050997E2962}" destId="{7A1F6ACA-2D86-0641-A4C2-48A11867B5B3}" srcOrd="0" destOrd="0" presId="urn:microsoft.com/office/officeart/2005/8/layout/cycle2"/>
    <dgm:cxn modelId="{77DBD9F6-536D-3A48-972F-39349A2D9E9C}" type="presParOf" srcId="{B4039B51-AA56-F249-A00D-AF2ED53364FE}" destId="{98580B2E-B31E-CD4D-A0E3-278ED2E917BF}" srcOrd="0" destOrd="0" presId="urn:microsoft.com/office/officeart/2005/8/layout/cycle2"/>
    <dgm:cxn modelId="{95629B35-73D4-4C4D-860E-D62E126C699B}" type="presParOf" srcId="{B4039B51-AA56-F249-A00D-AF2ED53364FE}" destId="{A0CA4909-7635-C943-9F2A-CBA00E1524A1}" srcOrd="1" destOrd="0" presId="urn:microsoft.com/office/officeart/2005/8/layout/cycle2"/>
    <dgm:cxn modelId="{45200E9A-6477-1F44-A354-61CBB484290F}" type="presParOf" srcId="{A0CA4909-7635-C943-9F2A-CBA00E1524A1}" destId="{39593A2C-80EC-E44E-9533-6917604B46D7}" srcOrd="0" destOrd="0" presId="urn:microsoft.com/office/officeart/2005/8/layout/cycle2"/>
    <dgm:cxn modelId="{62C98068-25C1-6B45-A926-5648D63B69FD}" type="presParOf" srcId="{B4039B51-AA56-F249-A00D-AF2ED53364FE}" destId="{04B8BA81-518C-D941-B035-BA9257C24893}" srcOrd="2" destOrd="0" presId="urn:microsoft.com/office/officeart/2005/8/layout/cycle2"/>
    <dgm:cxn modelId="{E9BA1251-B71D-1C4D-B838-E4CE4B882C54}" type="presParOf" srcId="{B4039B51-AA56-F249-A00D-AF2ED53364FE}" destId="{061D4D03-CEA5-D04D-BF58-FC96411A3D60}" srcOrd="3" destOrd="0" presId="urn:microsoft.com/office/officeart/2005/8/layout/cycle2"/>
    <dgm:cxn modelId="{2D855820-7876-9046-A98E-F5E313589252}" type="presParOf" srcId="{061D4D03-CEA5-D04D-BF58-FC96411A3D60}" destId="{1CC40BCA-508C-1B41-89FB-A4498EA13A27}" srcOrd="0" destOrd="0" presId="urn:microsoft.com/office/officeart/2005/8/layout/cycle2"/>
    <dgm:cxn modelId="{09284B1F-E08D-3A4D-B583-06B304597ED4}" type="presParOf" srcId="{B4039B51-AA56-F249-A00D-AF2ED53364FE}" destId="{E8C9CAF7-2AE1-064B-8E70-C4AA19406A0D}" srcOrd="4" destOrd="0" presId="urn:microsoft.com/office/officeart/2005/8/layout/cycle2"/>
    <dgm:cxn modelId="{41EC0640-98D6-4446-9516-359B6D1A4D16}" type="presParOf" srcId="{B4039B51-AA56-F249-A00D-AF2ED53364FE}" destId="{7A1F6ACA-2D86-0641-A4C2-48A11867B5B3}" srcOrd="5" destOrd="0" presId="urn:microsoft.com/office/officeart/2005/8/layout/cycle2"/>
    <dgm:cxn modelId="{38C1BF3A-4865-F648-8534-0CE4451B2177}" type="presParOf" srcId="{7A1F6ACA-2D86-0641-A4C2-48A11867B5B3}" destId="{0EE6EAE4-BB72-DD4F-9988-8ADFBDB76647}" srcOrd="0" destOrd="0" presId="urn:microsoft.com/office/officeart/2005/8/layout/cycle2"/>
    <dgm:cxn modelId="{1498E34F-2DF7-684F-8F1B-44DB49D82AA7}" type="presParOf" srcId="{B4039B51-AA56-F249-A00D-AF2ED53364FE}" destId="{EBCAF619-67DF-D34A-8E84-4140EFDC8A0A}" srcOrd="6" destOrd="0" presId="urn:microsoft.com/office/officeart/2005/8/layout/cycle2"/>
    <dgm:cxn modelId="{890CA894-900C-9D4A-AD1A-69A757D572D5}" type="presParOf" srcId="{B4039B51-AA56-F249-A00D-AF2ED53364FE}" destId="{AD784042-CDA3-F345-BEE8-7384D7EF1477}" srcOrd="7" destOrd="0" presId="urn:microsoft.com/office/officeart/2005/8/layout/cycle2"/>
    <dgm:cxn modelId="{8097B4C1-C0AA-AA46-8FEB-B4A296B6C816}" type="presParOf" srcId="{AD784042-CDA3-F345-BEE8-7384D7EF1477}" destId="{98D10A13-70F2-E142-9890-05AFD2BF313C}" srcOrd="0" destOrd="0" presId="urn:microsoft.com/office/officeart/2005/8/layout/cycle2"/>
    <dgm:cxn modelId="{E5E5375C-9A94-4A4F-B824-D43A9CC73FB5}" type="presParOf" srcId="{B4039B51-AA56-F249-A00D-AF2ED53364FE}" destId="{F566366D-FA8F-994F-BAB5-2D0BA4224E0B}" srcOrd="8" destOrd="0" presId="urn:microsoft.com/office/officeart/2005/8/layout/cycle2"/>
    <dgm:cxn modelId="{4A1DAD1B-4A32-D34B-AD0A-F4E97F6D9C19}" type="presParOf" srcId="{B4039B51-AA56-F249-A00D-AF2ED53364FE}" destId="{448FFF6B-A848-9847-BF4F-58AB23A4B2BC}" srcOrd="9" destOrd="0" presId="urn:microsoft.com/office/officeart/2005/8/layout/cycle2"/>
    <dgm:cxn modelId="{C462C094-FEA0-ED4E-AC48-3CEAE79A3150}" type="presParOf" srcId="{448FFF6B-A848-9847-BF4F-58AB23A4B2BC}" destId="{A4F0905D-FD78-EE40-8D58-1CFF9BA50B10}" srcOrd="0" destOrd="0" presId="urn:microsoft.com/office/officeart/2005/8/layout/cycle2"/>
    <dgm:cxn modelId="{5BC5F1D8-22E3-7E4C-9AB0-A34A2F494C5D}" type="presParOf" srcId="{B4039B51-AA56-F249-A00D-AF2ED53364FE}" destId="{778B1A55-EFF8-C84B-8150-77A9FBC935AD}" srcOrd="10" destOrd="0" presId="urn:microsoft.com/office/officeart/2005/8/layout/cycle2"/>
    <dgm:cxn modelId="{8ED3A847-9AD8-3F49-8C92-110EDCF63EDC}" type="presParOf" srcId="{B4039B51-AA56-F249-A00D-AF2ED53364FE}" destId="{9A06C923-28C9-2B48-8370-708F197489B4}" srcOrd="11" destOrd="0" presId="urn:microsoft.com/office/officeart/2005/8/layout/cycle2"/>
    <dgm:cxn modelId="{FBF37A14-5E4F-EA44-83E3-4C95D7E90ED8}" type="presParOf" srcId="{9A06C923-28C9-2B48-8370-708F197489B4}" destId="{AC9C9FDF-AB69-F245-95BE-B76BB3BFA19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B4326-34DD-4B4C-836C-7D1ADDAD466A}">
      <dsp:nvSpPr>
        <dsp:cNvPr id="0" name=""/>
        <dsp:cNvSpPr/>
      </dsp:nvSpPr>
      <dsp:spPr>
        <a:xfrm rot="5400000">
          <a:off x="72738" y="1971106"/>
          <a:ext cx="1215102" cy="10309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E5AE4-B83A-4560-9501-883314C5537A}">
      <dsp:nvSpPr>
        <dsp:cNvPr id="0" name=""/>
        <dsp:cNvSpPr/>
      </dsp:nvSpPr>
      <dsp:spPr>
        <a:xfrm>
          <a:off x="4046" y="444447"/>
          <a:ext cx="2045516" cy="14317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Подготовка мероприятий</a:t>
          </a:r>
          <a:endParaRPr lang="ru-RU" sz="2000" kern="1200" dirty="0"/>
        </a:p>
      </dsp:txBody>
      <dsp:txXfrm>
        <a:off x="73953" y="514354"/>
        <a:ext cx="1905702" cy="1291981"/>
      </dsp:txXfrm>
    </dsp:sp>
    <dsp:sp modelId="{2BCAA746-3A31-424E-B3AF-40B966BCC41A}">
      <dsp:nvSpPr>
        <dsp:cNvPr id="0" name=""/>
        <dsp:cNvSpPr/>
      </dsp:nvSpPr>
      <dsp:spPr>
        <a:xfrm>
          <a:off x="2231562" y="601311"/>
          <a:ext cx="3724714" cy="115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Создание тестов, анкет, заданий</a:t>
          </a:r>
          <a:endParaRPr lang="ru-RU" sz="1600" kern="1200" dirty="0"/>
        </a:p>
      </dsp:txBody>
      <dsp:txXfrm>
        <a:off x="2231562" y="601311"/>
        <a:ext cx="3724714" cy="1157240"/>
      </dsp:txXfrm>
    </dsp:sp>
    <dsp:sp modelId="{B54EE8BD-1253-4163-B43A-E2BD151C7578}">
      <dsp:nvSpPr>
        <dsp:cNvPr id="0" name=""/>
        <dsp:cNvSpPr/>
      </dsp:nvSpPr>
      <dsp:spPr>
        <a:xfrm rot="5400000">
          <a:off x="1603560" y="3545137"/>
          <a:ext cx="1215102" cy="10626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E553E-1D75-43CA-8EA8-994A3DFDAA2D}">
      <dsp:nvSpPr>
        <dsp:cNvPr id="0" name=""/>
        <dsp:cNvSpPr/>
      </dsp:nvSpPr>
      <dsp:spPr>
        <a:xfrm>
          <a:off x="1496359" y="2062462"/>
          <a:ext cx="2045516" cy="14317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Проведение комиссии</a:t>
          </a:r>
          <a:endParaRPr lang="ru-RU" sz="2000" kern="1200" dirty="0"/>
        </a:p>
      </dsp:txBody>
      <dsp:txXfrm>
        <a:off x="1566266" y="2132369"/>
        <a:ext cx="1905702" cy="1291981"/>
      </dsp:txXfrm>
    </dsp:sp>
    <dsp:sp modelId="{BF2AAC88-13D6-480B-B74F-BC6651C07076}">
      <dsp:nvSpPr>
        <dsp:cNvPr id="0" name=""/>
        <dsp:cNvSpPr/>
      </dsp:nvSpPr>
      <dsp:spPr>
        <a:xfrm>
          <a:off x="3639887" y="2201821"/>
          <a:ext cx="3800796" cy="115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Регистрация участников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Проведение мероприятий</a:t>
          </a:r>
          <a:endParaRPr lang="ru-RU" sz="1600" kern="1200" dirty="0"/>
        </a:p>
      </dsp:txBody>
      <dsp:txXfrm>
        <a:off x="3639887" y="2201821"/>
        <a:ext cx="3800796" cy="1157240"/>
      </dsp:txXfrm>
    </dsp:sp>
    <dsp:sp modelId="{A69F7323-1E75-4687-A78B-7469AE3E9A44}">
      <dsp:nvSpPr>
        <dsp:cNvPr id="0" name=""/>
        <dsp:cNvSpPr/>
      </dsp:nvSpPr>
      <dsp:spPr>
        <a:xfrm>
          <a:off x="3072477" y="3652356"/>
          <a:ext cx="2045516" cy="14317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Аналитика и отчетность</a:t>
          </a:r>
          <a:endParaRPr lang="ru-RU" sz="2000" kern="1200" dirty="0"/>
        </a:p>
      </dsp:txBody>
      <dsp:txXfrm>
        <a:off x="3142384" y="3722263"/>
        <a:ext cx="1905702" cy="1291981"/>
      </dsp:txXfrm>
    </dsp:sp>
    <dsp:sp modelId="{9F4AE4FE-E4DD-4445-8462-82F4C1C668AE}">
      <dsp:nvSpPr>
        <dsp:cNvPr id="0" name=""/>
        <dsp:cNvSpPr/>
      </dsp:nvSpPr>
      <dsp:spPr>
        <a:xfrm>
          <a:off x="5378209" y="3797759"/>
          <a:ext cx="3761744" cy="115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Автоматическое формирование всей необходимой отчетности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Анализ и контроль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Накопление лучших практик</a:t>
          </a:r>
          <a:endParaRPr lang="ru-RU" sz="1600" kern="1200" dirty="0"/>
        </a:p>
      </dsp:txBody>
      <dsp:txXfrm>
        <a:off x="5378209" y="3797759"/>
        <a:ext cx="3761744" cy="1157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3692F-07A5-42A8-AF9D-FFDAC636FBF7}">
      <dsp:nvSpPr>
        <dsp:cNvPr id="0" name=""/>
        <dsp:cNvSpPr/>
      </dsp:nvSpPr>
      <dsp:spPr>
        <a:xfrm>
          <a:off x="69781" y="1469"/>
          <a:ext cx="3924969" cy="2354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Изменение интерфейса</a:t>
          </a:r>
          <a:endParaRPr lang="ru-RU" sz="3700" kern="1200" dirty="0"/>
        </a:p>
      </dsp:txBody>
      <dsp:txXfrm>
        <a:off x="69781" y="1469"/>
        <a:ext cx="3924969" cy="2354981"/>
      </dsp:txXfrm>
    </dsp:sp>
    <dsp:sp modelId="{DA1EF37B-C7D0-499E-87A1-BA14A7E4F9F1}">
      <dsp:nvSpPr>
        <dsp:cNvPr id="0" name=""/>
        <dsp:cNvSpPr/>
      </dsp:nvSpPr>
      <dsp:spPr>
        <a:xfrm>
          <a:off x="4387248" y="1469"/>
          <a:ext cx="3924969" cy="2354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Модернизация отчетности</a:t>
          </a:r>
          <a:br>
            <a:rPr lang="ru-RU" sz="3700" kern="1200" dirty="0" smtClean="0"/>
          </a:br>
          <a:r>
            <a:rPr lang="ru-RU" sz="3700" kern="1200" dirty="0" smtClean="0"/>
            <a:t>«по запросу»</a:t>
          </a:r>
          <a:endParaRPr lang="ru-RU" sz="3700" kern="1200" dirty="0"/>
        </a:p>
      </dsp:txBody>
      <dsp:txXfrm>
        <a:off x="4387248" y="1469"/>
        <a:ext cx="3924969" cy="2354981"/>
      </dsp:txXfrm>
    </dsp:sp>
    <dsp:sp modelId="{70B0F669-338A-404A-A0C9-81A2838CA799}">
      <dsp:nvSpPr>
        <dsp:cNvPr id="0" name=""/>
        <dsp:cNvSpPr/>
      </dsp:nvSpPr>
      <dsp:spPr>
        <a:xfrm>
          <a:off x="69781" y="2748948"/>
          <a:ext cx="3924969" cy="2354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Конструктор тестов </a:t>
          </a:r>
          <a:endParaRPr lang="ru-RU" sz="3700" kern="1200" dirty="0"/>
        </a:p>
      </dsp:txBody>
      <dsp:txXfrm>
        <a:off x="69781" y="2748948"/>
        <a:ext cx="3924969" cy="2354981"/>
      </dsp:txXfrm>
    </dsp:sp>
    <dsp:sp modelId="{91D85CA3-9F37-45E5-976B-86CCC8C50714}">
      <dsp:nvSpPr>
        <dsp:cNvPr id="0" name=""/>
        <dsp:cNvSpPr/>
      </dsp:nvSpPr>
      <dsp:spPr>
        <a:xfrm>
          <a:off x="4387248" y="2748948"/>
          <a:ext cx="3924969" cy="2354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Автономная подготовка</a:t>
          </a:r>
          <a:endParaRPr lang="ru-RU" sz="3700" kern="1200" dirty="0"/>
        </a:p>
      </dsp:txBody>
      <dsp:txXfrm>
        <a:off x="4387248" y="2748948"/>
        <a:ext cx="3924969" cy="2354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80B2E-B31E-CD4D-A0E3-278ED2E917BF}">
      <dsp:nvSpPr>
        <dsp:cNvPr id="0" name=""/>
        <dsp:cNvSpPr/>
      </dsp:nvSpPr>
      <dsp:spPr>
        <a:xfrm>
          <a:off x="3402958" y="272"/>
          <a:ext cx="1330987" cy="13309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ЦБТ</a:t>
          </a:r>
          <a:endParaRPr lang="ru-RU" sz="1500" kern="1200" dirty="0"/>
        </a:p>
      </dsp:txBody>
      <dsp:txXfrm>
        <a:off x="3597877" y="195191"/>
        <a:ext cx="941149" cy="941149"/>
      </dsp:txXfrm>
    </dsp:sp>
    <dsp:sp modelId="{A0CA4909-7635-C943-9F2A-CBA00E1524A1}">
      <dsp:nvSpPr>
        <dsp:cNvPr id="0" name=""/>
        <dsp:cNvSpPr/>
      </dsp:nvSpPr>
      <dsp:spPr>
        <a:xfrm rot="1800000">
          <a:off x="4748270" y="935788"/>
          <a:ext cx="353797" cy="449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4755380" y="999095"/>
        <a:ext cx="247658" cy="269524"/>
      </dsp:txXfrm>
    </dsp:sp>
    <dsp:sp modelId="{04B8BA81-518C-D941-B035-BA9257C24893}">
      <dsp:nvSpPr>
        <dsp:cNvPr id="0" name=""/>
        <dsp:cNvSpPr/>
      </dsp:nvSpPr>
      <dsp:spPr>
        <a:xfrm>
          <a:off x="5133735" y="999537"/>
          <a:ext cx="1330987" cy="13309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НБТ</a:t>
          </a:r>
          <a:endParaRPr lang="ru-RU" sz="1500" kern="1200" dirty="0"/>
        </a:p>
      </dsp:txBody>
      <dsp:txXfrm>
        <a:off x="5328654" y="1194456"/>
        <a:ext cx="941149" cy="941149"/>
      </dsp:txXfrm>
    </dsp:sp>
    <dsp:sp modelId="{061D4D03-CEA5-D04D-BF58-FC96411A3D60}">
      <dsp:nvSpPr>
        <dsp:cNvPr id="0" name=""/>
        <dsp:cNvSpPr/>
      </dsp:nvSpPr>
      <dsp:spPr>
        <a:xfrm rot="5400000">
          <a:off x="5622330" y="2429678"/>
          <a:ext cx="353797" cy="449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5675400" y="2466451"/>
        <a:ext cx="247658" cy="269524"/>
      </dsp:txXfrm>
    </dsp:sp>
    <dsp:sp modelId="{E8C9CAF7-2AE1-064B-8E70-C4AA19406A0D}">
      <dsp:nvSpPr>
        <dsp:cNvPr id="0" name=""/>
        <dsp:cNvSpPr/>
      </dsp:nvSpPr>
      <dsp:spPr>
        <a:xfrm>
          <a:off x="5133735" y="2998066"/>
          <a:ext cx="1330987" cy="13309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ДИ БТ</a:t>
          </a:r>
          <a:endParaRPr lang="ru-RU" sz="2000" kern="1200" dirty="0"/>
        </a:p>
      </dsp:txBody>
      <dsp:txXfrm>
        <a:off x="5328654" y="3192985"/>
        <a:ext cx="941149" cy="941149"/>
      </dsp:txXfrm>
    </dsp:sp>
    <dsp:sp modelId="{7A1F6ACA-2D86-0641-A4C2-48A11867B5B3}">
      <dsp:nvSpPr>
        <dsp:cNvPr id="0" name=""/>
        <dsp:cNvSpPr/>
      </dsp:nvSpPr>
      <dsp:spPr>
        <a:xfrm rot="9000000">
          <a:off x="4765613" y="3933582"/>
          <a:ext cx="353797" cy="449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 rot="10800000">
        <a:off x="4864642" y="3996889"/>
        <a:ext cx="247658" cy="269524"/>
      </dsp:txXfrm>
    </dsp:sp>
    <dsp:sp modelId="{EBCAF619-67DF-D34A-8E84-4140EFDC8A0A}">
      <dsp:nvSpPr>
        <dsp:cNvPr id="0" name=""/>
        <dsp:cNvSpPr/>
      </dsp:nvSpPr>
      <dsp:spPr>
        <a:xfrm>
          <a:off x="3402958" y="3997331"/>
          <a:ext cx="1330987" cy="13309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Работники</a:t>
          </a:r>
          <a:endParaRPr lang="ru-RU" sz="1500" kern="1200" dirty="0"/>
        </a:p>
      </dsp:txBody>
      <dsp:txXfrm>
        <a:off x="3597877" y="4192250"/>
        <a:ext cx="941149" cy="941149"/>
      </dsp:txXfrm>
    </dsp:sp>
    <dsp:sp modelId="{AD784042-CDA3-F345-BEE8-7384D7EF1477}">
      <dsp:nvSpPr>
        <dsp:cNvPr id="0" name=""/>
        <dsp:cNvSpPr/>
      </dsp:nvSpPr>
      <dsp:spPr>
        <a:xfrm rot="12600000">
          <a:off x="3034836" y="3943595"/>
          <a:ext cx="353797" cy="449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 rot="10800000">
        <a:off x="3133865" y="4059972"/>
        <a:ext cx="247658" cy="269524"/>
      </dsp:txXfrm>
    </dsp:sp>
    <dsp:sp modelId="{F566366D-FA8F-994F-BAB5-2D0BA4224E0B}">
      <dsp:nvSpPr>
        <dsp:cNvPr id="0" name=""/>
        <dsp:cNvSpPr/>
      </dsp:nvSpPr>
      <dsp:spPr>
        <a:xfrm>
          <a:off x="1672181" y="2998066"/>
          <a:ext cx="1330987" cy="13309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Партне-ры</a:t>
          </a:r>
          <a:endParaRPr lang="ru-RU" sz="1600" kern="1200" dirty="0"/>
        </a:p>
      </dsp:txBody>
      <dsp:txXfrm>
        <a:off x="1867100" y="3192985"/>
        <a:ext cx="941149" cy="941149"/>
      </dsp:txXfrm>
    </dsp:sp>
    <dsp:sp modelId="{448FFF6B-A848-9847-BF4F-58AB23A4B2BC}">
      <dsp:nvSpPr>
        <dsp:cNvPr id="0" name=""/>
        <dsp:cNvSpPr/>
      </dsp:nvSpPr>
      <dsp:spPr>
        <a:xfrm rot="16200000">
          <a:off x="2160776" y="2449704"/>
          <a:ext cx="353797" cy="449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2213846" y="2592616"/>
        <a:ext cx="247658" cy="269524"/>
      </dsp:txXfrm>
    </dsp:sp>
    <dsp:sp modelId="{778B1A55-EFF8-C84B-8150-77A9FBC935AD}">
      <dsp:nvSpPr>
        <dsp:cNvPr id="0" name=""/>
        <dsp:cNvSpPr/>
      </dsp:nvSpPr>
      <dsp:spPr>
        <a:xfrm>
          <a:off x="1672181" y="999537"/>
          <a:ext cx="1330987" cy="13309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ВУЗы</a:t>
          </a:r>
          <a:endParaRPr lang="ru-RU" sz="2000" kern="1200" dirty="0"/>
        </a:p>
      </dsp:txBody>
      <dsp:txXfrm>
        <a:off x="1867100" y="1194456"/>
        <a:ext cx="941149" cy="941149"/>
      </dsp:txXfrm>
    </dsp:sp>
    <dsp:sp modelId="{9A06C923-28C9-2B48-8370-708F197489B4}">
      <dsp:nvSpPr>
        <dsp:cNvPr id="0" name=""/>
        <dsp:cNvSpPr/>
      </dsp:nvSpPr>
      <dsp:spPr>
        <a:xfrm rot="19800000">
          <a:off x="3017493" y="945801"/>
          <a:ext cx="353797" cy="449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3024603" y="1062178"/>
        <a:ext cx="247658" cy="269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RU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ru-RU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RU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C90B28-22FF-466E-95BA-F77E912AD9A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55922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RU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ru-RU"/>
          </a:p>
        </p:txBody>
      </p:sp>
      <p:sp>
        <p:nvSpPr>
          <p:cNvPr id="375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5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375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RU"/>
          </a:p>
        </p:txBody>
      </p:sp>
      <p:sp>
        <p:nvSpPr>
          <p:cNvPr id="375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3C1760-BE6D-4FF8-95BA-38EBADCD5D4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9807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610" name="Picture 2" descr="http://static.freepik.com/darmowe-zdjecie/d-budynkow-i-rzuty_38-439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" y="2590800"/>
            <a:ext cx="3960440" cy="296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2" name="Rectangle 230"/>
          <p:cNvSpPr>
            <a:spLocks noChangeArrowheads="1"/>
          </p:cNvSpPr>
          <p:nvPr/>
        </p:nvSpPr>
        <p:spPr bwMode="gray">
          <a:xfrm>
            <a:off x="8382000" y="6107113"/>
            <a:ext cx="762000" cy="750887"/>
          </a:xfrm>
          <a:prstGeom prst="rect">
            <a:avLst/>
          </a:prstGeom>
          <a:solidFill>
            <a:schemeClr val="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-3175" y="0"/>
            <a:ext cx="1289050" cy="1271588"/>
          </a:xfrm>
          <a:prstGeom prst="rect">
            <a:avLst/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-3175" y="1295400"/>
            <a:ext cx="1289050" cy="1277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gray">
          <a:xfrm>
            <a:off x="1314450" y="1300163"/>
            <a:ext cx="1289050" cy="1273175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2632075" y="1300163"/>
            <a:ext cx="1289050" cy="12731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5267325" y="1295400"/>
            <a:ext cx="1289050" cy="1292225"/>
          </a:xfrm>
          <a:prstGeom prst="rect">
            <a:avLst/>
          </a:prstGeom>
          <a:solidFill>
            <a:srgbClr val="FD9A7B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5268912" y="0"/>
            <a:ext cx="1356461" cy="1271588"/>
          </a:xfrm>
          <a:prstGeom prst="rect">
            <a:avLst/>
          </a:prstGeom>
          <a:solidFill>
            <a:schemeClr val="accent2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3" name="Rectangle 191"/>
          <p:cNvSpPr>
            <a:spLocks noChangeArrowheads="1"/>
          </p:cNvSpPr>
          <p:nvPr/>
        </p:nvSpPr>
        <p:spPr bwMode="gray">
          <a:xfrm>
            <a:off x="6575425" y="1300163"/>
            <a:ext cx="1289050" cy="127317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4" name="Rectangle 192"/>
          <p:cNvSpPr>
            <a:spLocks noChangeArrowheads="1"/>
          </p:cNvSpPr>
          <p:nvPr/>
        </p:nvSpPr>
        <p:spPr bwMode="gray">
          <a:xfrm>
            <a:off x="7867650" y="2571750"/>
            <a:ext cx="1276350" cy="1271588"/>
          </a:xfrm>
          <a:prstGeom prst="rect">
            <a:avLst/>
          </a:prstGeom>
          <a:solidFill>
            <a:schemeClr val="accent2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267" name="Line 195"/>
          <p:cNvSpPr>
            <a:spLocks noChangeShapeType="1"/>
          </p:cNvSpPr>
          <p:nvPr/>
        </p:nvSpPr>
        <p:spPr bwMode="gray">
          <a:xfrm>
            <a:off x="5257800" y="1295400"/>
            <a:ext cx="0" cy="2590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9" name="Line 197"/>
          <p:cNvSpPr>
            <a:spLocks noChangeShapeType="1"/>
          </p:cNvSpPr>
          <p:nvPr/>
        </p:nvSpPr>
        <p:spPr bwMode="gray">
          <a:xfrm>
            <a:off x="3949700" y="2587625"/>
            <a:ext cx="27559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85" name="Line 213"/>
          <p:cNvSpPr>
            <a:spLocks noChangeShapeType="1"/>
          </p:cNvSpPr>
          <p:nvPr/>
        </p:nvSpPr>
        <p:spPr bwMode="gray">
          <a:xfrm>
            <a:off x="6577013" y="1271588"/>
            <a:ext cx="0" cy="13954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96" name="Rectangle 2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3297" name="Rectangle 2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EDB3A98-A081-4E3C-BEA0-3256C293BF52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114800" y="4114800"/>
            <a:ext cx="48768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rgbClr val="000000"/>
                </a:solidFill>
                <a:latin typeface="Arial" charset="0"/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  <a:endParaRPr lang="en-US" altLang="ru-RU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334000"/>
            <a:ext cx="4876800" cy="304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600" b="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  <a:endParaRPr lang="en-US" altLang="ru-RU" noProof="0" smtClean="0"/>
          </a:p>
        </p:txBody>
      </p:sp>
      <p:pic>
        <p:nvPicPr>
          <p:cNvPr id="3317" name="Picture 24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2876" y="1289298"/>
            <a:ext cx="267249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 userDrawn="1"/>
        </p:nvCxnSpPr>
        <p:spPr bwMode="auto">
          <a:xfrm>
            <a:off x="3923928" y="2575173"/>
            <a:ext cx="275272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endCxn id="3267" idx="1"/>
          </p:cNvCxnSpPr>
          <p:nvPr userDrawn="1"/>
        </p:nvCxnSpPr>
        <p:spPr bwMode="auto">
          <a:xfrm>
            <a:off x="5249012" y="1268760"/>
            <a:ext cx="0" cy="261744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81" y="198449"/>
            <a:ext cx="2515031" cy="926295"/>
          </a:xfrm>
          <a:prstGeom prst="rect">
            <a:avLst/>
          </a:prstGeom>
        </p:spPr>
      </p:pic>
      <p:pic>
        <p:nvPicPr>
          <p:cNvPr id="25" name="Picture 2" descr="Z:\миит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8664"/>
            <a:ext cx="2827760" cy="78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85221-FB36-4B49-BDF6-8973BC5F331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900935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85750"/>
            <a:ext cx="2095500" cy="59626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134100" cy="59626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600D3-D344-4F10-A4C0-09072E48C82F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19890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285750"/>
            <a:ext cx="741045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4191000" y="6438900"/>
            <a:ext cx="2286000" cy="3048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1"/>
          </p:nvPr>
        </p:nvSpPr>
        <p:spPr>
          <a:xfrm>
            <a:off x="6553200" y="6438900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4400" y="6419850"/>
            <a:ext cx="457200" cy="320675"/>
          </a:xfrm>
        </p:spPr>
        <p:txBody>
          <a:bodyPr/>
          <a:lstStyle>
            <a:lvl1pPr>
              <a:defRPr/>
            </a:lvl1pPr>
          </a:lstStyle>
          <a:p>
            <a:fld id="{40D3434A-EFB3-4DBC-AD48-08F0383145B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59442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E4040-EB28-4A52-A398-2984D2D0C65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579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B415D-6656-4D07-8A54-09D32CDB33C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37976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Дата 5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47F68-87BF-4113-8915-DB536F62D166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61116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Дата 7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93E8B-9A60-43A3-AF81-BE99F12A6B4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69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FC87E-3207-4C08-BB22-EFCA9E90F81A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08765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E6B24-9BDC-475C-AAB1-3FA99A831EA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603497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Дата 5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2D6F1-F3AD-4A87-A576-4257C184B0E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432434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Дата 5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5E835-35D0-4F7B-8620-2AEA16C7AB5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758830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143000"/>
            <a:ext cx="838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227" name="Rectangle 203"/>
          <p:cNvSpPr>
            <a:spLocks noChangeArrowheads="1"/>
          </p:cNvSpPr>
          <p:nvPr/>
        </p:nvSpPr>
        <p:spPr bwMode="gray">
          <a:xfrm>
            <a:off x="8755063" y="812800"/>
            <a:ext cx="388937" cy="387350"/>
          </a:xfrm>
          <a:prstGeom prst="rect">
            <a:avLst/>
          </a:prstGeom>
          <a:solidFill>
            <a:schemeClr val="hlink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4" name="Rectangle 210"/>
          <p:cNvSpPr>
            <a:spLocks noChangeArrowheads="1"/>
          </p:cNvSpPr>
          <p:nvPr/>
        </p:nvSpPr>
        <p:spPr bwMode="gray">
          <a:xfrm>
            <a:off x="8755063" y="0"/>
            <a:ext cx="388937" cy="3873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251" name="Group 227"/>
          <p:cNvGrpSpPr>
            <a:grpSpLocks/>
          </p:cNvGrpSpPr>
          <p:nvPr/>
        </p:nvGrpSpPr>
        <p:grpSpPr bwMode="auto">
          <a:xfrm>
            <a:off x="0" y="-8964"/>
            <a:ext cx="8742368" cy="801688"/>
            <a:chOff x="0" y="0"/>
            <a:chExt cx="5507" cy="505"/>
          </a:xfrm>
        </p:grpSpPr>
        <p:sp>
          <p:nvSpPr>
            <p:cNvPr id="1236" name="Rectangle 212"/>
            <p:cNvSpPr>
              <a:spLocks noChangeArrowheads="1"/>
            </p:cNvSpPr>
            <p:nvPr userDrawn="1"/>
          </p:nvSpPr>
          <p:spPr bwMode="gray">
            <a:xfrm>
              <a:off x="254" y="261"/>
              <a:ext cx="245" cy="24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37" name="Rectangle 213"/>
            <p:cNvSpPr>
              <a:spLocks noChangeArrowheads="1"/>
            </p:cNvSpPr>
            <p:nvPr userDrawn="1"/>
          </p:nvSpPr>
          <p:spPr bwMode="gray">
            <a:xfrm>
              <a:off x="0" y="0"/>
              <a:ext cx="245" cy="2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38" name="Rectangle 214"/>
            <p:cNvSpPr>
              <a:spLocks noChangeArrowheads="1"/>
            </p:cNvSpPr>
            <p:nvPr userDrawn="1"/>
          </p:nvSpPr>
          <p:spPr bwMode="gray">
            <a:xfrm>
              <a:off x="0" y="256"/>
              <a:ext cx="245" cy="24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Rectangle 212"/>
            <p:cNvSpPr>
              <a:spLocks noChangeArrowheads="1"/>
            </p:cNvSpPr>
            <p:nvPr userDrawn="1"/>
          </p:nvSpPr>
          <p:spPr bwMode="gray">
            <a:xfrm>
              <a:off x="5262" y="261"/>
              <a:ext cx="245" cy="24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233" name="Rectangle 209"/>
          <p:cNvSpPr>
            <a:spLocks noChangeArrowheads="1"/>
          </p:cNvSpPr>
          <p:nvPr/>
        </p:nvSpPr>
        <p:spPr bwMode="gray">
          <a:xfrm>
            <a:off x="8755057" y="406400"/>
            <a:ext cx="388937" cy="3873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19150" y="285750"/>
            <a:ext cx="741045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244" name="Rectangle 22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91000" y="643890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700">
                <a:solidFill>
                  <a:srgbClr val="000000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245" name="Rectangle 22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553200" y="64389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ru-RU"/>
          </a:p>
        </p:txBody>
      </p:sp>
      <p:sp>
        <p:nvSpPr>
          <p:cNvPr id="1246" name="Rectangle 2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19850"/>
            <a:ext cx="457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3E90B3-2E8D-49E5-8627-2688DB3B51A0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16" name="Rectangle 203"/>
          <p:cNvSpPr>
            <a:spLocks noChangeArrowheads="1"/>
          </p:cNvSpPr>
          <p:nvPr userDrawn="1"/>
        </p:nvSpPr>
        <p:spPr bwMode="gray">
          <a:xfrm>
            <a:off x="0" y="812800"/>
            <a:ext cx="388937" cy="387350"/>
          </a:xfrm>
          <a:prstGeom prst="rect">
            <a:avLst/>
          </a:prstGeom>
          <a:solidFill>
            <a:schemeClr val="hlink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rgbClr val="000000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000000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.242.40.12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8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4067944" y="4293096"/>
            <a:ext cx="4876800" cy="1143000"/>
          </a:xfrm>
        </p:spPr>
        <p:txBody>
          <a:bodyPr/>
          <a:lstStyle/>
          <a:p>
            <a:pPr algn="ctr">
              <a:spcBef>
                <a:spcPts val="3600"/>
              </a:spcBef>
              <a:spcAft>
                <a:spcPts val="1800"/>
              </a:spcAft>
            </a:pPr>
            <a:r>
              <a:rPr lang="ru-RU" sz="2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ЕДИНОЕ ИНФОРМАЦИОННОЕ ПРОСТРАНСТВО ПО БЕЗОПАСНОСТИ ПРОИЗВОДСТВЕННЫХ ПРОЦЕССОВ</a:t>
            </a:r>
            <a:endParaRPr lang="ru-RU" sz="24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05264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 err="1" smtClean="0"/>
              <a:t>Гринчар</a:t>
            </a:r>
            <a:r>
              <a:rPr lang="ru-RU" dirty="0" smtClean="0"/>
              <a:t> Николай</a:t>
            </a:r>
          </a:p>
          <a:p>
            <a:pPr algn="l"/>
            <a:r>
              <a:rPr lang="ru-RU" dirty="0" smtClean="0"/>
              <a:t>Зав. Лабораторией «Программы электронного образования» МИИТ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2" name="Line 16"/>
          <p:cNvSpPr>
            <a:spLocks noChangeShapeType="1"/>
          </p:cNvSpPr>
          <p:nvPr/>
        </p:nvSpPr>
        <p:spPr bwMode="gray">
          <a:xfrm flipH="1">
            <a:off x="0" y="4232275"/>
            <a:ext cx="2532063" cy="2625725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6780" name="Rectangle 44"/>
          <p:cNvSpPr>
            <a:spLocks noGrp="1" noChangeArrowheads="1"/>
          </p:cNvSpPr>
          <p:nvPr>
            <p:ph type="title"/>
          </p:nvPr>
        </p:nvSpPr>
        <p:spPr>
          <a:xfrm>
            <a:off x="685800" y="28523"/>
            <a:ext cx="77724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ru-RU" dirty="0" smtClean="0"/>
              <a:t>Цели и задачи</a:t>
            </a:r>
            <a:endParaRPr lang="en-US" dirty="0"/>
          </a:p>
        </p:txBody>
      </p:sp>
      <p:sp>
        <p:nvSpPr>
          <p:cNvPr id="2" name="Скругленный прямоугольник 1"/>
          <p:cNvSpPr/>
          <p:nvPr/>
        </p:nvSpPr>
        <p:spPr bwMode="auto">
          <a:xfrm>
            <a:off x="395536" y="1484784"/>
            <a:ext cx="8208912" cy="10081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Цель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интеграция информационных и образовательных </a:t>
            </a:r>
            <a:b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ресурсов</a:t>
            </a:r>
            <a:r>
              <a:rPr lang="ru-RU" sz="2400" dirty="0"/>
              <a:t> 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Департамента в рамках единой платформы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68006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1" dirty="0" smtClean="0"/>
              <a:t>Задачи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800" y="3219119"/>
            <a:ext cx="81466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ru-RU" sz="2400" dirty="0" smtClean="0"/>
              <a:t>Упрощение доступа к образовательным ресурсам и приложениям ЦБТ для специалистов по ОТ и других работников Компании</a:t>
            </a:r>
          </a:p>
          <a:p>
            <a:pPr marL="342900" indent="-342900" algn="l">
              <a:buAutoNum type="arabicParenR"/>
            </a:pPr>
            <a:r>
              <a:rPr lang="ru-RU" sz="2400" dirty="0" smtClean="0"/>
              <a:t>Создание базы знаний и накопление лучших практик по вопросам ОТ</a:t>
            </a:r>
          </a:p>
          <a:p>
            <a:pPr marL="342900" indent="-342900" algn="l">
              <a:buAutoNum type="arabicParenR"/>
            </a:pPr>
            <a:r>
              <a:rPr lang="ru-RU" sz="2400" dirty="0" smtClean="0"/>
              <a:t>Повышение эффективности проведения образовательных мероприятий</a:t>
            </a:r>
          </a:p>
          <a:p>
            <a:pPr marL="342900" indent="-342900" algn="l">
              <a:buAutoNum type="arabicParenR"/>
            </a:pPr>
            <a:r>
              <a:rPr lang="ru-RU" sz="2400" dirty="0" smtClean="0"/>
              <a:t>Повышение эффективности контроля</a:t>
            </a:r>
          </a:p>
          <a:p>
            <a:pPr marL="342900" indent="-342900" algn="l">
              <a:buAutoNum type="arabicParenR"/>
            </a:pP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7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ЕИП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179512" y="1412776"/>
            <a:ext cx="1664618" cy="5184576"/>
          </a:xfrm>
          <a:prstGeom prst="roundRect">
            <a:avLst>
              <a:gd name="adj" fmla="val 8296"/>
            </a:avLst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Ядро; </a:t>
            </a:r>
            <a:br>
              <a:rPr lang="ru-RU" dirty="0" smtClean="0"/>
            </a:br>
            <a:r>
              <a:rPr lang="ru-RU" dirty="0" smtClean="0"/>
              <a:t>База Данных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Конструктор</a:t>
            </a:r>
            <a:r>
              <a:rPr lang="en-US" dirty="0" smtClean="0"/>
              <a:t>;</a:t>
            </a: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979712" y="1412776"/>
            <a:ext cx="6458764" cy="792088"/>
          </a:xfrm>
          <a:prstGeom prst="roundRect">
            <a:avLst>
              <a:gd name="adj" fmla="val 10015"/>
            </a:avLst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Образовательные модули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2244780"/>
            <a:ext cx="557738" cy="51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sz="240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sz="2400" dirty="0" smtClean="0"/>
              <a:t>.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959306" y="2768327"/>
            <a:ext cx="6458764" cy="720080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Центральные и региональные комиссии </a:t>
            </a:r>
            <a:br>
              <a:rPr lang="ru-RU" dirty="0" smtClean="0"/>
            </a:br>
            <a:r>
              <a:rPr lang="ru-RU" dirty="0" smtClean="0"/>
              <a:t>о проверке знаний требований ОТ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966067" y="3573016"/>
            <a:ext cx="6458764" cy="720080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>
                <a:solidFill>
                  <a:schemeClr val="dk1"/>
                </a:solidFill>
                <a:latin typeface="+mn-lt"/>
              </a:rPr>
              <a:t>Система тестирования при назначении на должность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979712" y="4377705"/>
            <a:ext cx="6458764" cy="720080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>
                <a:solidFill>
                  <a:schemeClr val="dk1"/>
                </a:solidFill>
                <a:latin typeface="+mn-lt"/>
              </a:rPr>
              <a:t>Виртуальные классы</a:t>
            </a: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979712" y="5182394"/>
            <a:ext cx="6458764" cy="720080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>
                <a:solidFill>
                  <a:schemeClr val="dk1"/>
                </a:solidFill>
                <a:latin typeface="+mn-lt"/>
              </a:rPr>
              <a:t>База знаний нормативной документации, </a:t>
            </a:r>
            <a:br>
              <a:rPr lang="ru-RU" dirty="0">
                <a:solidFill>
                  <a:schemeClr val="dk1"/>
                </a:solidFill>
                <a:latin typeface="+mn-lt"/>
              </a:rPr>
            </a:br>
            <a:r>
              <a:rPr lang="ru-RU" dirty="0">
                <a:solidFill>
                  <a:schemeClr val="dk1"/>
                </a:solidFill>
                <a:latin typeface="+mn-lt"/>
              </a:rPr>
              <a:t>статей, материалов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0795" y="5950924"/>
            <a:ext cx="557738" cy="51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sz="240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63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285750"/>
            <a:ext cx="7569274" cy="563563"/>
          </a:xfrm>
        </p:spPr>
        <p:txBody>
          <a:bodyPr/>
          <a:lstStyle/>
          <a:p>
            <a:r>
              <a:rPr lang="ru-RU" dirty="0" smtClean="0"/>
              <a:t>Региональные комиссии проверки знаний требований ОТ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939670"/>
              </p:ext>
            </p:extLst>
          </p:nvPr>
        </p:nvGraphicFramePr>
        <p:xfrm>
          <a:off x="-25342" y="861699"/>
          <a:ext cx="9144000" cy="5537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609329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Срок начала «бета» тестирования – сентябрь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6384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модуля системы тестирования при назначении на должность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314996"/>
              </p:ext>
            </p:extLst>
          </p:nvPr>
        </p:nvGraphicFramePr>
        <p:xfrm>
          <a:off x="333375" y="1557338"/>
          <a:ext cx="838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5093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 bwMode="auto">
          <a:xfrm>
            <a:off x="1403648" y="1124744"/>
            <a:ext cx="6120680" cy="5616624"/>
          </a:xfrm>
          <a:prstGeom prst="roundRect">
            <a:avLst>
              <a:gd name="adj" fmla="val 574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mtClean="0"/>
              <a:t>ЕДИНОЕ</a:t>
            </a:r>
            <a:br>
              <a:rPr lang="ru-RU" smtClean="0"/>
            </a:br>
            <a:r>
              <a:rPr lang="ru-RU" smtClean="0"/>
              <a:t>ИНФОРМАЦИОННОЕ</a:t>
            </a:r>
            <a:br>
              <a:rPr lang="ru-RU" smtClean="0"/>
            </a:br>
            <a:r>
              <a:rPr lang="ru-RU" smtClean="0"/>
              <a:t>ПРОСТРАНСТВО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планы развития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910525736"/>
              </p:ext>
            </p:extLst>
          </p:nvPr>
        </p:nvGraphicFramePr>
        <p:xfrm>
          <a:off x="395536" y="1268760"/>
          <a:ext cx="813690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74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Вебинар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382000" cy="50405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Приглашаем коллег на </a:t>
            </a:r>
            <a:r>
              <a:rPr lang="ru-RU" dirty="0" err="1" smtClean="0"/>
              <a:t>вебинар</a:t>
            </a:r>
            <a:r>
              <a:rPr lang="ru-RU" dirty="0" smtClean="0"/>
              <a:t>!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20 июля 2016 10</a:t>
            </a:r>
            <a:r>
              <a:rPr lang="en-US" dirty="0" smtClean="0"/>
              <a:t>:00 </a:t>
            </a:r>
            <a:r>
              <a:rPr lang="ru-RU" dirty="0" smtClean="0"/>
              <a:t>МСК</a:t>
            </a:r>
          </a:p>
          <a:p>
            <a:endParaRPr lang="ru-RU" dirty="0"/>
          </a:p>
          <a:p>
            <a:r>
              <a:rPr lang="ru-RU" dirty="0" smtClean="0"/>
              <a:t>Информация и ссылки будут доступны по адресу </a:t>
            </a:r>
            <a:r>
              <a:rPr lang="en-US" dirty="0" smtClean="0">
                <a:hlinkClick r:id="rId2"/>
              </a:rPr>
              <a:t>http://10.242.40.126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Обязательно наличие колонок</a:t>
            </a:r>
            <a:r>
              <a:rPr lang="en-US" dirty="0" smtClean="0"/>
              <a:t>/</a:t>
            </a:r>
            <a:r>
              <a:rPr lang="ru-RU" dirty="0" smtClean="0"/>
              <a:t>гарнитуры и, желательно, микрофона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0681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73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altLang="ru-RU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Спасибо </a:t>
            </a:r>
            <a:r>
              <a:rPr lang="ru-RU" altLang="ru-RU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за внимание!</a:t>
            </a:r>
            <a:endParaRPr lang="en-US" altLang="ru-RU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f5eb62d38b17c4627ed8bcdba7ba93d7c1273e1"/>
  <p:tag name="ISPRING_RESOURCE_PATHS_HASH_2" val="2f5eb62d38b17c4627ed8bcdba7ba93d7c1273e1"/>
  <p:tag name="ARTICULATE_PROJECT_OPEN" val="0"/>
  <p:tag name="ARTICULATE_SLIDE_COUNT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596TGp_Wine_light">
  <a:themeElements>
    <a:clrScheme name="c_1 3">
      <a:dk1>
        <a:srgbClr val="000000"/>
      </a:dk1>
      <a:lt1>
        <a:srgbClr val="FFFFFF"/>
      </a:lt1>
      <a:dk2>
        <a:srgbClr val="670D0D"/>
      </a:dk2>
      <a:lt2>
        <a:srgbClr val="DDDDDD"/>
      </a:lt2>
      <a:accent1>
        <a:srgbClr val="79B4D1"/>
      </a:accent1>
      <a:accent2>
        <a:srgbClr val="8D8DC1"/>
      </a:accent2>
      <a:accent3>
        <a:srgbClr val="FFFFFF"/>
      </a:accent3>
      <a:accent4>
        <a:srgbClr val="000000"/>
      </a:accent4>
      <a:accent5>
        <a:srgbClr val="BED6E5"/>
      </a:accent5>
      <a:accent6>
        <a:srgbClr val="7F7FAF"/>
      </a:accent6>
      <a:hlink>
        <a:srgbClr val="84CAB8"/>
      </a:hlink>
      <a:folHlink>
        <a:srgbClr val="C4ABDF"/>
      </a:folHlink>
    </a:clrScheme>
    <a:fontScheme name="c_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_1 1">
        <a:dk1>
          <a:srgbClr val="000000"/>
        </a:dk1>
        <a:lt1>
          <a:srgbClr val="FFFFFF"/>
        </a:lt1>
        <a:dk2>
          <a:srgbClr val="0F5B65"/>
        </a:dk2>
        <a:lt2>
          <a:srgbClr val="DDDDDD"/>
        </a:lt2>
        <a:accent1>
          <a:srgbClr val="E1B037"/>
        </a:accent1>
        <a:accent2>
          <a:srgbClr val="53B586"/>
        </a:accent2>
        <a:accent3>
          <a:srgbClr val="FFFFFF"/>
        </a:accent3>
        <a:accent4>
          <a:srgbClr val="000000"/>
        </a:accent4>
        <a:accent5>
          <a:srgbClr val="EED4AE"/>
        </a:accent5>
        <a:accent6>
          <a:srgbClr val="4AA479"/>
        </a:accent6>
        <a:hlink>
          <a:srgbClr val="C7D476"/>
        </a:hlink>
        <a:folHlink>
          <a:srgbClr val="5CA2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_1 2">
        <a:dk1>
          <a:srgbClr val="000000"/>
        </a:dk1>
        <a:lt1>
          <a:srgbClr val="FFFFFF"/>
        </a:lt1>
        <a:dk2>
          <a:srgbClr val="571D57"/>
        </a:dk2>
        <a:lt2>
          <a:srgbClr val="DDDDDD"/>
        </a:lt2>
        <a:accent1>
          <a:srgbClr val="D26464"/>
        </a:accent1>
        <a:accent2>
          <a:srgbClr val="FBA993"/>
        </a:accent2>
        <a:accent3>
          <a:srgbClr val="FFFFFF"/>
        </a:accent3>
        <a:accent4>
          <a:srgbClr val="000000"/>
        </a:accent4>
        <a:accent5>
          <a:srgbClr val="E5B8B8"/>
        </a:accent5>
        <a:accent6>
          <a:srgbClr val="E39985"/>
        </a:accent6>
        <a:hlink>
          <a:srgbClr val="FEA94C"/>
        </a:hlink>
        <a:folHlink>
          <a:srgbClr val="89C3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_1 3">
        <a:dk1>
          <a:srgbClr val="000000"/>
        </a:dk1>
        <a:lt1>
          <a:srgbClr val="FFFFFF"/>
        </a:lt1>
        <a:dk2>
          <a:srgbClr val="670D0D"/>
        </a:dk2>
        <a:lt2>
          <a:srgbClr val="DDDDDD"/>
        </a:lt2>
        <a:accent1>
          <a:srgbClr val="79B4D1"/>
        </a:accent1>
        <a:accent2>
          <a:srgbClr val="8D8DC1"/>
        </a:accent2>
        <a:accent3>
          <a:srgbClr val="FFFFFF"/>
        </a:accent3>
        <a:accent4>
          <a:srgbClr val="000000"/>
        </a:accent4>
        <a:accent5>
          <a:srgbClr val="BED6E5"/>
        </a:accent5>
        <a:accent6>
          <a:srgbClr val="7F7FAF"/>
        </a:accent6>
        <a:hlink>
          <a:srgbClr val="84CAB8"/>
        </a:hlink>
        <a:folHlink>
          <a:srgbClr val="C4ABD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596TGp_Wine_light</Template>
  <TotalTime>3777</TotalTime>
  <Words>198</Words>
  <Application>Microsoft Macintosh PowerPoint</Application>
  <PresentationFormat>Экран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Verdana</vt:lpstr>
      <vt:lpstr>Wingdings</vt:lpstr>
      <vt:lpstr>Arial</vt:lpstr>
      <vt:lpstr>596TGp_Wine_light</vt:lpstr>
      <vt:lpstr>ЕДИНОЕ ИНФОРМАЦИОННОЕ ПРОСТРАНСТВО ПО БЕЗОПАСНОСТИ ПРОИЗВОДСТВЕННЫХ ПРОЦЕССОВ</vt:lpstr>
      <vt:lpstr>Цели и задачи</vt:lpstr>
      <vt:lpstr>Архитектура ЕИП</vt:lpstr>
      <vt:lpstr>Региональные комиссии проверки знаний требований ОТ</vt:lpstr>
      <vt:lpstr>Реализация модуля системы тестирования при назначении на должность</vt:lpstr>
      <vt:lpstr>Дальнейшие планы развития</vt:lpstr>
      <vt:lpstr>Вебинар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Natali</dc:creator>
  <cp:lastModifiedBy>Андрей Алешин</cp:lastModifiedBy>
  <cp:revision>125</cp:revision>
  <cp:lastPrinted>2014-03-17T08:41:26Z</cp:lastPrinted>
  <dcterms:created xsi:type="dcterms:W3CDTF">2013-10-30T07:44:17Z</dcterms:created>
  <dcterms:modified xsi:type="dcterms:W3CDTF">2016-06-28T16:25:14Z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090E91C7-3CBD-4E21-8374-FF11F7F8315E</vt:lpwstr>
  </property>
  <property fmtid="{D5CDD505-2E9C-101B-9397-08002B2CF9AE}" pid="3" name="ArticulatePath">
    <vt:lpwstr>шаблон базэль</vt:lpwstr>
  </property>
</Properties>
</file>