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8" autoAdjust="0"/>
    <p:restoredTop sz="94660"/>
  </p:normalViewPr>
  <p:slideViewPr>
    <p:cSldViewPr snapToGrid="0">
      <p:cViewPr varScale="1">
        <p:scale>
          <a:sx n="87" d="100"/>
          <a:sy n="87" d="100"/>
        </p:scale>
        <p:origin x="51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y martin" userId="b0fb930f46aa78c1" providerId="LiveId" clId="{DE1E9DDF-ED07-4E69-9E6F-4029BC530DB1}"/>
    <pc:docChg chg="undo custSel addSld modSld">
      <pc:chgData name="sony martin" userId="b0fb930f46aa78c1" providerId="LiveId" clId="{DE1E9DDF-ED07-4E69-9E6F-4029BC530DB1}" dt="2021-12-13T01:15:55.074" v="1389" actId="14100"/>
      <pc:docMkLst>
        <pc:docMk/>
      </pc:docMkLst>
      <pc:sldChg chg="modSp mod">
        <pc:chgData name="sony martin" userId="b0fb930f46aa78c1" providerId="LiveId" clId="{DE1E9DDF-ED07-4E69-9E6F-4029BC530DB1}" dt="2021-12-12T07:36:38.270" v="1" actId="20577"/>
        <pc:sldMkLst>
          <pc:docMk/>
          <pc:sldMk cId="3888239596" sldId="257"/>
        </pc:sldMkLst>
        <pc:spChg chg="mod">
          <ac:chgData name="sony martin" userId="b0fb930f46aa78c1" providerId="LiveId" clId="{DE1E9DDF-ED07-4E69-9E6F-4029BC530DB1}" dt="2021-12-12T07:36:38.270" v="1" actId="20577"/>
          <ac:spMkLst>
            <pc:docMk/>
            <pc:sldMk cId="3888239596" sldId="257"/>
            <ac:spMk id="3" creationId="{EB5CB2E5-9A93-4B66-8235-308B0C67A9FF}"/>
          </ac:spMkLst>
        </pc:spChg>
      </pc:sldChg>
      <pc:sldChg chg="addSp delSp modSp mod setBg modClrScheme addAnim delAnim chgLayout">
        <pc:chgData name="sony martin" userId="b0fb930f46aa78c1" providerId="LiveId" clId="{DE1E9DDF-ED07-4E69-9E6F-4029BC530DB1}" dt="2021-12-12T19:34:46.226" v="170" actId="14100"/>
        <pc:sldMkLst>
          <pc:docMk/>
          <pc:sldMk cId="2028374193" sldId="259"/>
        </pc:sldMkLst>
        <pc:spChg chg="add mod ord">
          <ac:chgData name="sony martin" userId="b0fb930f46aa78c1" providerId="LiveId" clId="{DE1E9DDF-ED07-4E69-9E6F-4029BC530DB1}" dt="2021-12-12T19:34:34.737" v="168" actId="26606"/>
          <ac:spMkLst>
            <pc:docMk/>
            <pc:sldMk cId="2028374193" sldId="259"/>
            <ac:spMk id="2" creationId="{AFBF37E6-2D21-451C-A3BC-69F2A0478833}"/>
          </ac:spMkLst>
        </pc:spChg>
        <pc:spChg chg="add del mod">
          <ac:chgData name="sony martin" userId="b0fb930f46aa78c1" providerId="LiveId" clId="{DE1E9DDF-ED07-4E69-9E6F-4029BC530DB1}" dt="2021-12-12T19:28:20.208" v="3" actId="22"/>
          <ac:spMkLst>
            <pc:docMk/>
            <pc:sldMk cId="2028374193" sldId="259"/>
            <ac:spMk id="3" creationId="{BDAC3321-D4AA-4AD4-B4A3-8D4BE68ABCDC}"/>
          </ac:spMkLst>
        </pc:spChg>
        <pc:spChg chg="add mod">
          <ac:chgData name="sony martin" userId="b0fb930f46aa78c1" providerId="LiveId" clId="{DE1E9DDF-ED07-4E69-9E6F-4029BC530DB1}" dt="2021-12-12T19:34:34.737" v="168" actId="26606"/>
          <ac:spMkLst>
            <pc:docMk/>
            <pc:sldMk cId="2028374193" sldId="259"/>
            <ac:spMk id="4" creationId="{D6720594-67EC-423C-BCD7-B79C5E664400}"/>
          </ac:spMkLst>
        </pc:spChg>
        <pc:spChg chg="add del">
          <ac:chgData name="sony martin" userId="b0fb930f46aa78c1" providerId="LiveId" clId="{DE1E9DDF-ED07-4E69-9E6F-4029BC530DB1}" dt="2021-12-12T19:32:27.624" v="151" actId="26606"/>
          <ac:spMkLst>
            <pc:docMk/>
            <pc:sldMk cId="2028374193" sldId="259"/>
            <ac:spMk id="11" creationId="{9B0F7D69-D93C-4C38-A23D-76E000D691CD}"/>
          </ac:spMkLst>
        </pc:spChg>
        <pc:spChg chg="add del">
          <ac:chgData name="sony martin" userId="b0fb930f46aa78c1" providerId="LiveId" clId="{DE1E9DDF-ED07-4E69-9E6F-4029BC530DB1}" dt="2021-12-12T19:32:27.624" v="151" actId="26606"/>
          <ac:spMkLst>
            <pc:docMk/>
            <pc:sldMk cId="2028374193" sldId="259"/>
            <ac:spMk id="13" creationId="{8CD419D4-EA9D-42D9-BF62-B07F0B7B672B}"/>
          </ac:spMkLst>
        </pc:spChg>
        <pc:spChg chg="add del">
          <ac:chgData name="sony martin" userId="b0fb930f46aa78c1" providerId="LiveId" clId="{DE1E9DDF-ED07-4E69-9E6F-4029BC530DB1}" dt="2021-12-12T19:32:27.624" v="151" actId="26606"/>
          <ac:spMkLst>
            <pc:docMk/>
            <pc:sldMk cId="2028374193" sldId="259"/>
            <ac:spMk id="15" creationId="{1C6FEC9B-9608-4181-A9E5-A1B80E72021C}"/>
          </ac:spMkLst>
        </pc:spChg>
        <pc:spChg chg="add del">
          <ac:chgData name="sony martin" userId="b0fb930f46aa78c1" providerId="LiveId" clId="{DE1E9DDF-ED07-4E69-9E6F-4029BC530DB1}" dt="2021-12-12T19:32:27.624" v="151" actId="26606"/>
          <ac:spMkLst>
            <pc:docMk/>
            <pc:sldMk cId="2028374193" sldId="259"/>
            <ac:spMk id="17" creationId="{AB1564ED-F26F-451D-97D6-A6EC3E83FD55}"/>
          </ac:spMkLst>
        </pc:spChg>
        <pc:spChg chg="add del">
          <ac:chgData name="sony martin" userId="b0fb930f46aa78c1" providerId="LiveId" clId="{DE1E9DDF-ED07-4E69-9E6F-4029BC530DB1}" dt="2021-12-12T19:32:27.624" v="151" actId="26606"/>
          <ac:spMkLst>
            <pc:docMk/>
            <pc:sldMk cId="2028374193" sldId="259"/>
            <ac:spMk id="19" creationId="{0CA184B6-3482-4F43-87F0-BC765DCFD8A8}"/>
          </ac:spMkLst>
        </pc:spChg>
        <pc:spChg chg="add del">
          <ac:chgData name="sony martin" userId="b0fb930f46aa78c1" providerId="LiveId" clId="{DE1E9DDF-ED07-4E69-9E6F-4029BC530DB1}" dt="2021-12-12T19:32:27.624" v="151" actId="26606"/>
          <ac:spMkLst>
            <pc:docMk/>
            <pc:sldMk cId="2028374193" sldId="259"/>
            <ac:spMk id="21" creationId="{6C869923-8380-4244-9548-802C330638A0}"/>
          </ac:spMkLst>
        </pc:spChg>
        <pc:spChg chg="add del">
          <ac:chgData name="sony martin" userId="b0fb930f46aa78c1" providerId="LiveId" clId="{DE1E9DDF-ED07-4E69-9E6F-4029BC530DB1}" dt="2021-12-12T19:32:27.624" v="151" actId="26606"/>
          <ac:spMkLst>
            <pc:docMk/>
            <pc:sldMk cId="2028374193" sldId="259"/>
            <ac:spMk id="23" creationId="{C06255F2-BC67-4DDE-B34E-AC4BA21838CC}"/>
          </ac:spMkLst>
        </pc:spChg>
        <pc:spChg chg="add del">
          <ac:chgData name="sony martin" userId="b0fb930f46aa78c1" providerId="LiveId" clId="{DE1E9DDF-ED07-4E69-9E6F-4029BC530DB1}" dt="2021-12-12T19:32:27.624" v="151" actId="26606"/>
          <ac:spMkLst>
            <pc:docMk/>
            <pc:sldMk cId="2028374193" sldId="259"/>
            <ac:spMk id="25" creationId="{55169443-FCCD-4C0A-8C69-18CD3FA0968D}"/>
          </ac:spMkLst>
        </pc:spChg>
        <pc:spChg chg="add del">
          <ac:chgData name="sony martin" userId="b0fb930f46aa78c1" providerId="LiveId" clId="{DE1E9DDF-ED07-4E69-9E6F-4029BC530DB1}" dt="2021-12-12T19:32:27.624" v="151" actId="26606"/>
          <ac:spMkLst>
            <pc:docMk/>
            <pc:sldMk cId="2028374193" sldId="259"/>
            <ac:spMk id="27" creationId="{0DBF1ABE-8590-450D-BB49-BDDCCF3EEA9E}"/>
          </ac:spMkLst>
        </pc:spChg>
        <pc:spChg chg="add del">
          <ac:chgData name="sony martin" userId="b0fb930f46aa78c1" providerId="LiveId" clId="{DE1E9DDF-ED07-4E69-9E6F-4029BC530DB1}" dt="2021-12-12T19:32:27.624" v="151" actId="26606"/>
          <ac:spMkLst>
            <pc:docMk/>
            <pc:sldMk cId="2028374193" sldId="259"/>
            <ac:spMk id="29" creationId="{96CB0275-66F1-4491-93B8-121D0C7176BF}"/>
          </ac:spMkLst>
        </pc:spChg>
        <pc:spChg chg="add del">
          <ac:chgData name="sony martin" userId="b0fb930f46aa78c1" providerId="LiveId" clId="{DE1E9DDF-ED07-4E69-9E6F-4029BC530DB1}" dt="2021-12-12T19:32:27.624" v="151" actId="26606"/>
          <ac:spMkLst>
            <pc:docMk/>
            <pc:sldMk cId="2028374193" sldId="259"/>
            <ac:spMk id="31" creationId="{18D32C3D-8F76-4E99-BE56-0836CC38CC84}"/>
          </ac:spMkLst>
        </pc:spChg>
        <pc:spChg chg="add del">
          <ac:chgData name="sony martin" userId="b0fb930f46aa78c1" providerId="LiveId" clId="{DE1E9DDF-ED07-4E69-9E6F-4029BC530DB1}" dt="2021-12-12T19:32:27.624" v="151" actId="26606"/>
          <ac:spMkLst>
            <pc:docMk/>
            <pc:sldMk cId="2028374193" sldId="259"/>
            <ac:spMk id="33" creationId="{70766076-46F5-42D5-A773-2B3BEF2B8B74}"/>
          </ac:spMkLst>
        </pc:spChg>
        <pc:spChg chg="add del">
          <ac:chgData name="sony martin" userId="b0fb930f46aa78c1" providerId="LiveId" clId="{DE1E9DDF-ED07-4E69-9E6F-4029BC530DB1}" dt="2021-12-12T19:32:34.488" v="154" actId="26606"/>
          <ac:spMkLst>
            <pc:docMk/>
            <pc:sldMk cId="2028374193" sldId="259"/>
            <ac:spMk id="35" creationId="{9B0F7D69-D93C-4C38-A23D-76E000D691CD}"/>
          </ac:spMkLst>
        </pc:spChg>
        <pc:spChg chg="add del">
          <ac:chgData name="sony martin" userId="b0fb930f46aa78c1" providerId="LiveId" clId="{DE1E9DDF-ED07-4E69-9E6F-4029BC530DB1}" dt="2021-12-12T19:32:34.488" v="154" actId="26606"/>
          <ac:spMkLst>
            <pc:docMk/>
            <pc:sldMk cId="2028374193" sldId="259"/>
            <ac:spMk id="36" creationId="{8CD419D4-EA9D-42D9-BF62-B07F0B7B672B}"/>
          </ac:spMkLst>
        </pc:spChg>
        <pc:spChg chg="add del">
          <ac:chgData name="sony martin" userId="b0fb930f46aa78c1" providerId="LiveId" clId="{DE1E9DDF-ED07-4E69-9E6F-4029BC530DB1}" dt="2021-12-12T19:32:34.488" v="154" actId="26606"/>
          <ac:spMkLst>
            <pc:docMk/>
            <pc:sldMk cId="2028374193" sldId="259"/>
            <ac:spMk id="37" creationId="{1C6FEC9B-9608-4181-A9E5-A1B80E72021C}"/>
          </ac:spMkLst>
        </pc:spChg>
        <pc:spChg chg="add del">
          <ac:chgData name="sony martin" userId="b0fb930f46aa78c1" providerId="LiveId" clId="{DE1E9DDF-ED07-4E69-9E6F-4029BC530DB1}" dt="2021-12-12T19:32:34.488" v="154" actId="26606"/>
          <ac:spMkLst>
            <pc:docMk/>
            <pc:sldMk cId="2028374193" sldId="259"/>
            <ac:spMk id="38" creationId="{AB1564ED-F26F-451D-97D6-A6EC3E83FD55}"/>
          </ac:spMkLst>
        </pc:spChg>
        <pc:spChg chg="add del">
          <ac:chgData name="sony martin" userId="b0fb930f46aa78c1" providerId="LiveId" clId="{DE1E9DDF-ED07-4E69-9E6F-4029BC530DB1}" dt="2021-12-12T19:32:34.488" v="154" actId="26606"/>
          <ac:spMkLst>
            <pc:docMk/>
            <pc:sldMk cId="2028374193" sldId="259"/>
            <ac:spMk id="39" creationId="{0CA184B6-3482-4F43-87F0-BC765DCFD8A8}"/>
          </ac:spMkLst>
        </pc:spChg>
        <pc:spChg chg="add del">
          <ac:chgData name="sony martin" userId="b0fb930f46aa78c1" providerId="LiveId" clId="{DE1E9DDF-ED07-4E69-9E6F-4029BC530DB1}" dt="2021-12-12T19:32:34.488" v="154" actId="26606"/>
          <ac:spMkLst>
            <pc:docMk/>
            <pc:sldMk cId="2028374193" sldId="259"/>
            <ac:spMk id="40" creationId="{6C869923-8380-4244-9548-802C330638A0}"/>
          </ac:spMkLst>
        </pc:spChg>
        <pc:spChg chg="add del">
          <ac:chgData name="sony martin" userId="b0fb930f46aa78c1" providerId="LiveId" clId="{DE1E9DDF-ED07-4E69-9E6F-4029BC530DB1}" dt="2021-12-12T19:32:34.488" v="154" actId="26606"/>
          <ac:spMkLst>
            <pc:docMk/>
            <pc:sldMk cId="2028374193" sldId="259"/>
            <ac:spMk id="41" creationId="{C06255F2-BC67-4DDE-B34E-AC4BA21838CC}"/>
          </ac:spMkLst>
        </pc:spChg>
        <pc:spChg chg="add del">
          <ac:chgData name="sony martin" userId="b0fb930f46aa78c1" providerId="LiveId" clId="{DE1E9DDF-ED07-4E69-9E6F-4029BC530DB1}" dt="2021-12-12T19:32:34.488" v="154" actId="26606"/>
          <ac:spMkLst>
            <pc:docMk/>
            <pc:sldMk cId="2028374193" sldId="259"/>
            <ac:spMk id="42" creationId="{55169443-FCCD-4C0A-8C69-18CD3FA0968D}"/>
          </ac:spMkLst>
        </pc:spChg>
        <pc:spChg chg="add del">
          <ac:chgData name="sony martin" userId="b0fb930f46aa78c1" providerId="LiveId" clId="{DE1E9DDF-ED07-4E69-9E6F-4029BC530DB1}" dt="2021-12-12T19:32:34.488" v="154" actId="26606"/>
          <ac:spMkLst>
            <pc:docMk/>
            <pc:sldMk cId="2028374193" sldId="259"/>
            <ac:spMk id="43" creationId="{0DBF1ABE-8590-450D-BB49-BDDCCF3EEA9E}"/>
          </ac:spMkLst>
        </pc:spChg>
        <pc:spChg chg="add del">
          <ac:chgData name="sony martin" userId="b0fb930f46aa78c1" providerId="LiveId" clId="{DE1E9DDF-ED07-4E69-9E6F-4029BC530DB1}" dt="2021-12-12T19:32:34.488" v="154" actId="26606"/>
          <ac:spMkLst>
            <pc:docMk/>
            <pc:sldMk cId="2028374193" sldId="259"/>
            <ac:spMk id="44" creationId="{DCD36D47-40B7-494B-B249-3CBA333DE256}"/>
          </ac:spMkLst>
        </pc:spChg>
        <pc:spChg chg="add del">
          <ac:chgData name="sony martin" userId="b0fb930f46aa78c1" providerId="LiveId" clId="{DE1E9DDF-ED07-4E69-9E6F-4029BC530DB1}" dt="2021-12-12T19:32:34.488" v="154" actId="26606"/>
          <ac:spMkLst>
            <pc:docMk/>
            <pc:sldMk cId="2028374193" sldId="259"/>
            <ac:spMk id="45" creationId="{03AD0D1C-F8BA-4CD1-BC4D-BE1823F3EBDD}"/>
          </ac:spMkLst>
        </pc:spChg>
        <pc:spChg chg="add del">
          <ac:chgData name="sony martin" userId="b0fb930f46aa78c1" providerId="LiveId" clId="{DE1E9DDF-ED07-4E69-9E6F-4029BC530DB1}" dt="2021-12-12T19:32:34.488" v="154" actId="26606"/>
          <ac:spMkLst>
            <pc:docMk/>
            <pc:sldMk cId="2028374193" sldId="259"/>
            <ac:spMk id="46" creationId="{FBA7E51E-7B6A-4A79-8F84-47C845C7A2CC}"/>
          </ac:spMkLst>
        </pc:spChg>
        <pc:spChg chg="add del">
          <ac:chgData name="sony martin" userId="b0fb930f46aa78c1" providerId="LiveId" clId="{DE1E9DDF-ED07-4E69-9E6F-4029BC530DB1}" dt="2021-12-12T19:32:45.471" v="156" actId="26606"/>
          <ac:spMkLst>
            <pc:docMk/>
            <pc:sldMk cId="2028374193" sldId="259"/>
            <ac:spMk id="48" creationId="{9B0F7D69-D93C-4C38-A23D-76E000D691CD}"/>
          </ac:spMkLst>
        </pc:spChg>
        <pc:spChg chg="add del">
          <ac:chgData name="sony martin" userId="b0fb930f46aa78c1" providerId="LiveId" clId="{DE1E9DDF-ED07-4E69-9E6F-4029BC530DB1}" dt="2021-12-12T19:32:45.471" v="156" actId="26606"/>
          <ac:spMkLst>
            <pc:docMk/>
            <pc:sldMk cId="2028374193" sldId="259"/>
            <ac:spMk id="49" creationId="{8CD419D4-EA9D-42D9-BF62-B07F0B7B672B}"/>
          </ac:spMkLst>
        </pc:spChg>
        <pc:spChg chg="add del">
          <ac:chgData name="sony martin" userId="b0fb930f46aa78c1" providerId="LiveId" clId="{DE1E9DDF-ED07-4E69-9E6F-4029BC530DB1}" dt="2021-12-12T19:32:45.471" v="156" actId="26606"/>
          <ac:spMkLst>
            <pc:docMk/>
            <pc:sldMk cId="2028374193" sldId="259"/>
            <ac:spMk id="50" creationId="{1C6FEC9B-9608-4181-A9E5-A1B80E72021C}"/>
          </ac:spMkLst>
        </pc:spChg>
        <pc:spChg chg="add del">
          <ac:chgData name="sony martin" userId="b0fb930f46aa78c1" providerId="LiveId" clId="{DE1E9DDF-ED07-4E69-9E6F-4029BC530DB1}" dt="2021-12-12T19:32:45.471" v="156" actId="26606"/>
          <ac:spMkLst>
            <pc:docMk/>
            <pc:sldMk cId="2028374193" sldId="259"/>
            <ac:spMk id="51" creationId="{AB1564ED-F26F-451D-97D6-A6EC3E83FD55}"/>
          </ac:spMkLst>
        </pc:spChg>
        <pc:spChg chg="add del">
          <ac:chgData name="sony martin" userId="b0fb930f46aa78c1" providerId="LiveId" clId="{DE1E9DDF-ED07-4E69-9E6F-4029BC530DB1}" dt="2021-12-12T19:32:45.471" v="156" actId="26606"/>
          <ac:spMkLst>
            <pc:docMk/>
            <pc:sldMk cId="2028374193" sldId="259"/>
            <ac:spMk id="52" creationId="{0CA184B6-3482-4F43-87F0-BC765DCFD8A8}"/>
          </ac:spMkLst>
        </pc:spChg>
        <pc:spChg chg="add del">
          <ac:chgData name="sony martin" userId="b0fb930f46aa78c1" providerId="LiveId" clId="{DE1E9DDF-ED07-4E69-9E6F-4029BC530DB1}" dt="2021-12-12T19:32:45.471" v="156" actId="26606"/>
          <ac:spMkLst>
            <pc:docMk/>
            <pc:sldMk cId="2028374193" sldId="259"/>
            <ac:spMk id="53" creationId="{6C869923-8380-4244-9548-802C330638A0}"/>
          </ac:spMkLst>
        </pc:spChg>
        <pc:spChg chg="add del">
          <ac:chgData name="sony martin" userId="b0fb930f46aa78c1" providerId="LiveId" clId="{DE1E9DDF-ED07-4E69-9E6F-4029BC530DB1}" dt="2021-12-12T19:32:45.471" v="156" actId="26606"/>
          <ac:spMkLst>
            <pc:docMk/>
            <pc:sldMk cId="2028374193" sldId="259"/>
            <ac:spMk id="54" creationId="{C06255F2-BC67-4DDE-B34E-AC4BA21838CC}"/>
          </ac:spMkLst>
        </pc:spChg>
        <pc:spChg chg="add del">
          <ac:chgData name="sony martin" userId="b0fb930f46aa78c1" providerId="LiveId" clId="{DE1E9DDF-ED07-4E69-9E6F-4029BC530DB1}" dt="2021-12-12T19:32:45.471" v="156" actId="26606"/>
          <ac:spMkLst>
            <pc:docMk/>
            <pc:sldMk cId="2028374193" sldId="259"/>
            <ac:spMk id="55" creationId="{55169443-FCCD-4C0A-8C69-18CD3FA0968D}"/>
          </ac:spMkLst>
        </pc:spChg>
        <pc:spChg chg="add del">
          <ac:chgData name="sony martin" userId="b0fb930f46aa78c1" providerId="LiveId" clId="{DE1E9DDF-ED07-4E69-9E6F-4029BC530DB1}" dt="2021-12-12T19:32:45.471" v="156" actId="26606"/>
          <ac:spMkLst>
            <pc:docMk/>
            <pc:sldMk cId="2028374193" sldId="259"/>
            <ac:spMk id="56" creationId="{AC8EEB0F-BA72-49AC-956F-331B60FDE79E}"/>
          </ac:spMkLst>
        </pc:spChg>
        <pc:spChg chg="add del">
          <ac:chgData name="sony martin" userId="b0fb930f46aa78c1" providerId="LiveId" clId="{DE1E9DDF-ED07-4E69-9E6F-4029BC530DB1}" dt="2021-12-12T19:34:34.737" v="168" actId="26606"/>
          <ac:spMkLst>
            <pc:docMk/>
            <pc:sldMk cId="2028374193" sldId="259"/>
            <ac:spMk id="60" creationId="{9B0F7D69-D93C-4C38-A23D-76E000D691CD}"/>
          </ac:spMkLst>
        </pc:spChg>
        <pc:spChg chg="add del">
          <ac:chgData name="sony martin" userId="b0fb930f46aa78c1" providerId="LiveId" clId="{DE1E9DDF-ED07-4E69-9E6F-4029BC530DB1}" dt="2021-12-12T19:34:34.737" v="168" actId="26606"/>
          <ac:spMkLst>
            <pc:docMk/>
            <pc:sldMk cId="2028374193" sldId="259"/>
            <ac:spMk id="61" creationId="{8CD419D4-EA9D-42D9-BF62-B07F0B7B672B}"/>
          </ac:spMkLst>
        </pc:spChg>
        <pc:spChg chg="add del">
          <ac:chgData name="sony martin" userId="b0fb930f46aa78c1" providerId="LiveId" clId="{DE1E9DDF-ED07-4E69-9E6F-4029BC530DB1}" dt="2021-12-12T19:34:34.737" v="168" actId="26606"/>
          <ac:spMkLst>
            <pc:docMk/>
            <pc:sldMk cId="2028374193" sldId="259"/>
            <ac:spMk id="62" creationId="{1C6FEC9B-9608-4181-A9E5-A1B80E72021C}"/>
          </ac:spMkLst>
        </pc:spChg>
        <pc:spChg chg="add del">
          <ac:chgData name="sony martin" userId="b0fb930f46aa78c1" providerId="LiveId" clId="{DE1E9DDF-ED07-4E69-9E6F-4029BC530DB1}" dt="2021-12-12T19:34:34.737" v="168" actId="26606"/>
          <ac:spMkLst>
            <pc:docMk/>
            <pc:sldMk cId="2028374193" sldId="259"/>
            <ac:spMk id="63" creationId="{AB1564ED-F26F-451D-97D6-A6EC3E83FD55}"/>
          </ac:spMkLst>
        </pc:spChg>
        <pc:spChg chg="add del">
          <ac:chgData name="sony martin" userId="b0fb930f46aa78c1" providerId="LiveId" clId="{DE1E9DDF-ED07-4E69-9E6F-4029BC530DB1}" dt="2021-12-12T19:34:34.737" v="168" actId="26606"/>
          <ac:spMkLst>
            <pc:docMk/>
            <pc:sldMk cId="2028374193" sldId="259"/>
            <ac:spMk id="64" creationId="{0CA184B6-3482-4F43-87F0-BC765DCFD8A8}"/>
          </ac:spMkLst>
        </pc:spChg>
        <pc:spChg chg="add del">
          <ac:chgData name="sony martin" userId="b0fb930f46aa78c1" providerId="LiveId" clId="{DE1E9DDF-ED07-4E69-9E6F-4029BC530DB1}" dt="2021-12-12T19:34:34.737" v="168" actId="26606"/>
          <ac:spMkLst>
            <pc:docMk/>
            <pc:sldMk cId="2028374193" sldId="259"/>
            <ac:spMk id="65" creationId="{6C869923-8380-4244-9548-802C330638A0}"/>
          </ac:spMkLst>
        </pc:spChg>
        <pc:spChg chg="add del">
          <ac:chgData name="sony martin" userId="b0fb930f46aa78c1" providerId="LiveId" clId="{DE1E9DDF-ED07-4E69-9E6F-4029BC530DB1}" dt="2021-12-12T19:34:34.737" v="168" actId="26606"/>
          <ac:spMkLst>
            <pc:docMk/>
            <pc:sldMk cId="2028374193" sldId="259"/>
            <ac:spMk id="66" creationId="{C06255F2-BC67-4DDE-B34E-AC4BA21838CC}"/>
          </ac:spMkLst>
        </pc:spChg>
        <pc:spChg chg="add del">
          <ac:chgData name="sony martin" userId="b0fb930f46aa78c1" providerId="LiveId" clId="{DE1E9DDF-ED07-4E69-9E6F-4029BC530DB1}" dt="2021-12-12T19:34:34.737" v="168" actId="26606"/>
          <ac:spMkLst>
            <pc:docMk/>
            <pc:sldMk cId="2028374193" sldId="259"/>
            <ac:spMk id="67" creationId="{55169443-FCCD-4C0A-8C69-18CD3FA0968D}"/>
          </ac:spMkLst>
        </pc:spChg>
        <pc:spChg chg="add del">
          <ac:chgData name="sony martin" userId="b0fb930f46aa78c1" providerId="LiveId" clId="{DE1E9DDF-ED07-4E69-9E6F-4029BC530DB1}" dt="2021-12-12T19:34:34.737" v="168" actId="26606"/>
          <ac:spMkLst>
            <pc:docMk/>
            <pc:sldMk cId="2028374193" sldId="259"/>
            <ac:spMk id="68" creationId="{E217F32C-75AA-4B97-ADFB-5E2C3C7ECBCF}"/>
          </ac:spMkLst>
        </pc:spChg>
        <pc:spChg chg="add del">
          <ac:chgData name="sony martin" userId="b0fb930f46aa78c1" providerId="LiveId" clId="{DE1E9DDF-ED07-4E69-9E6F-4029BC530DB1}" dt="2021-12-12T19:34:34.737" v="168" actId="26606"/>
          <ac:spMkLst>
            <pc:docMk/>
            <pc:sldMk cId="2028374193" sldId="259"/>
            <ac:spMk id="69" creationId="{4D76AAEA-AF3A-4616-9F99-E9AA131A51F5}"/>
          </ac:spMkLst>
        </pc:spChg>
        <pc:spChg chg="add del">
          <ac:chgData name="sony martin" userId="b0fb930f46aa78c1" providerId="LiveId" clId="{DE1E9DDF-ED07-4E69-9E6F-4029BC530DB1}" dt="2021-12-12T19:33:22.401" v="159" actId="26606"/>
          <ac:spMkLst>
            <pc:docMk/>
            <pc:sldMk cId="2028374193" sldId="259"/>
            <ac:spMk id="74" creationId="{9B0F7D69-D93C-4C38-A23D-76E000D691CD}"/>
          </ac:spMkLst>
        </pc:spChg>
        <pc:spChg chg="add del">
          <ac:chgData name="sony martin" userId="b0fb930f46aa78c1" providerId="LiveId" clId="{DE1E9DDF-ED07-4E69-9E6F-4029BC530DB1}" dt="2021-12-12T19:33:22.401" v="159" actId="26606"/>
          <ac:spMkLst>
            <pc:docMk/>
            <pc:sldMk cId="2028374193" sldId="259"/>
            <ac:spMk id="76" creationId="{8CD419D4-EA9D-42D9-BF62-B07F0B7B672B}"/>
          </ac:spMkLst>
        </pc:spChg>
        <pc:spChg chg="add del">
          <ac:chgData name="sony martin" userId="b0fb930f46aa78c1" providerId="LiveId" clId="{DE1E9DDF-ED07-4E69-9E6F-4029BC530DB1}" dt="2021-12-12T19:33:22.401" v="159" actId="26606"/>
          <ac:spMkLst>
            <pc:docMk/>
            <pc:sldMk cId="2028374193" sldId="259"/>
            <ac:spMk id="78" creationId="{1C6FEC9B-9608-4181-A9E5-A1B80E72021C}"/>
          </ac:spMkLst>
        </pc:spChg>
        <pc:spChg chg="add del">
          <ac:chgData name="sony martin" userId="b0fb930f46aa78c1" providerId="LiveId" clId="{DE1E9DDF-ED07-4E69-9E6F-4029BC530DB1}" dt="2021-12-12T19:33:22.401" v="159" actId="26606"/>
          <ac:spMkLst>
            <pc:docMk/>
            <pc:sldMk cId="2028374193" sldId="259"/>
            <ac:spMk id="80" creationId="{AB1564ED-F26F-451D-97D6-A6EC3E83FD55}"/>
          </ac:spMkLst>
        </pc:spChg>
        <pc:spChg chg="add del">
          <ac:chgData name="sony martin" userId="b0fb930f46aa78c1" providerId="LiveId" clId="{DE1E9DDF-ED07-4E69-9E6F-4029BC530DB1}" dt="2021-12-12T19:33:22.401" v="159" actId="26606"/>
          <ac:spMkLst>
            <pc:docMk/>
            <pc:sldMk cId="2028374193" sldId="259"/>
            <ac:spMk id="82" creationId="{0CA184B6-3482-4F43-87F0-BC765DCFD8A8}"/>
          </ac:spMkLst>
        </pc:spChg>
        <pc:spChg chg="add del">
          <ac:chgData name="sony martin" userId="b0fb930f46aa78c1" providerId="LiveId" clId="{DE1E9DDF-ED07-4E69-9E6F-4029BC530DB1}" dt="2021-12-12T19:33:22.401" v="159" actId="26606"/>
          <ac:spMkLst>
            <pc:docMk/>
            <pc:sldMk cId="2028374193" sldId="259"/>
            <ac:spMk id="84" creationId="{6C869923-8380-4244-9548-802C330638A0}"/>
          </ac:spMkLst>
        </pc:spChg>
        <pc:spChg chg="add del">
          <ac:chgData name="sony martin" userId="b0fb930f46aa78c1" providerId="LiveId" clId="{DE1E9DDF-ED07-4E69-9E6F-4029BC530DB1}" dt="2021-12-12T19:33:22.401" v="159" actId="26606"/>
          <ac:spMkLst>
            <pc:docMk/>
            <pc:sldMk cId="2028374193" sldId="259"/>
            <ac:spMk id="86" creationId="{C06255F2-BC67-4DDE-B34E-AC4BA21838CC}"/>
          </ac:spMkLst>
        </pc:spChg>
        <pc:spChg chg="add del">
          <ac:chgData name="sony martin" userId="b0fb930f46aa78c1" providerId="LiveId" clId="{DE1E9DDF-ED07-4E69-9E6F-4029BC530DB1}" dt="2021-12-12T19:33:22.401" v="159" actId="26606"/>
          <ac:spMkLst>
            <pc:docMk/>
            <pc:sldMk cId="2028374193" sldId="259"/>
            <ac:spMk id="88" creationId="{55169443-FCCD-4C0A-8C69-18CD3FA0968D}"/>
          </ac:spMkLst>
        </pc:spChg>
        <pc:spChg chg="add del">
          <ac:chgData name="sony martin" userId="b0fb930f46aa78c1" providerId="LiveId" clId="{DE1E9DDF-ED07-4E69-9E6F-4029BC530DB1}" dt="2021-12-12T19:33:22.401" v="159" actId="26606"/>
          <ac:spMkLst>
            <pc:docMk/>
            <pc:sldMk cId="2028374193" sldId="259"/>
            <ac:spMk id="90" creationId="{0DBF1ABE-8590-450D-BB49-BDDCCF3EEA9E}"/>
          </ac:spMkLst>
        </pc:spChg>
        <pc:spChg chg="add del">
          <ac:chgData name="sony martin" userId="b0fb930f46aa78c1" providerId="LiveId" clId="{DE1E9DDF-ED07-4E69-9E6F-4029BC530DB1}" dt="2021-12-12T19:33:22.401" v="159" actId="26606"/>
          <ac:spMkLst>
            <pc:docMk/>
            <pc:sldMk cId="2028374193" sldId="259"/>
            <ac:spMk id="92" creationId="{DCD36D47-40B7-494B-B249-3CBA333DE256}"/>
          </ac:spMkLst>
        </pc:spChg>
        <pc:spChg chg="add del">
          <ac:chgData name="sony martin" userId="b0fb930f46aa78c1" providerId="LiveId" clId="{DE1E9DDF-ED07-4E69-9E6F-4029BC530DB1}" dt="2021-12-12T19:33:22.401" v="159" actId="26606"/>
          <ac:spMkLst>
            <pc:docMk/>
            <pc:sldMk cId="2028374193" sldId="259"/>
            <ac:spMk id="94" creationId="{03AD0D1C-F8BA-4CD1-BC4D-BE1823F3EBDD}"/>
          </ac:spMkLst>
        </pc:spChg>
        <pc:spChg chg="add del">
          <ac:chgData name="sony martin" userId="b0fb930f46aa78c1" providerId="LiveId" clId="{DE1E9DDF-ED07-4E69-9E6F-4029BC530DB1}" dt="2021-12-12T19:33:22.401" v="159" actId="26606"/>
          <ac:spMkLst>
            <pc:docMk/>
            <pc:sldMk cId="2028374193" sldId="259"/>
            <ac:spMk id="96" creationId="{FBA7E51E-7B6A-4A79-8F84-47C845C7A2CC}"/>
          </ac:spMkLst>
        </pc:spChg>
        <pc:spChg chg="add del">
          <ac:chgData name="sony martin" userId="b0fb930f46aa78c1" providerId="LiveId" clId="{DE1E9DDF-ED07-4E69-9E6F-4029BC530DB1}" dt="2021-12-12T19:33:31.417" v="161" actId="26606"/>
          <ac:spMkLst>
            <pc:docMk/>
            <pc:sldMk cId="2028374193" sldId="259"/>
            <ac:spMk id="98" creationId="{9B0F7D69-D93C-4C38-A23D-76E000D691CD}"/>
          </ac:spMkLst>
        </pc:spChg>
        <pc:spChg chg="add del">
          <ac:chgData name="sony martin" userId="b0fb930f46aa78c1" providerId="LiveId" clId="{DE1E9DDF-ED07-4E69-9E6F-4029BC530DB1}" dt="2021-12-12T19:33:31.417" v="161" actId="26606"/>
          <ac:spMkLst>
            <pc:docMk/>
            <pc:sldMk cId="2028374193" sldId="259"/>
            <ac:spMk id="99" creationId="{8CD419D4-EA9D-42D9-BF62-B07F0B7B672B}"/>
          </ac:spMkLst>
        </pc:spChg>
        <pc:spChg chg="add del">
          <ac:chgData name="sony martin" userId="b0fb930f46aa78c1" providerId="LiveId" clId="{DE1E9DDF-ED07-4E69-9E6F-4029BC530DB1}" dt="2021-12-12T19:33:31.417" v="161" actId="26606"/>
          <ac:spMkLst>
            <pc:docMk/>
            <pc:sldMk cId="2028374193" sldId="259"/>
            <ac:spMk id="100" creationId="{1C6FEC9B-9608-4181-A9E5-A1B80E72021C}"/>
          </ac:spMkLst>
        </pc:spChg>
        <pc:spChg chg="add del">
          <ac:chgData name="sony martin" userId="b0fb930f46aa78c1" providerId="LiveId" clId="{DE1E9DDF-ED07-4E69-9E6F-4029BC530DB1}" dt="2021-12-12T19:33:31.417" v="161" actId="26606"/>
          <ac:spMkLst>
            <pc:docMk/>
            <pc:sldMk cId="2028374193" sldId="259"/>
            <ac:spMk id="101" creationId="{AB1564ED-F26F-451D-97D6-A6EC3E83FD55}"/>
          </ac:spMkLst>
        </pc:spChg>
        <pc:spChg chg="add del">
          <ac:chgData name="sony martin" userId="b0fb930f46aa78c1" providerId="LiveId" clId="{DE1E9DDF-ED07-4E69-9E6F-4029BC530DB1}" dt="2021-12-12T19:33:31.417" v="161" actId="26606"/>
          <ac:spMkLst>
            <pc:docMk/>
            <pc:sldMk cId="2028374193" sldId="259"/>
            <ac:spMk id="102" creationId="{0CA184B6-3482-4F43-87F0-BC765DCFD8A8}"/>
          </ac:spMkLst>
        </pc:spChg>
        <pc:spChg chg="add del">
          <ac:chgData name="sony martin" userId="b0fb930f46aa78c1" providerId="LiveId" clId="{DE1E9DDF-ED07-4E69-9E6F-4029BC530DB1}" dt="2021-12-12T19:33:31.417" v="161" actId="26606"/>
          <ac:spMkLst>
            <pc:docMk/>
            <pc:sldMk cId="2028374193" sldId="259"/>
            <ac:spMk id="103" creationId="{6C869923-8380-4244-9548-802C330638A0}"/>
          </ac:spMkLst>
        </pc:spChg>
        <pc:spChg chg="add del">
          <ac:chgData name="sony martin" userId="b0fb930f46aa78c1" providerId="LiveId" clId="{DE1E9DDF-ED07-4E69-9E6F-4029BC530DB1}" dt="2021-12-12T19:33:31.417" v="161" actId="26606"/>
          <ac:spMkLst>
            <pc:docMk/>
            <pc:sldMk cId="2028374193" sldId="259"/>
            <ac:spMk id="104" creationId="{C06255F2-BC67-4DDE-B34E-AC4BA21838CC}"/>
          </ac:spMkLst>
        </pc:spChg>
        <pc:spChg chg="add del">
          <ac:chgData name="sony martin" userId="b0fb930f46aa78c1" providerId="LiveId" clId="{DE1E9DDF-ED07-4E69-9E6F-4029BC530DB1}" dt="2021-12-12T19:33:31.417" v="161" actId="26606"/>
          <ac:spMkLst>
            <pc:docMk/>
            <pc:sldMk cId="2028374193" sldId="259"/>
            <ac:spMk id="105" creationId="{55169443-FCCD-4C0A-8C69-18CD3FA0968D}"/>
          </ac:spMkLst>
        </pc:spChg>
        <pc:spChg chg="add del">
          <ac:chgData name="sony martin" userId="b0fb930f46aa78c1" providerId="LiveId" clId="{DE1E9DDF-ED07-4E69-9E6F-4029BC530DB1}" dt="2021-12-12T19:33:31.417" v="161" actId="26606"/>
          <ac:spMkLst>
            <pc:docMk/>
            <pc:sldMk cId="2028374193" sldId="259"/>
            <ac:spMk id="106" creationId="{0DBF1ABE-8590-450D-BB49-BDDCCF3EEA9E}"/>
          </ac:spMkLst>
        </pc:spChg>
        <pc:spChg chg="add del">
          <ac:chgData name="sony martin" userId="b0fb930f46aa78c1" providerId="LiveId" clId="{DE1E9DDF-ED07-4E69-9E6F-4029BC530DB1}" dt="2021-12-12T19:33:31.417" v="161" actId="26606"/>
          <ac:spMkLst>
            <pc:docMk/>
            <pc:sldMk cId="2028374193" sldId="259"/>
            <ac:spMk id="107" creationId="{A896E309-9008-4FCF-B20E-4D66A8893375}"/>
          </ac:spMkLst>
        </pc:spChg>
        <pc:spChg chg="add del">
          <ac:chgData name="sony martin" userId="b0fb930f46aa78c1" providerId="LiveId" clId="{DE1E9DDF-ED07-4E69-9E6F-4029BC530DB1}" dt="2021-12-12T19:33:31.417" v="161" actId="26606"/>
          <ac:spMkLst>
            <pc:docMk/>
            <pc:sldMk cId="2028374193" sldId="259"/>
            <ac:spMk id="108" creationId="{866FB43D-65CC-47CA-8035-FF8F6B4D1868}"/>
          </ac:spMkLst>
        </pc:spChg>
        <pc:spChg chg="add del">
          <ac:chgData name="sony martin" userId="b0fb930f46aa78c1" providerId="LiveId" clId="{DE1E9DDF-ED07-4E69-9E6F-4029BC530DB1}" dt="2021-12-12T19:33:31.417" v="161" actId="26606"/>
          <ac:spMkLst>
            <pc:docMk/>
            <pc:sldMk cId="2028374193" sldId="259"/>
            <ac:spMk id="109" creationId="{E667A721-F18D-4002-9D70-BC20D791C0DC}"/>
          </ac:spMkLst>
        </pc:spChg>
        <pc:spChg chg="add del">
          <ac:chgData name="sony martin" userId="b0fb930f46aa78c1" providerId="LiveId" clId="{DE1E9DDF-ED07-4E69-9E6F-4029BC530DB1}" dt="2021-12-12T19:33:42.321" v="164" actId="26606"/>
          <ac:spMkLst>
            <pc:docMk/>
            <pc:sldMk cId="2028374193" sldId="259"/>
            <ac:spMk id="111" creationId="{9B0F7D69-D93C-4C38-A23D-76E000D691CD}"/>
          </ac:spMkLst>
        </pc:spChg>
        <pc:spChg chg="add del">
          <ac:chgData name="sony martin" userId="b0fb930f46aa78c1" providerId="LiveId" clId="{DE1E9DDF-ED07-4E69-9E6F-4029BC530DB1}" dt="2021-12-12T19:33:42.321" v="164" actId="26606"/>
          <ac:spMkLst>
            <pc:docMk/>
            <pc:sldMk cId="2028374193" sldId="259"/>
            <ac:spMk id="112" creationId="{8CD419D4-EA9D-42D9-BF62-B07F0B7B672B}"/>
          </ac:spMkLst>
        </pc:spChg>
        <pc:spChg chg="add del">
          <ac:chgData name="sony martin" userId="b0fb930f46aa78c1" providerId="LiveId" clId="{DE1E9DDF-ED07-4E69-9E6F-4029BC530DB1}" dt="2021-12-12T19:33:42.321" v="164" actId="26606"/>
          <ac:spMkLst>
            <pc:docMk/>
            <pc:sldMk cId="2028374193" sldId="259"/>
            <ac:spMk id="113" creationId="{1C6FEC9B-9608-4181-A9E5-A1B80E72021C}"/>
          </ac:spMkLst>
        </pc:spChg>
        <pc:spChg chg="add del">
          <ac:chgData name="sony martin" userId="b0fb930f46aa78c1" providerId="LiveId" clId="{DE1E9DDF-ED07-4E69-9E6F-4029BC530DB1}" dt="2021-12-12T19:33:42.321" v="164" actId="26606"/>
          <ac:spMkLst>
            <pc:docMk/>
            <pc:sldMk cId="2028374193" sldId="259"/>
            <ac:spMk id="114" creationId="{AB1564ED-F26F-451D-97D6-A6EC3E83FD55}"/>
          </ac:spMkLst>
        </pc:spChg>
        <pc:spChg chg="add del">
          <ac:chgData name="sony martin" userId="b0fb930f46aa78c1" providerId="LiveId" clId="{DE1E9DDF-ED07-4E69-9E6F-4029BC530DB1}" dt="2021-12-12T19:33:42.321" v="164" actId="26606"/>
          <ac:spMkLst>
            <pc:docMk/>
            <pc:sldMk cId="2028374193" sldId="259"/>
            <ac:spMk id="115" creationId="{0CA184B6-3482-4F43-87F0-BC765DCFD8A8}"/>
          </ac:spMkLst>
        </pc:spChg>
        <pc:spChg chg="add del">
          <ac:chgData name="sony martin" userId="b0fb930f46aa78c1" providerId="LiveId" clId="{DE1E9DDF-ED07-4E69-9E6F-4029BC530DB1}" dt="2021-12-12T19:33:42.321" v="164" actId="26606"/>
          <ac:spMkLst>
            <pc:docMk/>
            <pc:sldMk cId="2028374193" sldId="259"/>
            <ac:spMk id="116" creationId="{6C869923-8380-4244-9548-802C330638A0}"/>
          </ac:spMkLst>
        </pc:spChg>
        <pc:spChg chg="add del">
          <ac:chgData name="sony martin" userId="b0fb930f46aa78c1" providerId="LiveId" clId="{DE1E9DDF-ED07-4E69-9E6F-4029BC530DB1}" dt="2021-12-12T19:33:42.321" v="164" actId="26606"/>
          <ac:spMkLst>
            <pc:docMk/>
            <pc:sldMk cId="2028374193" sldId="259"/>
            <ac:spMk id="117" creationId="{C06255F2-BC67-4DDE-B34E-AC4BA21838CC}"/>
          </ac:spMkLst>
        </pc:spChg>
        <pc:spChg chg="add del">
          <ac:chgData name="sony martin" userId="b0fb930f46aa78c1" providerId="LiveId" clId="{DE1E9DDF-ED07-4E69-9E6F-4029BC530DB1}" dt="2021-12-12T19:33:42.321" v="164" actId="26606"/>
          <ac:spMkLst>
            <pc:docMk/>
            <pc:sldMk cId="2028374193" sldId="259"/>
            <ac:spMk id="118" creationId="{55169443-FCCD-4C0A-8C69-18CD3FA0968D}"/>
          </ac:spMkLst>
        </pc:spChg>
        <pc:spChg chg="add del">
          <ac:chgData name="sony martin" userId="b0fb930f46aa78c1" providerId="LiveId" clId="{DE1E9DDF-ED07-4E69-9E6F-4029BC530DB1}" dt="2021-12-12T19:33:42.321" v="164" actId="26606"/>
          <ac:spMkLst>
            <pc:docMk/>
            <pc:sldMk cId="2028374193" sldId="259"/>
            <ac:spMk id="119" creationId="{0DBF1ABE-8590-450D-BB49-BDDCCF3EEA9E}"/>
          </ac:spMkLst>
        </pc:spChg>
        <pc:spChg chg="add del">
          <ac:chgData name="sony martin" userId="b0fb930f46aa78c1" providerId="LiveId" clId="{DE1E9DDF-ED07-4E69-9E6F-4029BC530DB1}" dt="2021-12-12T19:33:42.321" v="164" actId="26606"/>
          <ac:spMkLst>
            <pc:docMk/>
            <pc:sldMk cId="2028374193" sldId="259"/>
            <ac:spMk id="120" creationId="{C7D887A3-61AD-4674-BC53-8DFA8CF7B410}"/>
          </ac:spMkLst>
        </pc:spChg>
        <pc:spChg chg="add del">
          <ac:chgData name="sony martin" userId="b0fb930f46aa78c1" providerId="LiveId" clId="{DE1E9DDF-ED07-4E69-9E6F-4029BC530DB1}" dt="2021-12-12T19:33:42.321" v="164" actId="26606"/>
          <ac:spMkLst>
            <pc:docMk/>
            <pc:sldMk cId="2028374193" sldId="259"/>
            <ac:spMk id="121" creationId="{479F0FB3-8461-462D-84A2-53106FBF4E5B}"/>
          </ac:spMkLst>
        </pc:spChg>
        <pc:spChg chg="add del">
          <ac:chgData name="sony martin" userId="b0fb930f46aa78c1" providerId="LiveId" clId="{DE1E9DDF-ED07-4E69-9E6F-4029BC530DB1}" dt="2021-12-12T19:33:42.321" v="164" actId="26606"/>
          <ac:spMkLst>
            <pc:docMk/>
            <pc:sldMk cId="2028374193" sldId="259"/>
            <ac:spMk id="122" creationId="{11E3C311-4E8A-45D9-97BF-07F5FD346974}"/>
          </ac:spMkLst>
        </pc:spChg>
        <pc:spChg chg="add del">
          <ac:chgData name="sony martin" userId="b0fb930f46aa78c1" providerId="LiveId" clId="{DE1E9DDF-ED07-4E69-9E6F-4029BC530DB1}" dt="2021-12-12T19:34:30.706" v="167" actId="26606"/>
          <ac:spMkLst>
            <pc:docMk/>
            <pc:sldMk cId="2028374193" sldId="259"/>
            <ac:spMk id="124" creationId="{9B0F7D69-D93C-4C38-A23D-76E000D691CD}"/>
          </ac:spMkLst>
        </pc:spChg>
        <pc:spChg chg="add del">
          <ac:chgData name="sony martin" userId="b0fb930f46aa78c1" providerId="LiveId" clId="{DE1E9DDF-ED07-4E69-9E6F-4029BC530DB1}" dt="2021-12-12T19:34:30.706" v="167" actId="26606"/>
          <ac:spMkLst>
            <pc:docMk/>
            <pc:sldMk cId="2028374193" sldId="259"/>
            <ac:spMk id="125" creationId="{8CD419D4-EA9D-42D9-BF62-B07F0B7B672B}"/>
          </ac:spMkLst>
        </pc:spChg>
        <pc:spChg chg="add del">
          <ac:chgData name="sony martin" userId="b0fb930f46aa78c1" providerId="LiveId" clId="{DE1E9DDF-ED07-4E69-9E6F-4029BC530DB1}" dt="2021-12-12T19:34:30.706" v="167" actId="26606"/>
          <ac:spMkLst>
            <pc:docMk/>
            <pc:sldMk cId="2028374193" sldId="259"/>
            <ac:spMk id="126" creationId="{1C6FEC9B-9608-4181-A9E5-A1B80E72021C}"/>
          </ac:spMkLst>
        </pc:spChg>
        <pc:spChg chg="add del">
          <ac:chgData name="sony martin" userId="b0fb930f46aa78c1" providerId="LiveId" clId="{DE1E9DDF-ED07-4E69-9E6F-4029BC530DB1}" dt="2021-12-12T19:34:30.706" v="167" actId="26606"/>
          <ac:spMkLst>
            <pc:docMk/>
            <pc:sldMk cId="2028374193" sldId="259"/>
            <ac:spMk id="127" creationId="{AB1564ED-F26F-451D-97D6-A6EC3E83FD55}"/>
          </ac:spMkLst>
        </pc:spChg>
        <pc:spChg chg="add del">
          <ac:chgData name="sony martin" userId="b0fb930f46aa78c1" providerId="LiveId" clId="{DE1E9DDF-ED07-4E69-9E6F-4029BC530DB1}" dt="2021-12-12T19:34:30.706" v="167" actId="26606"/>
          <ac:spMkLst>
            <pc:docMk/>
            <pc:sldMk cId="2028374193" sldId="259"/>
            <ac:spMk id="128" creationId="{0CA184B6-3482-4F43-87F0-BC765DCFD8A8}"/>
          </ac:spMkLst>
        </pc:spChg>
        <pc:spChg chg="add del">
          <ac:chgData name="sony martin" userId="b0fb930f46aa78c1" providerId="LiveId" clId="{DE1E9DDF-ED07-4E69-9E6F-4029BC530DB1}" dt="2021-12-12T19:34:30.706" v="167" actId="26606"/>
          <ac:spMkLst>
            <pc:docMk/>
            <pc:sldMk cId="2028374193" sldId="259"/>
            <ac:spMk id="129" creationId="{6C869923-8380-4244-9548-802C330638A0}"/>
          </ac:spMkLst>
        </pc:spChg>
        <pc:spChg chg="add del">
          <ac:chgData name="sony martin" userId="b0fb930f46aa78c1" providerId="LiveId" clId="{DE1E9DDF-ED07-4E69-9E6F-4029BC530DB1}" dt="2021-12-12T19:34:30.706" v="167" actId="26606"/>
          <ac:spMkLst>
            <pc:docMk/>
            <pc:sldMk cId="2028374193" sldId="259"/>
            <ac:spMk id="130" creationId="{C06255F2-BC67-4DDE-B34E-AC4BA21838CC}"/>
          </ac:spMkLst>
        </pc:spChg>
        <pc:spChg chg="add del">
          <ac:chgData name="sony martin" userId="b0fb930f46aa78c1" providerId="LiveId" clId="{DE1E9DDF-ED07-4E69-9E6F-4029BC530DB1}" dt="2021-12-12T19:34:30.706" v="167" actId="26606"/>
          <ac:spMkLst>
            <pc:docMk/>
            <pc:sldMk cId="2028374193" sldId="259"/>
            <ac:spMk id="131" creationId="{55169443-FCCD-4C0A-8C69-18CD3FA0968D}"/>
          </ac:spMkLst>
        </pc:spChg>
        <pc:spChg chg="add del">
          <ac:chgData name="sony martin" userId="b0fb930f46aa78c1" providerId="LiveId" clId="{DE1E9DDF-ED07-4E69-9E6F-4029BC530DB1}" dt="2021-12-12T19:34:30.706" v="167" actId="26606"/>
          <ac:spMkLst>
            <pc:docMk/>
            <pc:sldMk cId="2028374193" sldId="259"/>
            <ac:spMk id="132" creationId="{E217F32C-75AA-4B97-ADFB-5E2C3C7ECBCF}"/>
          </ac:spMkLst>
        </pc:spChg>
        <pc:spChg chg="add del">
          <ac:chgData name="sony martin" userId="b0fb930f46aa78c1" providerId="LiveId" clId="{DE1E9DDF-ED07-4E69-9E6F-4029BC530DB1}" dt="2021-12-12T19:34:30.706" v="167" actId="26606"/>
          <ac:spMkLst>
            <pc:docMk/>
            <pc:sldMk cId="2028374193" sldId="259"/>
            <ac:spMk id="133" creationId="{4D76AAEA-AF3A-4616-9F99-E9AA131A51F5}"/>
          </ac:spMkLst>
        </pc:spChg>
        <pc:grpChg chg="add del">
          <ac:chgData name="sony martin" userId="b0fb930f46aa78c1" providerId="LiveId" clId="{DE1E9DDF-ED07-4E69-9E6F-4029BC530DB1}" dt="2021-12-12T19:32:45.471" v="156" actId="26606"/>
          <ac:grpSpMkLst>
            <pc:docMk/>
            <pc:sldMk cId="2028374193" sldId="259"/>
            <ac:grpSpMk id="57" creationId="{FB8CE58F-407C-497E-B723-21FD8C6D35E4}"/>
          </ac:grpSpMkLst>
        </pc:grpChg>
        <pc:picChg chg="add mod ord modCrop">
          <ac:chgData name="sony martin" userId="b0fb930f46aa78c1" providerId="LiveId" clId="{DE1E9DDF-ED07-4E69-9E6F-4029BC530DB1}" dt="2021-12-12T19:34:46.226" v="170" actId="14100"/>
          <ac:picMkLst>
            <pc:docMk/>
            <pc:sldMk cId="2028374193" sldId="259"/>
            <ac:picMk id="6" creationId="{7FB35FE3-13D3-4765-A5E8-6825D283E23E}"/>
          </ac:picMkLst>
        </pc:picChg>
      </pc:sldChg>
      <pc:sldChg chg="addSp delSp modSp mod modClrScheme chgLayout">
        <pc:chgData name="sony martin" userId="b0fb930f46aa78c1" providerId="LiveId" clId="{DE1E9DDF-ED07-4E69-9E6F-4029BC530DB1}" dt="2021-12-12T22:05:02.325" v="283" actId="20577"/>
        <pc:sldMkLst>
          <pc:docMk/>
          <pc:sldMk cId="3596949812" sldId="260"/>
        </pc:sldMkLst>
        <pc:spChg chg="add del mod ord">
          <ac:chgData name="sony martin" userId="b0fb930f46aa78c1" providerId="LiveId" clId="{DE1E9DDF-ED07-4E69-9E6F-4029BC530DB1}" dt="2021-12-12T22:02:06.192" v="177" actId="700"/>
          <ac:spMkLst>
            <pc:docMk/>
            <pc:sldMk cId="3596949812" sldId="260"/>
            <ac:spMk id="4" creationId="{20761C47-62A5-4496-BD9D-B10B862148E7}"/>
          </ac:spMkLst>
        </pc:spChg>
        <pc:spChg chg="add del mod ord">
          <ac:chgData name="sony martin" userId="b0fb930f46aa78c1" providerId="LiveId" clId="{DE1E9DDF-ED07-4E69-9E6F-4029BC530DB1}" dt="2021-12-12T22:02:06.192" v="177" actId="700"/>
          <ac:spMkLst>
            <pc:docMk/>
            <pc:sldMk cId="3596949812" sldId="260"/>
            <ac:spMk id="5" creationId="{6F4AC7CF-8CB0-4BC6-8E25-6E19F2A89AD7}"/>
          </ac:spMkLst>
        </pc:spChg>
        <pc:spChg chg="add del mod ord">
          <ac:chgData name="sony martin" userId="b0fb930f46aa78c1" providerId="LiveId" clId="{DE1E9DDF-ED07-4E69-9E6F-4029BC530DB1}" dt="2021-12-12T22:02:06.192" v="177" actId="700"/>
          <ac:spMkLst>
            <pc:docMk/>
            <pc:sldMk cId="3596949812" sldId="260"/>
            <ac:spMk id="6" creationId="{FF5166D4-313E-4779-B61A-1E5F21978EFB}"/>
          </ac:spMkLst>
        </pc:spChg>
        <pc:spChg chg="add mod ord">
          <ac:chgData name="sony martin" userId="b0fb930f46aa78c1" providerId="LiveId" clId="{DE1E9DDF-ED07-4E69-9E6F-4029BC530DB1}" dt="2021-12-12T22:04:24.006" v="281" actId="20577"/>
          <ac:spMkLst>
            <pc:docMk/>
            <pc:sldMk cId="3596949812" sldId="260"/>
            <ac:spMk id="9" creationId="{9FCFE4F9-0661-48DD-BA7C-D69EEA00A053}"/>
          </ac:spMkLst>
        </pc:spChg>
        <pc:spChg chg="add mod ord">
          <ac:chgData name="sony martin" userId="b0fb930f46aa78c1" providerId="LiveId" clId="{DE1E9DDF-ED07-4E69-9E6F-4029BC530DB1}" dt="2021-12-12T22:03:39.583" v="178" actId="700"/>
          <ac:spMkLst>
            <pc:docMk/>
            <pc:sldMk cId="3596949812" sldId="260"/>
            <ac:spMk id="10" creationId="{5A5427E3-5506-4C34-B81A-2216B67C89B3}"/>
          </ac:spMkLst>
        </pc:spChg>
        <pc:spChg chg="add mod ord">
          <ac:chgData name="sony martin" userId="b0fb930f46aa78c1" providerId="LiveId" clId="{DE1E9DDF-ED07-4E69-9E6F-4029BC530DB1}" dt="2021-12-12T22:05:02.325" v="283" actId="20577"/>
          <ac:spMkLst>
            <pc:docMk/>
            <pc:sldMk cId="3596949812" sldId="260"/>
            <ac:spMk id="11" creationId="{A105F211-CCE3-40E5-B242-6AF2716AFFFD}"/>
          </ac:spMkLst>
        </pc:spChg>
        <pc:picChg chg="add mod">
          <ac:chgData name="sony martin" userId="b0fb930f46aa78c1" providerId="LiveId" clId="{DE1E9DDF-ED07-4E69-9E6F-4029BC530DB1}" dt="2021-12-12T22:00:48.670" v="173" actId="14100"/>
          <ac:picMkLst>
            <pc:docMk/>
            <pc:sldMk cId="3596949812" sldId="260"/>
            <ac:picMk id="3" creationId="{B17A9A7C-054E-4A09-99EA-2B8C6FAC2F00}"/>
          </ac:picMkLst>
        </pc:picChg>
        <pc:picChg chg="add del mod ord modCrop">
          <ac:chgData name="sony martin" userId="b0fb930f46aa78c1" providerId="LiveId" clId="{DE1E9DDF-ED07-4E69-9E6F-4029BC530DB1}" dt="2021-12-12T22:02:05.312" v="176" actId="22"/>
          <ac:picMkLst>
            <pc:docMk/>
            <pc:sldMk cId="3596949812" sldId="260"/>
            <ac:picMk id="8" creationId="{4C4DCAC1-2E93-4449-A422-2863D25DC9D9}"/>
          </ac:picMkLst>
        </pc:picChg>
      </pc:sldChg>
      <pc:sldChg chg="addSp delSp modSp mod modClrScheme chgLayout">
        <pc:chgData name="sony martin" userId="b0fb930f46aa78c1" providerId="LiveId" clId="{DE1E9DDF-ED07-4E69-9E6F-4029BC530DB1}" dt="2021-12-12T22:12:04.131" v="608" actId="20577"/>
        <pc:sldMkLst>
          <pc:docMk/>
          <pc:sldMk cId="3825968414" sldId="261"/>
        </pc:sldMkLst>
        <pc:spChg chg="add del mod">
          <ac:chgData name="sony martin" userId="b0fb930f46aa78c1" providerId="LiveId" clId="{DE1E9DDF-ED07-4E69-9E6F-4029BC530DB1}" dt="2021-12-12T22:08:00.608" v="299" actId="22"/>
          <ac:spMkLst>
            <pc:docMk/>
            <pc:sldMk cId="3825968414" sldId="261"/>
            <ac:spMk id="3" creationId="{2931FA02-FDC7-4C3D-8635-41AB7FAACD1B}"/>
          </ac:spMkLst>
        </pc:spChg>
        <pc:spChg chg="add del mod">
          <ac:chgData name="sony martin" userId="b0fb930f46aa78c1" providerId="LiveId" clId="{DE1E9DDF-ED07-4E69-9E6F-4029BC530DB1}" dt="2021-12-12T22:07:59.402" v="297" actId="22"/>
          <ac:spMkLst>
            <pc:docMk/>
            <pc:sldMk cId="3825968414" sldId="261"/>
            <ac:spMk id="5" creationId="{F3083120-BEB3-44C7-A251-45515D4B964B}"/>
          </ac:spMkLst>
        </pc:spChg>
        <pc:spChg chg="add mod">
          <ac:chgData name="sony martin" userId="b0fb930f46aa78c1" providerId="LiveId" clId="{DE1E9DDF-ED07-4E69-9E6F-4029BC530DB1}" dt="2021-12-12T22:10:42.769" v="416" actId="20577"/>
          <ac:spMkLst>
            <pc:docMk/>
            <pc:sldMk cId="3825968414" sldId="261"/>
            <ac:spMk id="6" creationId="{E2E3712C-1F61-46CC-8C21-71E248D18F8B}"/>
          </ac:spMkLst>
        </pc:spChg>
        <pc:spChg chg="add del mod">
          <ac:chgData name="sony martin" userId="b0fb930f46aa78c1" providerId="LiveId" clId="{DE1E9DDF-ED07-4E69-9E6F-4029BC530DB1}" dt="2021-12-12T22:09:42.080" v="305" actId="22"/>
          <ac:spMkLst>
            <pc:docMk/>
            <pc:sldMk cId="3825968414" sldId="261"/>
            <ac:spMk id="7" creationId="{92F1BD45-B3B8-42A6-89D8-666E237A6392}"/>
          </ac:spMkLst>
        </pc:spChg>
        <pc:spChg chg="add mod">
          <ac:chgData name="sony martin" userId="b0fb930f46aa78c1" providerId="LiveId" clId="{DE1E9DDF-ED07-4E69-9E6F-4029BC530DB1}" dt="2021-12-12T22:12:04.131" v="608" actId="20577"/>
          <ac:spMkLst>
            <pc:docMk/>
            <pc:sldMk cId="3825968414" sldId="261"/>
            <ac:spMk id="8" creationId="{508CC69D-7CE7-4218-8880-9D13DEEC9C04}"/>
          </ac:spMkLst>
        </pc:spChg>
        <pc:spChg chg="add del">
          <ac:chgData name="sony martin" userId="b0fb930f46aa78c1" providerId="LiveId" clId="{DE1E9DDF-ED07-4E69-9E6F-4029BC530DB1}" dt="2021-12-12T22:09:30.504" v="304" actId="22"/>
          <ac:spMkLst>
            <pc:docMk/>
            <pc:sldMk cId="3825968414" sldId="261"/>
            <ac:spMk id="10" creationId="{26849857-9BE1-43C4-B2A9-0143B89E88E1}"/>
          </ac:spMkLst>
        </pc:spChg>
        <pc:picChg chg="add mod ord modCrop">
          <ac:chgData name="sony martin" userId="b0fb930f46aa78c1" providerId="LiveId" clId="{DE1E9DDF-ED07-4E69-9E6F-4029BC530DB1}" dt="2021-12-12T22:09:42.080" v="305" actId="22"/>
          <ac:picMkLst>
            <pc:docMk/>
            <pc:sldMk cId="3825968414" sldId="261"/>
            <ac:picMk id="12" creationId="{07CCCF22-9A38-4E12-9635-9F6E2336BF24}"/>
          </ac:picMkLst>
        </pc:picChg>
      </pc:sldChg>
      <pc:sldChg chg="addSp delSp modSp mod modClrScheme chgLayout">
        <pc:chgData name="sony martin" userId="b0fb930f46aa78c1" providerId="LiveId" clId="{DE1E9DDF-ED07-4E69-9E6F-4029BC530DB1}" dt="2021-12-12T22:27:13.132" v="810" actId="20577"/>
        <pc:sldMkLst>
          <pc:docMk/>
          <pc:sldMk cId="2493352803" sldId="262"/>
        </pc:sldMkLst>
        <pc:spChg chg="add del">
          <ac:chgData name="sony martin" userId="b0fb930f46aa78c1" providerId="LiveId" clId="{DE1E9DDF-ED07-4E69-9E6F-4029BC530DB1}" dt="2021-12-12T22:21:39.144" v="610" actId="22"/>
          <ac:spMkLst>
            <pc:docMk/>
            <pc:sldMk cId="2493352803" sldId="262"/>
            <ac:spMk id="3" creationId="{090856E8-C837-46F8-A69E-80BA9E19A370}"/>
          </ac:spMkLst>
        </pc:spChg>
        <pc:spChg chg="add del mod ord">
          <ac:chgData name="sony martin" userId="b0fb930f46aa78c1" providerId="LiveId" clId="{DE1E9DDF-ED07-4E69-9E6F-4029BC530DB1}" dt="2021-12-12T22:22:36.690" v="618" actId="700"/>
          <ac:spMkLst>
            <pc:docMk/>
            <pc:sldMk cId="2493352803" sldId="262"/>
            <ac:spMk id="6" creationId="{B8D3BCD4-4563-4396-A75E-BE186556BC7B}"/>
          </ac:spMkLst>
        </pc:spChg>
        <pc:spChg chg="add del mod ord">
          <ac:chgData name="sony martin" userId="b0fb930f46aa78c1" providerId="LiveId" clId="{DE1E9DDF-ED07-4E69-9E6F-4029BC530DB1}" dt="2021-12-12T22:22:36.690" v="618" actId="700"/>
          <ac:spMkLst>
            <pc:docMk/>
            <pc:sldMk cId="2493352803" sldId="262"/>
            <ac:spMk id="7" creationId="{F97E9548-F6E7-423F-8629-F254EC0E8BB0}"/>
          </ac:spMkLst>
        </pc:spChg>
        <pc:spChg chg="add del mod ord">
          <ac:chgData name="sony martin" userId="b0fb930f46aa78c1" providerId="LiveId" clId="{DE1E9DDF-ED07-4E69-9E6F-4029BC530DB1}" dt="2021-12-12T22:22:36.690" v="618" actId="700"/>
          <ac:spMkLst>
            <pc:docMk/>
            <pc:sldMk cId="2493352803" sldId="262"/>
            <ac:spMk id="8" creationId="{4EE90C9D-03CE-48BB-ACBE-5B37A37D922F}"/>
          </ac:spMkLst>
        </pc:spChg>
        <pc:spChg chg="add mod ord">
          <ac:chgData name="sony martin" userId="b0fb930f46aa78c1" providerId="LiveId" clId="{DE1E9DDF-ED07-4E69-9E6F-4029BC530DB1}" dt="2021-12-12T22:25:35.690" v="706" actId="20577"/>
          <ac:spMkLst>
            <pc:docMk/>
            <pc:sldMk cId="2493352803" sldId="262"/>
            <ac:spMk id="11" creationId="{B9BD3FF3-8BF5-4596-8867-A90817139B46}"/>
          </ac:spMkLst>
        </pc:spChg>
        <pc:spChg chg="add mod ord">
          <ac:chgData name="sony martin" userId="b0fb930f46aa78c1" providerId="LiveId" clId="{DE1E9DDF-ED07-4E69-9E6F-4029BC530DB1}" dt="2021-12-12T22:27:13.132" v="810" actId="20577"/>
          <ac:spMkLst>
            <pc:docMk/>
            <pc:sldMk cId="2493352803" sldId="262"/>
            <ac:spMk id="12" creationId="{25436935-495B-4824-923F-363292598D98}"/>
          </ac:spMkLst>
        </pc:spChg>
        <pc:spChg chg="add mod ord">
          <ac:chgData name="sony martin" userId="b0fb930f46aa78c1" providerId="LiveId" clId="{DE1E9DDF-ED07-4E69-9E6F-4029BC530DB1}" dt="2021-12-12T22:24:03.433" v="633" actId="14100"/>
          <ac:spMkLst>
            <pc:docMk/>
            <pc:sldMk cId="2493352803" sldId="262"/>
            <ac:spMk id="13" creationId="{FC7E5C02-396F-479F-AF01-8A1DFDE9C790}"/>
          </ac:spMkLst>
        </pc:spChg>
        <pc:picChg chg="add mod">
          <ac:chgData name="sony martin" userId="b0fb930f46aa78c1" providerId="LiveId" clId="{DE1E9DDF-ED07-4E69-9E6F-4029BC530DB1}" dt="2021-12-12T22:22:05.895" v="614" actId="14100"/>
          <ac:picMkLst>
            <pc:docMk/>
            <pc:sldMk cId="2493352803" sldId="262"/>
            <ac:picMk id="5" creationId="{03BE0733-F860-42FB-ACFD-38F93507AD92}"/>
          </ac:picMkLst>
        </pc:picChg>
        <pc:picChg chg="add del mod ord modCrop">
          <ac:chgData name="sony martin" userId="b0fb930f46aa78c1" providerId="LiveId" clId="{DE1E9DDF-ED07-4E69-9E6F-4029BC530DB1}" dt="2021-12-12T22:22:36.121" v="617" actId="22"/>
          <ac:picMkLst>
            <pc:docMk/>
            <pc:sldMk cId="2493352803" sldId="262"/>
            <ac:picMk id="10" creationId="{703BD344-C008-4356-9B5A-FE2641644B12}"/>
          </ac:picMkLst>
        </pc:picChg>
      </pc:sldChg>
      <pc:sldChg chg="addSp delSp modSp mod modClrScheme chgLayout">
        <pc:chgData name="sony martin" userId="b0fb930f46aa78c1" providerId="LiveId" clId="{DE1E9DDF-ED07-4E69-9E6F-4029BC530DB1}" dt="2021-12-12T22:48:29.778" v="971" actId="20577"/>
        <pc:sldMkLst>
          <pc:docMk/>
          <pc:sldMk cId="3102496970" sldId="263"/>
        </pc:sldMkLst>
        <pc:spChg chg="add mod">
          <ac:chgData name="sony martin" userId="b0fb930f46aa78c1" providerId="LiveId" clId="{DE1E9DDF-ED07-4E69-9E6F-4029BC530DB1}" dt="2021-12-12T22:47:23.497" v="870" actId="20577"/>
          <ac:spMkLst>
            <pc:docMk/>
            <pc:sldMk cId="3102496970" sldId="263"/>
            <ac:spMk id="2" creationId="{383576D3-E25D-46A9-AA29-5EA10B287D5F}"/>
          </ac:spMkLst>
        </pc:spChg>
        <pc:spChg chg="add del mod">
          <ac:chgData name="sony martin" userId="b0fb930f46aa78c1" providerId="LiveId" clId="{DE1E9DDF-ED07-4E69-9E6F-4029BC530DB1}" dt="2021-12-12T22:46:45.146" v="812" actId="22"/>
          <ac:spMkLst>
            <pc:docMk/>
            <pc:sldMk cId="3102496970" sldId="263"/>
            <ac:spMk id="3" creationId="{882858A5-F3BA-49C8-853B-3B7E5841E7A3}"/>
          </ac:spMkLst>
        </pc:spChg>
        <pc:spChg chg="add mod">
          <ac:chgData name="sony martin" userId="b0fb930f46aa78c1" providerId="LiveId" clId="{DE1E9DDF-ED07-4E69-9E6F-4029BC530DB1}" dt="2021-12-12T22:48:29.778" v="971" actId="20577"/>
          <ac:spMkLst>
            <pc:docMk/>
            <pc:sldMk cId="3102496970" sldId="263"/>
            <ac:spMk id="4" creationId="{1C682974-17FB-4EB0-87D5-64331EEE695E}"/>
          </ac:spMkLst>
        </pc:spChg>
        <pc:picChg chg="add mod ord modCrop">
          <ac:chgData name="sony martin" userId="b0fb930f46aa78c1" providerId="LiveId" clId="{DE1E9DDF-ED07-4E69-9E6F-4029BC530DB1}" dt="2021-12-12T22:46:45.146" v="812" actId="22"/>
          <ac:picMkLst>
            <pc:docMk/>
            <pc:sldMk cId="3102496970" sldId="263"/>
            <ac:picMk id="6" creationId="{CF1C8357-25EA-4002-8D3A-E6D979DD0B66}"/>
          </ac:picMkLst>
        </pc:picChg>
      </pc:sldChg>
      <pc:sldChg chg="addSp modSp new mod">
        <pc:chgData name="sony martin" userId="b0fb930f46aa78c1" providerId="LiveId" clId="{DE1E9DDF-ED07-4E69-9E6F-4029BC530DB1}" dt="2021-12-12T23:05:22.781" v="984"/>
        <pc:sldMkLst>
          <pc:docMk/>
          <pc:sldMk cId="2978661846" sldId="264"/>
        </pc:sldMkLst>
        <pc:spChg chg="mod">
          <ac:chgData name="sony martin" userId="b0fb930f46aa78c1" providerId="LiveId" clId="{DE1E9DDF-ED07-4E69-9E6F-4029BC530DB1}" dt="2021-12-12T23:05:17.700" v="981" actId="20577"/>
          <ac:spMkLst>
            <pc:docMk/>
            <pc:sldMk cId="2978661846" sldId="264"/>
            <ac:spMk id="3" creationId="{D9404EFA-7649-4C21-A620-3639AA101F26}"/>
          </ac:spMkLst>
        </pc:spChg>
        <pc:spChg chg="mod">
          <ac:chgData name="sony martin" userId="b0fb930f46aa78c1" providerId="LiveId" clId="{DE1E9DDF-ED07-4E69-9E6F-4029BC530DB1}" dt="2021-12-12T23:05:22.781" v="984"/>
          <ac:spMkLst>
            <pc:docMk/>
            <pc:sldMk cId="2978661846" sldId="264"/>
            <ac:spMk id="4" creationId="{A2942048-2879-41BA-B33C-71524F1D8C5F}"/>
          </ac:spMkLst>
        </pc:spChg>
        <pc:picChg chg="add mod">
          <ac:chgData name="sony martin" userId="b0fb930f46aa78c1" providerId="LiveId" clId="{DE1E9DDF-ED07-4E69-9E6F-4029BC530DB1}" dt="2021-12-12T23:05:03.151" v="980" actId="14100"/>
          <ac:picMkLst>
            <pc:docMk/>
            <pc:sldMk cId="2978661846" sldId="264"/>
            <ac:picMk id="6" creationId="{66B03576-3FAF-4A8B-8D11-20A1BBE27C60}"/>
          </ac:picMkLst>
        </pc:picChg>
      </pc:sldChg>
      <pc:sldChg chg="addSp modSp new mod">
        <pc:chgData name="sony martin" userId="b0fb930f46aa78c1" providerId="LiveId" clId="{DE1E9DDF-ED07-4E69-9E6F-4029BC530DB1}" dt="2021-12-13T00:49:48.417" v="1005" actId="14100"/>
        <pc:sldMkLst>
          <pc:docMk/>
          <pc:sldMk cId="984302132" sldId="265"/>
        </pc:sldMkLst>
        <pc:spChg chg="mod">
          <ac:chgData name="sony martin" userId="b0fb930f46aa78c1" providerId="LiveId" clId="{DE1E9DDF-ED07-4E69-9E6F-4029BC530DB1}" dt="2021-12-13T00:49:37.594" v="1001" actId="14100"/>
          <ac:spMkLst>
            <pc:docMk/>
            <pc:sldMk cId="984302132" sldId="265"/>
            <ac:spMk id="3" creationId="{B193FB73-AC9F-4732-818B-1E30B94141C8}"/>
          </ac:spMkLst>
        </pc:spChg>
        <pc:spChg chg="mod">
          <ac:chgData name="sony martin" userId="b0fb930f46aa78c1" providerId="LiveId" clId="{DE1E9DDF-ED07-4E69-9E6F-4029BC530DB1}" dt="2021-12-13T00:49:48.417" v="1005" actId="14100"/>
          <ac:spMkLst>
            <pc:docMk/>
            <pc:sldMk cId="984302132" sldId="265"/>
            <ac:spMk id="4" creationId="{1695E6D0-85D9-4B36-8AAF-E073A81B8EEE}"/>
          </ac:spMkLst>
        </pc:spChg>
        <pc:picChg chg="add mod">
          <ac:chgData name="sony martin" userId="b0fb930f46aa78c1" providerId="LiveId" clId="{DE1E9DDF-ED07-4E69-9E6F-4029BC530DB1}" dt="2021-12-12T23:59:37.185" v="989" actId="14100"/>
          <ac:picMkLst>
            <pc:docMk/>
            <pc:sldMk cId="984302132" sldId="265"/>
            <ac:picMk id="6" creationId="{1796995C-D316-4658-B597-422D8E506836}"/>
          </ac:picMkLst>
        </pc:picChg>
      </pc:sldChg>
      <pc:sldChg chg="addSp delSp modSp new mod">
        <pc:chgData name="sony martin" userId="b0fb930f46aa78c1" providerId="LiveId" clId="{DE1E9DDF-ED07-4E69-9E6F-4029BC530DB1}" dt="2021-12-13T00:56:18.222" v="1111" actId="20577"/>
        <pc:sldMkLst>
          <pc:docMk/>
          <pc:sldMk cId="2512400705" sldId="266"/>
        </pc:sldMkLst>
        <pc:spChg chg="mod">
          <ac:chgData name="sony martin" userId="b0fb930f46aa78c1" providerId="LiveId" clId="{DE1E9DDF-ED07-4E69-9E6F-4029BC530DB1}" dt="2021-12-13T00:54:54.441" v="1034" actId="1076"/>
          <ac:spMkLst>
            <pc:docMk/>
            <pc:sldMk cId="2512400705" sldId="266"/>
            <ac:spMk id="2" creationId="{BA91C850-D7CE-47C9-8A2F-D0F4F7743CBC}"/>
          </ac:spMkLst>
        </pc:spChg>
        <pc:spChg chg="mod">
          <ac:chgData name="sony martin" userId="b0fb930f46aa78c1" providerId="LiveId" clId="{DE1E9DDF-ED07-4E69-9E6F-4029BC530DB1}" dt="2021-12-13T00:52:02.713" v="1011" actId="20577"/>
          <ac:spMkLst>
            <pc:docMk/>
            <pc:sldMk cId="2512400705" sldId="266"/>
            <ac:spMk id="3" creationId="{AA8548D4-4ED2-4081-96E8-1DC2B333AFB6}"/>
          </ac:spMkLst>
        </pc:spChg>
        <pc:spChg chg="mod">
          <ac:chgData name="sony martin" userId="b0fb930f46aa78c1" providerId="LiveId" clId="{DE1E9DDF-ED07-4E69-9E6F-4029BC530DB1}" dt="2021-12-13T00:56:18.222" v="1111" actId="20577"/>
          <ac:spMkLst>
            <pc:docMk/>
            <pc:sldMk cId="2512400705" sldId="266"/>
            <ac:spMk id="4" creationId="{E011190D-5C06-4CC7-9AA9-F24D99D5A360}"/>
          </ac:spMkLst>
        </pc:spChg>
        <pc:spChg chg="add mod">
          <ac:chgData name="sony martin" userId="b0fb930f46aa78c1" providerId="LiveId" clId="{DE1E9DDF-ED07-4E69-9E6F-4029BC530DB1}" dt="2021-12-13T00:53:26.765" v="1016" actId="1076"/>
          <ac:spMkLst>
            <pc:docMk/>
            <pc:sldMk cId="2512400705" sldId="266"/>
            <ac:spMk id="6" creationId="{3BF8E41A-7F1B-42C9-ADAF-A4BE1DEEC904}"/>
          </ac:spMkLst>
        </pc:spChg>
        <pc:picChg chg="add del mod">
          <ac:chgData name="sony martin" userId="b0fb930f46aa78c1" providerId="LiveId" clId="{DE1E9DDF-ED07-4E69-9E6F-4029BC530DB1}" dt="2021-12-13T00:54:20.337" v="1028" actId="22"/>
          <ac:picMkLst>
            <pc:docMk/>
            <pc:sldMk cId="2512400705" sldId="266"/>
            <ac:picMk id="8" creationId="{7D327873-EC04-43CA-A9A5-C90E66AF6A9F}"/>
          </ac:picMkLst>
        </pc:picChg>
        <pc:picChg chg="add mod">
          <ac:chgData name="sony martin" userId="b0fb930f46aa78c1" providerId="LiveId" clId="{DE1E9DDF-ED07-4E69-9E6F-4029BC530DB1}" dt="2021-12-13T00:54:51.630" v="1033" actId="14100"/>
          <ac:picMkLst>
            <pc:docMk/>
            <pc:sldMk cId="2512400705" sldId="266"/>
            <ac:picMk id="10" creationId="{AE50FD81-DDA9-460E-A004-A17263E9DADD}"/>
          </ac:picMkLst>
        </pc:picChg>
      </pc:sldChg>
      <pc:sldChg chg="addSp modSp new mod">
        <pc:chgData name="sony martin" userId="b0fb930f46aa78c1" providerId="LiveId" clId="{DE1E9DDF-ED07-4E69-9E6F-4029BC530DB1}" dt="2021-12-13T01:01:47.550" v="1358" actId="20577"/>
        <pc:sldMkLst>
          <pc:docMk/>
          <pc:sldMk cId="2589585470" sldId="267"/>
        </pc:sldMkLst>
        <pc:spChg chg="mod">
          <ac:chgData name="sony martin" userId="b0fb930f46aa78c1" providerId="LiveId" clId="{DE1E9DDF-ED07-4E69-9E6F-4029BC530DB1}" dt="2021-12-13T00:59:08.551" v="1118" actId="20577"/>
          <ac:spMkLst>
            <pc:docMk/>
            <pc:sldMk cId="2589585470" sldId="267"/>
            <ac:spMk id="3" creationId="{D02F89D3-EDA6-475B-BD1F-BC97798A03C7}"/>
          </ac:spMkLst>
        </pc:spChg>
        <pc:spChg chg="mod">
          <ac:chgData name="sony martin" userId="b0fb930f46aa78c1" providerId="LiveId" clId="{DE1E9DDF-ED07-4E69-9E6F-4029BC530DB1}" dt="2021-12-13T01:01:47.550" v="1358" actId="20577"/>
          <ac:spMkLst>
            <pc:docMk/>
            <pc:sldMk cId="2589585470" sldId="267"/>
            <ac:spMk id="4" creationId="{87A49FC5-740B-4405-B5CB-E32BFD75EF8D}"/>
          </ac:spMkLst>
        </pc:spChg>
        <pc:picChg chg="add mod">
          <ac:chgData name="sony martin" userId="b0fb930f46aa78c1" providerId="LiveId" clId="{DE1E9DDF-ED07-4E69-9E6F-4029BC530DB1}" dt="2021-12-13T01:00:07.868" v="1222" actId="1076"/>
          <ac:picMkLst>
            <pc:docMk/>
            <pc:sldMk cId="2589585470" sldId="267"/>
            <ac:picMk id="6" creationId="{A6205F3E-251D-4611-B76B-E92463BD17C3}"/>
          </ac:picMkLst>
        </pc:picChg>
      </pc:sldChg>
      <pc:sldChg chg="addSp delSp modSp new mod modClrScheme chgLayout">
        <pc:chgData name="sony martin" userId="b0fb930f46aa78c1" providerId="LiveId" clId="{DE1E9DDF-ED07-4E69-9E6F-4029BC530DB1}" dt="2021-12-13T01:15:55.074" v="1389" actId="14100"/>
        <pc:sldMkLst>
          <pc:docMk/>
          <pc:sldMk cId="3181105265" sldId="268"/>
        </pc:sldMkLst>
        <pc:spChg chg="del">
          <ac:chgData name="sony martin" userId="b0fb930f46aa78c1" providerId="LiveId" clId="{DE1E9DDF-ED07-4E69-9E6F-4029BC530DB1}" dt="2021-12-13T01:15:20.466" v="1384" actId="700"/>
          <ac:spMkLst>
            <pc:docMk/>
            <pc:sldMk cId="3181105265" sldId="268"/>
            <ac:spMk id="2" creationId="{EBED327F-CDF9-49BD-9299-7562ADC7D8A7}"/>
          </ac:spMkLst>
        </pc:spChg>
        <pc:spChg chg="del mod ord">
          <ac:chgData name="sony martin" userId="b0fb930f46aa78c1" providerId="LiveId" clId="{DE1E9DDF-ED07-4E69-9E6F-4029BC530DB1}" dt="2021-12-13T01:15:43.568" v="1387" actId="700"/>
          <ac:spMkLst>
            <pc:docMk/>
            <pc:sldMk cId="3181105265" sldId="268"/>
            <ac:spMk id="3" creationId="{4BA9F3FD-FB6F-4917-A2DE-00F6D2240052}"/>
          </ac:spMkLst>
        </pc:spChg>
        <pc:spChg chg="del">
          <ac:chgData name="sony martin" userId="b0fb930f46aa78c1" providerId="LiveId" clId="{DE1E9DDF-ED07-4E69-9E6F-4029BC530DB1}" dt="2021-12-13T01:15:20.466" v="1384" actId="700"/>
          <ac:spMkLst>
            <pc:docMk/>
            <pc:sldMk cId="3181105265" sldId="268"/>
            <ac:spMk id="4" creationId="{FE1E779D-9C1F-42E2-8203-12ADF0EC9C2C}"/>
          </ac:spMkLst>
        </pc:spChg>
        <pc:spChg chg="add del">
          <ac:chgData name="sony martin" userId="b0fb930f46aa78c1" providerId="LiveId" clId="{DE1E9DDF-ED07-4E69-9E6F-4029BC530DB1}" dt="2021-12-13T01:14:26.452" v="1379" actId="22"/>
          <ac:spMkLst>
            <pc:docMk/>
            <pc:sldMk cId="3181105265" sldId="268"/>
            <ac:spMk id="6" creationId="{0A59A27F-37F1-4EE4-A659-778393140923}"/>
          </ac:spMkLst>
        </pc:spChg>
        <pc:spChg chg="add del mod">
          <ac:chgData name="sony martin" userId="b0fb930f46aa78c1" providerId="LiveId" clId="{DE1E9DDF-ED07-4E69-9E6F-4029BC530DB1}" dt="2021-12-13T01:15:08.306" v="1383" actId="22"/>
          <ac:spMkLst>
            <pc:docMk/>
            <pc:sldMk cId="3181105265" sldId="268"/>
            <ac:spMk id="8" creationId="{F2E10B74-7A6F-4867-AD9E-E626F3FF0FDE}"/>
          </ac:spMkLst>
        </pc:spChg>
        <pc:spChg chg="add mod">
          <ac:chgData name="sony martin" userId="b0fb930f46aa78c1" providerId="LiveId" clId="{DE1E9DDF-ED07-4E69-9E6F-4029BC530DB1}" dt="2021-12-13T01:15:55.074" v="1389" actId="14100"/>
          <ac:spMkLst>
            <pc:docMk/>
            <pc:sldMk cId="3181105265" sldId="268"/>
            <ac:spMk id="10" creationId="{D3CE61FB-2576-4281-9650-83C8B0C5D59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12/12/2021</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558773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12/12/2021</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650242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12/12/2021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145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12/12/2021</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666961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12/12/2021</a:t>
            </a:fld>
            <a:endParaRPr lang="en-US" dirty="0"/>
          </a:p>
        </p:txBody>
      </p:sp>
    </p:spTree>
    <p:extLst>
      <p:ext uri="{BB962C8B-B14F-4D97-AF65-F5344CB8AC3E}">
        <p14:creationId xmlns:p14="http://schemas.microsoft.com/office/powerpoint/2010/main" val="1860083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12/12/2021</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486793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12/12/2021</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90950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12/12/2021</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498194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12/12/2021</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519436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12/12/2021</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057393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12/12/2021</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301020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12/12/2021</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47268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88" r:id="rId4"/>
    <p:sldLayoutId id="2147483689" r:id="rId5"/>
    <p:sldLayoutId id="2147483694" r:id="rId6"/>
    <p:sldLayoutId id="2147483690" r:id="rId7"/>
    <p:sldLayoutId id="2147483691" r:id="rId8"/>
    <p:sldLayoutId id="2147483692" r:id="rId9"/>
    <p:sldLayoutId id="2147483693" r:id="rId10"/>
    <p:sldLayoutId id="2147483695"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40C84CAE-8541-42C3-A0C5-0A2B9509ACC0}"/>
              </a:ext>
            </a:extLst>
          </p:cNvPr>
          <p:cNvSpPr>
            <a:spLocks noGrp="1"/>
          </p:cNvSpPr>
          <p:nvPr>
            <p:ph type="ctrTitle"/>
          </p:nvPr>
        </p:nvSpPr>
        <p:spPr>
          <a:xfrm>
            <a:off x="6090045" y="1346200"/>
            <a:ext cx="5624118" cy="3284538"/>
          </a:xfrm>
        </p:spPr>
        <p:txBody>
          <a:bodyPr anchor="b">
            <a:normAutofit/>
          </a:bodyPr>
          <a:lstStyle/>
          <a:p>
            <a:r>
              <a:rPr lang="en-US" dirty="0"/>
              <a:t>Lesson 10 final project</a:t>
            </a:r>
          </a:p>
        </p:txBody>
      </p:sp>
      <p:sp>
        <p:nvSpPr>
          <p:cNvPr id="3" name="Subtitle 2">
            <a:extLst>
              <a:ext uri="{FF2B5EF4-FFF2-40B4-BE49-F238E27FC236}">
                <a16:creationId xmlns:a16="http://schemas.microsoft.com/office/drawing/2014/main" id="{28F3F581-8764-43F9-A5D9-FFD8844F1CAE}"/>
              </a:ext>
            </a:extLst>
          </p:cNvPr>
          <p:cNvSpPr>
            <a:spLocks noGrp="1"/>
          </p:cNvSpPr>
          <p:nvPr>
            <p:ph type="subTitle" idx="1"/>
          </p:nvPr>
        </p:nvSpPr>
        <p:spPr>
          <a:xfrm>
            <a:off x="6096369" y="4630738"/>
            <a:ext cx="5617794" cy="1150937"/>
          </a:xfrm>
        </p:spPr>
        <p:txBody>
          <a:bodyPr anchor="t">
            <a:normAutofit/>
          </a:bodyPr>
          <a:lstStyle/>
          <a:p>
            <a:r>
              <a:rPr lang="en-US" dirty="0"/>
              <a:t>Smoking. Still bad for you.</a:t>
            </a:r>
          </a:p>
        </p:txBody>
      </p:sp>
      <p:sp>
        <p:nvSpPr>
          <p:cNvPr id="16" name="Freeform: Shape 10">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4"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7" name="Picture 3">
            <a:extLst>
              <a:ext uri="{FF2B5EF4-FFF2-40B4-BE49-F238E27FC236}">
                <a16:creationId xmlns:a16="http://schemas.microsoft.com/office/drawing/2014/main" id="{D79076F9-11C4-4282-8F8D-02DC5B004BC3}"/>
              </a:ext>
            </a:extLst>
          </p:cNvPr>
          <p:cNvPicPr>
            <a:picLocks noChangeAspect="1"/>
          </p:cNvPicPr>
          <p:nvPr/>
        </p:nvPicPr>
        <p:blipFill rotWithShape="1">
          <a:blip r:embed="rId2"/>
          <a:srcRect l="19359" r="28718" b="-1"/>
          <a:stretch/>
        </p:blipFill>
        <p:spPr>
          <a:xfrm>
            <a:off x="153" y="10"/>
            <a:ext cx="5033023" cy="6857990"/>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p:spPr>
      </p:pic>
      <p:sp>
        <p:nvSpPr>
          <p:cNvPr id="15" name="Freeform: Shape 14">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974911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4FEC423-005D-4CBD-AC86-ACD95138EC0A}"/>
              </a:ext>
            </a:extLst>
          </p:cNvPr>
          <p:cNvSpPr>
            <a:spLocks noGrp="1"/>
          </p:cNvSpPr>
          <p:nvPr>
            <p:ph type="pic" idx="1"/>
          </p:nvPr>
        </p:nvSpPr>
        <p:spPr/>
      </p:sp>
      <p:sp>
        <p:nvSpPr>
          <p:cNvPr id="3" name="Title 2">
            <a:extLst>
              <a:ext uri="{FF2B5EF4-FFF2-40B4-BE49-F238E27FC236}">
                <a16:creationId xmlns:a16="http://schemas.microsoft.com/office/drawing/2014/main" id="{B193FB73-AC9F-4732-818B-1E30B94141C8}"/>
              </a:ext>
            </a:extLst>
          </p:cNvPr>
          <p:cNvSpPr>
            <a:spLocks noGrp="1"/>
          </p:cNvSpPr>
          <p:nvPr>
            <p:ph type="title"/>
          </p:nvPr>
        </p:nvSpPr>
        <p:spPr>
          <a:xfrm>
            <a:off x="8317736" y="0"/>
            <a:ext cx="3874264" cy="2478795"/>
          </a:xfrm>
        </p:spPr>
        <p:txBody>
          <a:bodyPr/>
          <a:lstStyle/>
          <a:p>
            <a:r>
              <a:rPr lang="en-US" sz="1800" dirty="0"/>
              <a:t>#Create a second data frame with just the rows from 1995</a:t>
            </a:r>
            <a:br>
              <a:rPr lang="en-US" sz="1800" dirty="0"/>
            </a:br>
            <a:r>
              <a:rPr lang="en-US" sz="1800" dirty="0"/>
              <a:t>Then, from each of these data frame</a:t>
            </a:r>
            <a:br>
              <a:rPr lang="en-US" sz="1800" dirty="0"/>
            </a:br>
            <a:r>
              <a:rPr lang="en-US" sz="1800" dirty="0"/>
              <a:t>#get a vector of the number of packs per capita.</a:t>
            </a:r>
          </a:p>
        </p:txBody>
      </p:sp>
      <p:sp>
        <p:nvSpPr>
          <p:cNvPr id="4" name="Text Placeholder 3">
            <a:extLst>
              <a:ext uri="{FF2B5EF4-FFF2-40B4-BE49-F238E27FC236}">
                <a16:creationId xmlns:a16="http://schemas.microsoft.com/office/drawing/2014/main" id="{1695E6D0-85D9-4B36-8AAF-E073A81B8EEE}"/>
              </a:ext>
            </a:extLst>
          </p:cNvPr>
          <p:cNvSpPr>
            <a:spLocks noGrp="1"/>
          </p:cNvSpPr>
          <p:nvPr>
            <p:ph type="body" sz="half" idx="2"/>
          </p:nvPr>
        </p:nvSpPr>
        <p:spPr>
          <a:xfrm>
            <a:off x="8111364" y="2478795"/>
            <a:ext cx="4080636" cy="4241493"/>
          </a:xfrm>
        </p:spPr>
        <p:txBody>
          <a:bodyPr>
            <a:normAutofit fontScale="55000" lnSpcReduction="20000"/>
          </a:bodyPr>
          <a:lstStyle/>
          <a:p>
            <a:r>
              <a:rPr lang="en-US" dirty="0"/>
              <a:t>#48 rows</a:t>
            </a:r>
          </a:p>
          <a:p>
            <a:r>
              <a:rPr lang="en-US" dirty="0"/>
              <a:t>#Create a second data frame with just the rows from 1995</a:t>
            </a:r>
          </a:p>
          <a:p>
            <a:r>
              <a:rPr lang="en-US" dirty="0"/>
              <a:t>Packs1995 &lt;- Cigarette %&gt;% filter (year== 1995)</a:t>
            </a:r>
          </a:p>
          <a:p>
            <a:r>
              <a:rPr lang="en-US" dirty="0"/>
              <a:t>View(Packs1995)</a:t>
            </a:r>
          </a:p>
          <a:p>
            <a:r>
              <a:rPr lang="en-US" dirty="0"/>
              <a:t>#48 rows</a:t>
            </a:r>
          </a:p>
          <a:p>
            <a:endParaRPr lang="en-US" dirty="0"/>
          </a:p>
          <a:p>
            <a:r>
              <a:rPr lang="en-US" dirty="0"/>
              <a:t>#from each of these data frames get a vector of the number of packs per capita</a:t>
            </a:r>
          </a:p>
          <a:p>
            <a:r>
              <a:rPr lang="en-US" dirty="0"/>
              <a:t>PPC &lt;- c(Packs1985$packpc, Packs1995$packpc)</a:t>
            </a:r>
          </a:p>
          <a:p>
            <a:r>
              <a:rPr lang="en-US" dirty="0"/>
              <a:t>View(PPC)</a:t>
            </a:r>
          </a:p>
          <a:p>
            <a:r>
              <a:rPr lang="en-US" dirty="0"/>
              <a:t>#96 rows</a:t>
            </a:r>
          </a:p>
          <a:p>
            <a:endParaRPr lang="en-US" dirty="0"/>
          </a:p>
        </p:txBody>
      </p:sp>
      <p:pic>
        <p:nvPicPr>
          <p:cNvPr id="6" name="Picture 5">
            <a:extLst>
              <a:ext uri="{FF2B5EF4-FFF2-40B4-BE49-F238E27FC236}">
                <a16:creationId xmlns:a16="http://schemas.microsoft.com/office/drawing/2014/main" id="{1796995C-D316-4658-B597-422D8E506836}"/>
              </a:ext>
            </a:extLst>
          </p:cNvPr>
          <p:cNvPicPr>
            <a:picLocks noChangeAspect="1"/>
          </p:cNvPicPr>
          <p:nvPr/>
        </p:nvPicPr>
        <p:blipFill>
          <a:blip r:embed="rId2"/>
          <a:stretch>
            <a:fillRect/>
          </a:stretch>
        </p:blipFill>
        <p:spPr>
          <a:xfrm>
            <a:off x="-8713" y="-110553"/>
            <a:ext cx="8102650" cy="6968552"/>
          </a:xfrm>
          <a:prstGeom prst="rect">
            <a:avLst/>
          </a:prstGeom>
        </p:spPr>
      </p:pic>
    </p:spTree>
    <p:extLst>
      <p:ext uri="{BB962C8B-B14F-4D97-AF65-F5344CB8AC3E}">
        <p14:creationId xmlns:p14="http://schemas.microsoft.com/office/powerpoint/2010/main" val="984302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A91C850-D7CE-47C9-8A2F-D0F4F7743CBC}"/>
              </a:ext>
            </a:extLst>
          </p:cNvPr>
          <p:cNvSpPr>
            <a:spLocks noGrp="1"/>
          </p:cNvSpPr>
          <p:nvPr>
            <p:ph type="pic" idx="1"/>
          </p:nvPr>
        </p:nvSpPr>
        <p:spPr>
          <a:xfrm>
            <a:off x="85344" y="-405913"/>
            <a:ext cx="8102651" cy="6857999"/>
          </a:xfrm>
        </p:spPr>
      </p:sp>
      <p:sp>
        <p:nvSpPr>
          <p:cNvPr id="3" name="Title 2">
            <a:extLst>
              <a:ext uri="{FF2B5EF4-FFF2-40B4-BE49-F238E27FC236}">
                <a16:creationId xmlns:a16="http://schemas.microsoft.com/office/drawing/2014/main" id="{AA8548D4-4ED2-4081-96E8-1DC2B333AFB6}"/>
              </a:ext>
            </a:extLst>
          </p:cNvPr>
          <p:cNvSpPr>
            <a:spLocks noGrp="1"/>
          </p:cNvSpPr>
          <p:nvPr>
            <p:ph type="title"/>
          </p:nvPr>
        </p:nvSpPr>
        <p:spPr/>
        <p:txBody>
          <a:bodyPr/>
          <a:lstStyle/>
          <a:p>
            <a:r>
              <a:rPr lang="en-US" sz="2000" dirty="0"/>
              <a:t># Use a paired t-test to see if the number of packs per capita in 1995 was significantly different than the number of packs per capita in 1985.</a:t>
            </a:r>
          </a:p>
        </p:txBody>
      </p:sp>
      <p:sp>
        <p:nvSpPr>
          <p:cNvPr id="4" name="Text Placeholder 3">
            <a:extLst>
              <a:ext uri="{FF2B5EF4-FFF2-40B4-BE49-F238E27FC236}">
                <a16:creationId xmlns:a16="http://schemas.microsoft.com/office/drawing/2014/main" id="{E011190D-5C06-4CC7-9AA9-F24D99D5A360}"/>
              </a:ext>
            </a:extLst>
          </p:cNvPr>
          <p:cNvSpPr>
            <a:spLocks noGrp="1"/>
          </p:cNvSpPr>
          <p:nvPr>
            <p:ph type="body" sz="half" idx="2"/>
          </p:nvPr>
        </p:nvSpPr>
        <p:spPr/>
        <p:txBody>
          <a:bodyPr>
            <a:normAutofit fontScale="85000" lnSpcReduction="20000"/>
          </a:bodyPr>
          <a:lstStyle/>
          <a:p>
            <a:r>
              <a:rPr lang="en-US" dirty="0" err="1"/>
              <a:t>t.test</a:t>
            </a:r>
            <a:r>
              <a:rPr lang="en-US" dirty="0"/>
              <a:t>(Packs1985$packpc, Packs1995$packpc, paired = TRUE)</a:t>
            </a:r>
          </a:p>
          <a:p>
            <a:r>
              <a:rPr lang="en-US" dirty="0"/>
              <a:t>There was no difference in packs per capita between the two years</a:t>
            </a:r>
          </a:p>
          <a:p>
            <a:r>
              <a:rPr lang="en-US" dirty="0"/>
              <a:t>	</a:t>
            </a:r>
            <a:br>
              <a:rPr lang="en-US" dirty="0"/>
            </a:br>
            <a:br>
              <a:rPr lang="en-US" dirty="0"/>
            </a:br>
            <a:endParaRPr lang="en-US" dirty="0"/>
          </a:p>
        </p:txBody>
      </p:sp>
      <p:sp>
        <p:nvSpPr>
          <p:cNvPr id="6" name="TextBox 5">
            <a:extLst>
              <a:ext uri="{FF2B5EF4-FFF2-40B4-BE49-F238E27FC236}">
                <a16:creationId xmlns:a16="http://schemas.microsoft.com/office/drawing/2014/main" id="{3BF8E41A-7F1B-42C9-ADAF-A4BE1DEEC904}"/>
              </a:ext>
            </a:extLst>
          </p:cNvPr>
          <p:cNvSpPr txBox="1"/>
          <p:nvPr/>
        </p:nvSpPr>
        <p:spPr>
          <a:xfrm>
            <a:off x="966603" y="2099757"/>
            <a:ext cx="6169444" cy="923330"/>
          </a:xfrm>
          <a:prstGeom prst="rect">
            <a:avLst/>
          </a:prstGeom>
          <a:noFill/>
        </p:spPr>
        <p:txBody>
          <a:bodyPr wrap="square">
            <a:spAutoFit/>
          </a:bodyPr>
          <a:lstStyle/>
          <a:p>
            <a:br>
              <a:rPr lang="en-US" dirty="0"/>
            </a:br>
            <a:br>
              <a:rPr lang="en-US" dirty="0"/>
            </a:br>
            <a:endParaRPr lang="en-US" dirty="0"/>
          </a:p>
        </p:txBody>
      </p:sp>
      <p:pic>
        <p:nvPicPr>
          <p:cNvPr id="10" name="Picture 9">
            <a:extLst>
              <a:ext uri="{FF2B5EF4-FFF2-40B4-BE49-F238E27FC236}">
                <a16:creationId xmlns:a16="http://schemas.microsoft.com/office/drawing/2014/main" id="{AE50FD81-DDA9-460E-A004-A17263E9DADD}"/>
              </a:ext>
            </a:extLst>
          </p:cNvPr>
          <p:cNvPicPr>
            <a:picLocks noChangeAspect="1"/>
          </p:cNvPicPr>
          <p:nvPr/>
        </p:nvPicPr>
        <p:blipFill>
          <a:blip r:embed="rId2"/>
          <a:stretch>
            <a:fillRect/>
          </a:stretch>
        </p:blipFill>
        <p:spPr>
          <a:xfrm>
            <a:off x="0" y="1961049"/>
            <a:ext cx="8102651" cy="3781383"/>
          </a:xfrm>
          <a:prstGeom prst="rect">
            <a:avLst/>
          </a:prstGeom>
        </p:spPr>
      </p:pic>
    </p:spTree>
    <p:extLst>
      <p:ext uri="{BB962C8B-B14F-4D97-AF65-F5344CB8AC3E}">
        <p14:creationId xmlns:p14="http://schemas.microsoft.com/office/powerpoint/2010/main" val="2512400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5002C9B-111C-499C-8C2C-9D720C16C3FE}"/>
              </a:ext>
            </a:extLst>
          </p:cNvPr>
          <p:cNvSpPr>
            <a:spLocks noGrp="1"/>
          </p:cNvSpPr>
          <p:nvPr>
            <p:ph type="pic" idx="1"/>
          </p:nvPr>
        </p:nvSpPr>
        <p:spPr/>
      </p:sp>
      <p:sp>
        <p:nvSpPr>
          <p:cNvPr id="3" name="Title 2">
            <a:extLst>
              <a:ext uri="{FF2B5EF4-FFF2-40B4-BE49-F238E27FC236}">
                <a16:creationId xmlns:a16="http://schemas.microsoft.com/office/drawing/2014/main" id="{D02F89D3-EDA6-475B-BD1F-BC97798A03C7}"/>
              </a:ext>
            </a:extLst>
          </p:cNvPr>
          <p:cNvSpPr>
            <a:spLocks noGrp="1"/>
          </p:cNvSpPr>
          <p:nvPr>
            <p:ph type="title"/>
          </p:nvPr>
        </p:nvSpPr>
        <p:spPr/>
        <p:txBody>
          <a:bodyPr/>
          <a:lstStyle/>
          <a:p>
            <a:r>
              <a:rPr lang="en-US" sz="1200" dirty="0"/>
              <a:t>In the process of doing this project, have any questions come to mind that this data set could answer? If so, pick one and do the analysis to find the answer to your question.</a:t>
            </a:r>
          </a:p>
        </p:txBody>
      </p:sp>
      <p:sp>
        <p:nvSpPr>
          <p:cNvPr id="4" name="Text Placeholder 3">
            <a:extLst>
              <a:ext uri="{FF2B5EF4-FFF2-40B4-BE49-F238E27FC236}">
                <a16:creationId xmlns:a16="http://schemas.microsoft.com/office/drawing/2014/main" id="{87A49FC5-740B-4405-B5CB-E32BFD75EF8D}"/>
              </a:ext>
            </a:extLst>
          </p:cNvPr>
          <p:cNvSpPr>
            <a:spLocks noGrp="1"/>
          </p:cNvSpPr>
          <p:nvPr>
            <p:ph type="body" sz="half" idx="2"/>
          </p:nvPr>
        </p:nvSpPr>
        <p:spPr>
          <a:xfrm>
            <a:off x="8479281" y="3264986"/>
            <a:ext cx="3227832" cy="2872194"/>
          </a:xfrm>
        </p:spPr>
        <p:txBody>
          <a:bodyPr>
            <a:normAutofit fontScale="92500" lnSpcReduction="20000"/>
          </a:bodyPr>
          <a:lstStyle/>
          <a:p>
            <a:r>
              <a:rPr lang="en-US" dirty="0"/>
              <a:t>From the plot, the increase in pack price did not decrease the amount of smoking being done.</a:t>
            </a:r>
          </a:p>
          <a:p>
            <a:r>
              <a:rPr lang="en-US" dirty="0"/>
              <a:t>The 80s were a time of lots of partying ,prices were still relatively reasonable, there was a lot </a:t>
            </a:r>
            <a:r>
              <a:rPr lang="en-US"/>
              <a:t>of smoking.	</a:t>
            </a:r>
            <a:endParaRPr lang="en-US" dirty="0"/>
          </a:p>
        </p:txBody>
      </p:sp>
      <p:pic>
        <p:nvPicPr>
          <p:cNvPr id="6" name="Picture 5">
            <a:extLst>
              <a:ext uri="{FF2B5EF4-FFF2-40B4-BE49-F238E27FC236}">
                <a16:creationId xmlns:a16="http://schemas.microsoft.com/office/drawing/2014/main" id="{A6205F3E-251D-4611-B76B-E92463BD17C3}"/>
              </a:ext>
            </a:extLst>
          </p:cNvPr>
          <p:cNvPicPr>
            <a:picLocks noChangeAspect="1"/>
          </p:cNvPicPr>
          <p:nvPr/>
        </p:nvPicPr>
        <p:blipFill>
          <a:blip r:embed="rId2"/>
          <a:stretch>
            <a:fillRect/>
          </a:stretch>
        </p:blipFill>
        <p:spPr>
          <a:xfrm>
            <a:off x="167895" y="-33528"/>
            <a:ext cx="7427721" cy="6940862"/>
          </a:xfrm>
          <a:prstGeom prst="rect">
            <a:avLst/>
          </a:prstGeom>
        </p:spPr>
      </p:pic>
    </p:spTree>
    <p:extLst>
      <p:ext uri="{BB962C8B-B14F-4D97-AF65-F5344CB8AC3E}">
        <p14:creationId xmlns:p14="http://schemas.microsoft.com/office/powerpoint/2010/main" val="2589585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3CE61FB-2576-4281-9650-83C8B0C5D59F}"/>
              </a:ext>
            </a:extLst>
          </p:cNvPr>
          <p:cNvSpPr txBox="1"/>
          <p:nvPr/>
        </p:nvSpPr>
        <p:spPr>
          <a:xfrm>
            <a:off x="-837282" y="-11512627"/>
            <a:ext cx="9981282" cy="23914239"/>
          </a:xfrm>
          <a:prstGeom prst="rect">
            <a:avLst/>
          </a:prstGeom>
          <a:noFill/>
        </p:spPr>
        <p:txBody>
          <a:bodyPr wrap="square">
            <a:spAutoFit/>
          </a:bodyPr>
          <a:lstStyle/>
          <a:p>
            <a:r>
              <a:rPr lang="en-US" dirty="0"/>
              <a:t>#cigarette data set </a:t>
            </a:r>
            <a:r>
              <a:rPr lang="en-US" dirty="0" err="1"/>
              <a:t>ecdat</a:t>
            </a:r>
            <a:r>
              <a:rPr lang="en-US" dirty="0"/>
              <a:t> package</a:t>
            </a:r>
          </a:p>
          <a:p>
            <a:endParaRPr lang="en-US" dirty="0"/>
          </a:p>
          <a:p>
            <a:r>
              <a:rPr lang="en-US" dirty="0" err="1"/>
              <a:t>install.packages</a:t>
            </a:r>
            <a:r>
              <a:rPr lang="en-US" dirty="0"/>
              <a:t>("</a:t>
            </a:r>
            <a:r>
              <a:rPr lang="en-US" dirty="0" err="1"/>
              <a:t>Ecdat</a:t>
            </a:r>
            <a:r>
              <a:rPr lang="en-US" dirty="0"/>
              <a:t>")</a:t>
            </a:r>
          </a:p>
          <a:p>
            <a:r>
              <a:rPr lang="en-US" dirty="0"/>
              <a:t>library("</a:t>
            </a:r>
            <a:r>
              <a:rPr lang="en-US" dirty="0" err="1"/>
              <a:t>Ecdat</a:t>
            </a:r>
            <a:r>
              <a:rPr lang="en-US" dirty="0"/>
              <a:t>")</a:t>
            </a:r>
          </a:p>
          <a:p>
            <a:r>
              <a:rPr lang="en-US" dirty="0"/>
              <a:t>library(ggplot2)</a:t>
            </a:r>
          </a:p>
          <a:p>
            <a:r>
              <a:rPr lang="en-US" dirty="0"/>
              <a:t>library(</a:t>
            </a:r>
            <a:r>
              <a:rPr lang="en-US" dirty="0" err="1"/>
              <a:t>dplyr</a:t>
            </a:r>
            <a:r>
              <a:rPr lang="en-US" dirty="0"/>
              <a:t>)</a:t>
            </a:r>
          </a:p>
          <a:p>
            <a:r>
              <a:rPr lang="en-US" dirty="0"/>
              <a:t>library(</a:t>
            </a:r>
            <a:r>
              <a:rPr lang="en-US" dirty="0" err="1"/>
              <a:t>corrplot</a:t>
            </a:r>
            <a:r>
              <a:rPr lang="en-US" dirty="0"/>
              <a:t>)</a:t>
            </a:r>
          </a:p>
          <a:p>
            <a:r>
              <a:rPr lang="en-US" dirty="0"/>
              <a:t>head(Cigarette)</a:t>
            </a:r>
          </a:p>
          <a:p>
            <a:r>
              <a:rPr lang="en-US" dirty="0"/>
              <a:t>View(Cigarette)</a:t>
            </a:r>
          </a:p>
          <a:p>
            <a:endParaRPr lang="en-US" dirty="0"/>
          </a:p>
          <a:p>
            <a:endParaRPr lang="en-US" dirty="0"/>
          </a:p>
          <a:p>
            <a:r>
              <a:rPr lang="en-US" dirty="0"/>
              <a:t>#Create a boxplot of the average number of packs per capita by state. Which states have the highest number of packs? Which have the lowest?</a:t>
            </a:r>
          </a:p>
          <a:p>
            <a:r>
              <a:rPr lang="en-US" dirty="0" err="1"/>
              <a:t>ggplot</a:t>
            </a:r>
            <a:r>
              <a:rPr lang="en-US" dirty="0"/>
              <a:t>(Cigarette, </a:t>
            </a:r>
            <a:r>
              <a:rPr lang="en-US" dirty="0" err="1"/>
              <a:t>aes</a:t>
            </a:r>
            <a:r>
              <a:rPr lang="en-US" dirty="0"/>
              <a:t>(x = </a:t>
            </a:r>
            <a:r>
              <a:rPr lang="en-US" dirty="0" err="1"/>
              <a:t>packpc</a:t>
            </a:r>
            <a:r>
              <a:rPr lang="en-US" dirty="0"/>
              <a:t>, y = state)) + </a:t>
            </a:r>
            <a:r>
              <a:rPr lang="en-US" dirty="0" err="1"/>
              <a:t>geom_boxplot</a:t>
            </a:r>
            <a:r>
              <a:rPr lang="en-US" dirty="0"/>
              <a:t>()</a:t>
            </a:r>
          </a:p>
          <a:p>
            <a:endParaRPr lang="en-US" dirty="0"/>
          </a:p>
          <a:p>
            <a:r>
              <a:rPr lang="en-US" dirty="0"/>
              <a:t>#NH THE HIGHEST UT THE LOWEST</a:t>
            </a:r>
          </a:p>
          <a:p>
            <a:endParaRPr lang="en-US" dirty="0"/>
          </a:p>
          <a:p>
            <a:r>
              <a:rPr lang="en-US" dirty="0"/>
              <a:t>#Find the median over all the states of the number of packs per capita for each year. Plot this median value for the years from 1985 to 1995. What can you say about cigarette usage in these years?</a:t>
            </a:r>
          </a:p>
          <a:p>
            <a:r>
              <a:rPr lang="en-US" dirty="0"/>
              <a:t> </a:t>
            </a:r>
          </a:p>
          <a:p>
            <a:r>
              <a:rPr lang="en-US" dirty="0" err="1"/>
              <a:t>gm_medians</a:t>
            </a:r>
            <a:r>
              <a:rPr lang="en-US" dirty="0"/>
              <a:t> &lt;- Cigarette %&gt;% </a:t>
            </a:r>
            <a:r>
              <a:rPr lang="en-US" dirty="0" err="1"/>
              <a:t>group_by</a:t>
            </a:r>
            <a:r>
              <a:rPr lang="en-US" dirty="0"/>
              <a:t>(year, state) %&gt;% </a:t>
            </a:r>
            <a:r>
              <a:rPr lang="en-US" dirty="0" err="1"/>
              <a:t>summarise</a:t>
            </a:r>
            <a:r>
              <a:rPr lang="en-US" dirty="0"/>
              <a:t>(</a:t>
            </a:r>
            <a:r>
              <a:rPr lang="en-US" dirty="0" err="1"/>
              <a:t>packpc</a:t>
            </a:r>
            <a:r>
              <a:rPr lang="en-US" dirty="0"/>
              <a:t> = median(</a:t>
            </a:r>
            <a:r>
              <a:rPr lang="en-US" dirty="0" err="1"/>
              <a:t>packpc</a:t>
            </a:r>
            <a:r>
              <a:rPr lang="en-US" dirty="0"/>
              <a:t>) , </a:t>
            </a:r>
            <a:r>
              <a:rPr lang="en-US" dirty="0" err="1"/>
              <a:t>packpc</a:t>
            </a:r>
            <a:r>
              <a:rPr lang="en-US" dirty="0"/>
              <a:t> = median(</a:t>
            </a:r>
            <a:r>
              <a:rPr lang="en-US" dirty="0" err="1"/>
              <a:t>packpc</a:t>
            </a:r>
            <a:r>
              <a:rPr lang="en-US" dirty="0"/>
              <a:t>)) %&gt;% arrange(desc(</a:t>
            </a:r>
            <a:r>
              <a:rPr lang="en-US" dirty="0" err="1"/>
              <a:t>packpc</a:t>
            </a:r>
            <a:r>
              <a:rPr lang="en-US" dirty="0"/>
              <a:t>))</a:t>
            </a:r>
          </a:p>
          <a:p>
            <a:r>
              <a:rPr lang="en-US" dirty="0"/>
              <a:t>  </a:t>
            </a:r>
          </a:p>
          <a:p>
            <a:r>
              <a:rPr lang="en-US" dirty="0"/>
              <a:t>View(</a:t>
            </a:r>
            <a:r>
              <a:rPr lang="en-US" dirty="0" err="1"/>
              <a:t>gm_medians</a:t>
            </a:r>
            <a:r>
              <a:rPr lang="en-US" dirty="0"/>
              <a:t>)</a:t>
            </a:r>
          </a:p>
          <a:p>
            <a:endParaRPr lang="en-US" dirty="0"/>
          </a:p>
          <a:p>
            <a:r>
              <a:rPr lang="en-US" dirty="0"/>
              <a:t># from 1985-1995 more cigarettes were sold in New Hampshire and Kentucky</a:t>
            </a:r>
          </a:p>
          <a:p>
            <a:endParaRPr lang="en-US" dirty="0"/>
          </a:p>
          <a:p>
            <a:r>
              <a:rPr lang="en-US" dirty="0" err="1"/>
              <a:t>ggplot</a:t>
            </a:r>
            <a:r>
              <a:rPr lang="en-US" dirty="0"/>
              <a:t>(</a:t>
            </a:r>
            <a:r>
              <a:rPr lang="en-US" dirty="0" err="1"/>
              <a:t>gm_medians</a:t>
            </a:r>
            <a:r>
              <a:rPr lang="en-US" dirty="0"/>
              <a:t>, </a:t>
            </a:r>
            <a:r>
              <a:rPr lang="en-US" dirty="0" err="1"/>
              <a:t>aes</a:t>
            </a:r>
            <a:r>
              <a:rPr lang="en-US" dirty="0"/>
              <a:t>(x=</a:t>
            </a:r>
            <a:r>
              <a:rPr lang="en-US" dirty="0" err="1"/>
              <a:t>packpc</a:t>
            </a:r>
            <a:r>
              <a:rPr lang="en-US" dirty="0"/>
              <a:t>, y=year)) + </a:t>
            </a:r>
            <a:r>
              <a:rPr lang="en-US" dirty="0" err="1"/>
              <a:t>geom_point</a:t>
            </a:r>
            <a:r>
              <a:rPr lang="en-US" dirty="0"/>
              <a:t>() </a:t>
            </a:r>
          </a:p>
          <a:p>
            <a:r>
              <a:rPr lang="en-US" dirty="0"/>
              <a:t>#smoking has remained at a mostly constant pace with a small slowdown in the late 80s to early 90s and picking back up</a:t>
            </a:r>
          </a:p>
          <a:p>
            <a:endParaRPr lang="en-US" dirty="0"/>
          </a:p>
          <a:p>
            <a:r>
              <a:rPr lang="en-US" dirty="0"/>
              <a:t>#Create a scatter plot of price per pack vs number of packs per capita for all states and years</a:t>
            </a:r>
          </a:p>
          <a:p>
            <a:endParaRPr lang="en-US" dirty="0"/>
          </a:p>
          <a:p>
            <a:r>
              <a:rPr lang="en-US" dirty="0" err="1"/>
              <a:t>ggplot</a:t>
            </a:r>
            <a:r>
              <a:rPr lang="en-US" dirty="0"/>
              <a:t>(Cigarette, </a:t>
            </a:r>
            <a:r>
              <a:rPr lang="en-US" dirty="0" err="1"/>
              <a:t>aes</a:t>
            </a:r>
            <a:r>
              <a:rPr lang="en-US" dirty="0"/>
              <a:t>(x=</a:t>
            </a:r>
            <a:r>
              <a:rPr lang="en-US" dirty="0" err="1"/>
              <a:t>packpc</a:t>
            </a:r>
            <a:r>
              <a:rPr lang="en-US" dirty="0"/>
              <a:t>, y=</a:t>
            </a:r>
            <a:r>
              <a:rPr lang="en-US" dirty="0" err="1"/>
              <a:t>avgprs</a:t>
            </a:r>
            <a:r>
              <a:rPr lang="en-US" dirty="0"/>
              <a:t>)) + </a:t>
            </a:r>
            <a:r>
              <a:rPr lang="en-US" dirty="0" err="1"/>
              <a:t>geom_point</a:t>
            </a:r>
            <a:r>
              <a:rPr lang="en-US" dirty="0"/>
              <a:t>() + </a:t>
            </a:r>
            <a:r>
              <a:rPr lang="en-US" dirty="0" err="1"/>
              <a:t>geom_smooth</a:t>
            </a:r>
            <a:r>
              <a:rPr lang="en-US" dirty="0"/>
              <a:t>(method = </a:t>
            </a:r>
            <a:r>
              <a:rPr lang="en-US" dirty="0" err="1"/>
              <a:t>lm</a:t>
            </a:r>
            <a:r>
              <a:rPr lang="en-US" dirty="0"/>
              <a:t>)</a:t>
            </a:r>
          </a:p>
          <a:p>
            <a:endParaRPr lang="en-US" dirty="0"/>
          </a:p>
          <a:p>
            <a:r>
              <a:rPr lang="en-US" dirty="0"/>
              <a:t>#as price increased the number of packs purchased remained the same</a:t>
            </a:r>
          </a:p>
          <a:p>
            <a:endParaRPr lang="en-US" dirty="0"/>
          </a:p>
          <a:p>
            <a:endParaRPr lang="en-US" dirty="0"/>
          </a:p>
          <a:p>
            <a:r>
              <a:rPr lang="en-US" dirty="0"/>
              <a:t>#Change your scatter plot to show the points for each year in a different color. Does the relationship between the two variable change over time?</a:t>
            </a:r>
          </a:p>
          <a:p>
            <a:endParaRPr lang="en-US" dirty="0"/>
          </a:p>
          <a:p>
            <a:endParaRPr lang="en-US" dirty="0"/>
          </a:p>
          <a:p>
            <a:r>
              <a:rPr lang="en-US" dirty="0" err="1"/>
              <a:t>ggplot</a:t>
            </a:r>
            <a:r>
              <a:rPr lang="en-US" dirty="0"/>
              <a:t>(Cigarette, </a:t>
            </a:r>
            <a:r>
              <a:rPr lang="en-US" dirty="0" err="1"/>
              <a:t>aes</a:t>
            </a:r>
            <a:r>
              <a:rPr lang="en-US" dirty="0"/>
              <a:t>(x=</a:t>
            </a:r>
            <a:r>
              <a:rPr lang="en-US" dirty="0" err="1"/>
              <a:t>packpc</a:t>
            </a:r>
            <a:r>
              <a:rPr lang="en-US" dirty="0"/>
              <a:t>, y=</a:t>
            </a:r>
            <a:r>
              <a:rPr lang="en-US" dirty="0" err="1"/>
              <a:t>avgprs</a:t>
            </a:r>
            <a:r>
              <a:rPr lang="en-US" dirty="0"/>
              <a:t>, color = year)) + </a:t>
            </a:r>
            <a:r>
              <a:rPr lang="en-US" dirty="0" err="1"/>
              <a:t>geom_point</a:t>
            </a:r>
            <a:r>
              <a:rPr lang="en-US" dirty="0"/>
              <a:t>() + </a:t>
            </a:r>
            <a:r>
              <a:rPr lang="en-US" dirty="0" err="1"/>
              <a:t>geom_smooth</a:t>
            </a:r>
            <a:r>
              <a:rPr lang="en-US" dirty="0"/>
              <a:t>(method = </a:t>
            </a:r>
            <a:r>
              <a:rPr lang="en-US" dirty="0" err="1"/>
              <a:t>lm</a:t>
            </a:r>
            <a:r>
              <a:rPr lang="en-US" dirty="0"/>
              <a:t>)</a:t>
            </a:r>
          </a:p>
          <a:p>
            <a:endParaRPr lang="en-US" dirty="0"/>
          </a:p>
          <a:p>
            <a:r>
              <a:rPr lang="en-US" dirty="0"/>
              <a:t>#there is no  relationship between price per pack vs number of packs sold </a:t>
            </a:r>
          </a:p>
          <a:p>
            <a:endParaRPr lang="en-US" dirty="0"/>
          </a:p>
          <a:p>
            <a:r>
              <a:rPr lang="en-US" dirty="0"/>
              <a:t>#Do a linear regression for these two variables. How much variability does the line explain?</a:t>
            </a:r>
          </a:p>
          <a:p>
            <a:endParaRPr lang="en-US" dirty="0"/>
          </a:p>
          <a:p>
            <a:r>
              <a:rPr lang="en-US" dirty="0"/>
              <a:t>regression &lt;- </a:t>
            </a:r>
            <a:r>
              <a:rPr lang="en-US" dirty="0" err="1"/>
              <a:t>lm</a:t>
            </a:r>
            <a:r>
              <a:rPr lang="en-US" dirty="0"/>
              <a:t>(</a:t>
            </a:r>
            <a:r>
              <a:rPr lang="en-US" dirty="0" err="1"/>
              <a:t>avgprs</a:t>
            </a:r>
            <a:r>
              <a:rPr lang="en-US" dirty="0"/>
              <a:t> ~ </a:t>
            </a:r>
            <a:r>
              <a:rPr lang="en-US" dirty="0" err="1"/>
              <a:t>packpc</a:t>
            </a:r>
            <a:r>
              <a:rPr lang="en-US" dirty="0"/>
              <a:t>, Cigarette)</a:t>
            </a:r>
          </a:p>
          <a:p>
            <a:r>
              <a:rPr lang="en-US" dirty="0"/>
              <a:t>summary(regression)</a:t>
            </a:r>
          </a:p>
          <a:p>
            <a:r>
              <a:rPr lang="en-US" dirty="0"/>
              <a:t>#price per pack affects average pack by 34% not a lot</a:t>
            </a:r>
          </a:p>
          <a:p>
            <a:endParaRPr lang="en-US" dirty="0"/>
          </a:p>
          <a:p>
            <a:r>
              <a:rPr lang="en-US" dirty="0"/>
              <a:t>#The plot above does not adjust for inflation. You can adjust the price of a pack of cigarettes for inflation by dividing the </a:t>
            </a:r>
            <a:r>
              <a:rPr lang="en-US" dirty="0" err="1"/>
              <a:t>avgprs</a:t>
            </a:r>
            <a:r>
              <a:rPr lang="en-US" dirty="0"/>
              <a:t> variable by the cpi variable. Create an adjusted price for each row, then re-do your scatter plot and linear regression using this adjusted price.</a:t>
            </a:r>
          </a:p>
          <a:p>
            <a:r>
              <a:rPr lang="en-US" dirty="0"/>
              <a:t>Inflate &lt;- Cigarette %&gt;% mutate(inflation = </a:t>
            </a:r>
            <a:r>
              <a:rPr lang="en-US" dirty="0" err="1"/>
              <a:t>avgprs</a:t>
            </a:r>
            <a:r>
              <a:rPr lang="en-US" dirty="0"/>
              <a:t> / cpi)</a:t>
            </a:r>
          </a:p>
          <a:p>
            <a:r>
              <a:rPr lang="en-US" dirty="0" err="1"/>
              <a:t>ggplot</a:t>
            </a:r>
            <a:r>
              <a:rPr lang="en-US" dirty="0"/>
              <a:t>(Inflate, </a:t>
            </a:r>
            <a:r>
              <a:rPr lang="en-US" dirty="0" err="1"/>
              <a:t>aes</a:t>
            </a:r>
            <a:r>
              <a:rPr lang="en-US" dirty="0"/>
              <a:t>(x=</a:t>
            </a:r>
            <a:r>
              <a:rPr lang="en-US" dirty="0" err="1"/>
              <a:t>packpc</a:t>
            </a:r>
            <a:r>
              <a:rPr lang="en-US" dirty="0"/>
              <a:t>, y=</a:t>
            </a:r>
            <a:r>
              <a:rPr lang="en-US" dirty="0" err="1"/>
              <a:t>avgprs</a:t>
            </a:r>
            <a:r>
              <a:rPr lang="en-US" dirty="0"/>
              <a:t>, color = year)) + </a:t>
            </a:r>
            <a:r>
              <a:rPr lang="en-US" dirty="0" err="1"/>
              <a:t>geom_point</a:t>
            </a:r>
            <a:r>
              <a:rPr lang="en-US" dirty="0"/>
              <a:t>() + </a:t>
            </a:r>
            <a:r>
              <a:rPr lang="en-US" dirty="0" err="1"/>
              <a:t>geom_smooth</a:t>
            </a:r>
            <a:r>
              <a:rPr lang="en-US" dirty="0"/>
              <a:t>(method = </a:t>
            </a:r>
            <a:r>
              <a:rPr lang="en-US" dirty="0" err="1"/>
              <a:t>lm</a:t>
            </a:r>
            <a:r>
              <a:rPr lang="en-US" dirty="0"/>
              <a:t>)</a:t>
            </a:r>
          </a:p>
          <a:p>
            <a:r>
              <a:rPr lang="en-US" dirty="0"/>
              <a:t>regression &lt;- </a:t>
            </a:r>
            <a:r>
              <a:rPr lang="en-US" dirty="0" err="1"/>
              <a:t>lm</a:t>
            </a:r>
            <a:r>
              <a:rPr lang="en-US" dirty="0"/>
              <a:t>(</a:t>
            </a:r>
            <a:r>
              <a:rPr lang="en-US" dirty="0" err="1"/>
              <a:t>avgprs</a:t>
            </a:r>
            <a:r>
              <a:rPr lang="en-US" dirty="0"/>
              <a:t> ~ </a:t>
            </a:r>
            <a:r>
              <a:rPr lang="en-US" dirty="0" err="1"/>
              <a:t>packpc</a:t>
            </a:r>
            <a:r>
              <a:rPr lang="en-US" dirty="0"/>
              <a:t>, Inflate)</a:t>
            </a:r>
          </a:p>
          <a:p>
            <a:r>
              <a:rPr lang="en-US" dirty="0"/>
              <a:t>summary(regression)</a:t>
            </a:r>
          </a:p>
          <a:p>
            <a:endParaRPr lang="en-US" dirty="0"/>
          </a:p>
          <a:p>
            <a:r>
              <a:rPr lang="en-US" dirty="0"/>
              <a:t>#Create a data frame with just the rows from 1985</a:t>
            </a:r>
          </a:p>
          <a:p>
            <a:r>
              <a:rPr lang="en-US" dirty="0"/>
              <a:t>Packs1985 &lt;- Cigarette %&gt;% filter (year== 1985)</a:t>
            </a:r>
          </a:p>
          <a:p>
            <a:r>
              <a:rPr lang="en-US" dirty="0"/>
              <a:t>View(Packs1985)</a:t>
            </a:r>
          </a:p>
          <a:p>
            <a:r>
              <a:rPr lang="en-US" dirty="0"/>
              <a:t>#48 rows</a:t>
            </a:r>
          </a:p>
          <a:p>
            <a:r>
              <a:rPr lang="en-US" dirty="0"/>
              <a:t>#Create a second data frame with just the rows from 1995</a:t>
            </a:r>
          </a:p>
          <a:p>
            <a:r>
              <a:rPr lang="en-US" dirty="0"/>
              <a:t>Packs1995 &lt;- Cigarette %&gt;% filter (year== 1995)</a:t>
            </a:r>
          </a:p>
          <a:p>
            <a:r>
              <a:rPr lang="en-US" dirty="0"/>
              <a:t>View(Packs1995)</a:t>
            </a:r>
          </a:p>
          <a:p>
            <a:r>
              <a:rPr lang="en-US" dirty="0"/>
              <a:t>#48 rows</a:t>
            </a:r>
          </a:p>
          <a:p>
            <a:endParaRPr lang="en-US" dirty="0"/>
          </a:p>
          <a:p>
            <a:r>
              <a:rPr lang="en-US" dirty="0"/>
              <a:t>#from each of these data frames get a vector of the number of packs per capita</a:t>
            </a:r>
          </a:p>
          <a:p>
            <a:r>
              <a:rPr lang="en-US" dirty="0"/>
              <a:t>PPC &lt;- c(Packs1985$packpc, Packs1995$packpc)</a:t>
            </a:r>
          </a:p>
          <a:p>
            <a:r>
              <a:rPr lang="en-US" dirty="0"/>
              <a:t>View(PPC)</a:t>
            </a:r>
          </a:p>
          <a:p>
            <a:endParaRPr lang="en-US" dirty="0"/>
          </a:p>
          <a:p>
            <a:endParaRPr lang="en-US" dirty="0"/>
          </a:p>
          <a:p>
            <a:r>
              <a:rPr lang="en-US" dirty="0"/>
              <a:t># Use a paired t-test to see if the number of packs per capita in 1995 was significantly different than the number of packs per capita in 1985.</a:t>
            </a:r>
          </a:p>
          <a:p>
            <a:r>
              <a:rPr lang="en-US" dirty="0" err="1"/>
              <a:t>t.test</a:t>
            </a:r>
            <a:r>
              <a:rPr lang="en-US" dirty="0"/>
              <a:t>(Packs1985$packpc, Packs1995$packpc, paired = TRUE)</a:t>
            </a:r>
          </a:p>
          <a:p>
            <a:endParaRPr lang="en-US" dirty="0"/>
          </a:p>
          <a:p>
            <a:endParaRPr lang="en-US" dirty="0"/>
          </a:p>
        </p:txBody>
      </p:sp>
    </p:spTree>
    <p:extLst>
      <p:ext uri="{BB962C8B-B14F-4D97-AF65-F5344CB8AC3E}">
        <p14:creationId xmlns:p14="http://schemas.microsoft.com/office/powerpoint/2010/main" val="3181105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8166B-A7AF-493D-919F-F4C9FCC4E399}"/>
              </a:ext>
            </a:extLst>
          </p:cNvPr>
          <p:cNvSpPr>
            <a:spLocks noGrp="1"/>
          </p:cNvSpPr>
          <p:nvPr>
            <p:ph type="title"/>
          </p:nvPr>
        </p:nvSpPr>
        <p:spPr/>
        <p:txBody>
          <a:bodyPr/>
          <a:lstStyle/>
          <a:p>
            <a:r>
              <a:rPr lang="en-US" dirty="0"/>
              <a:t>Information gathered from</a:t>
            </a:r>
          </a:p>
        </p:txBody>
      </p:sp>
      <p:sp>
        <p:nvSpPr>
          <p:cNvPr id="3" name="Content Placeholder 2">
            <a:extLst>
              <a:ext uri="{FF2B5EF4-FFF2-40B4-BE49-F238E27FC236}">
                <a16:creationId xmlns:a16="http://schemas.microsoft.com/office/drawing/2014/main" id="{EB5CB2E5-9A93-4B66-8235-308B0C67A9FF}"/>
              </a:ext>
            </a:extLst>
          </p:cNvPr>
          <p:cNvSpPr>
            <a:spLocks noGrp="1"/>
          </p:cNvSpPr>
          <p:nvPr>
            <p:ph idx="1"/>
          </p:nvPr>
        </p:nvSpPr>
        <p:spPr/>
        <p:txBody>
          <a:bodyPr/>
          <a:lstStyle/>
          <a:p>
            <a:r>
              <a:rPr lang="en-US" dirty="0"/>
              <a:t>#cigarette data set Ecdat package</a:t>
            </a:r>
          </a:p>
          <a:p>
            <a:endParaRPr lang="en-US" dirty="0"/>
          </a:p>
          <a:p>
            <a:r>
              <a:rPr lang="en-US" dirty="0"/>
              <a:t>install.packages("Ecdat")</a:t>
            </a:r>
          </a:p>
          <a:p>
            <a:r>
              <a:rPr lang="en-US" dirty="0"/>
              <a:t>library(Ecdat)</a:t>
            </a:r>
          </a:p>
          <a:p>
            <a:r>
              <a:rPr lang="en-US" dirty="0"/>
              <a:t>library(ggplot2)</a:t>
            </a:r>
          </a:p>
          <a:p>
            <a:r>
              <a:rPr lang="en-US" dirty="0"/>
              <a:t>library(</a:t>
            </a:r>
            <a:r>
              <a:rPr lang="en-US" dirty="0" err="1"/>
              <a:t>dplyr</a:t>
            </a:r>
            <a:r>
              <a:rPr lang="en-US" dirty="0"/>
              <a:t>)</a:t>
            </a:r>
          </a:p>
          <a:p>
            <a:r>
              <a:rPr lang="en-US" dirty="0"/>
              <a:t>head(Cigarette)</a:t>
            </a:r>
          </a:p>
          <a:p>
            <a:endParaRPr lang="en-US" dirty="0"/>
          </a:p>
        </p:txBody>
      </p:sp>
    </p:spTree>
    <p:extLst>
      <p:ext uri="{BB962C8B-B14F-4D97-AF65-F5344CB8AC3E}">
        <p14:creationId xmlns:p14="http://schemas.microsoft.com/office/powerpoint/2010/main" val="3888239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6C9259-04C2-4923-889E-52968BFE4564}"/>
              </a:ext>
            </a:extLst>
          </p:cNvPr>
          <p:cNvSpPr txBox="1"/>
          <p:nvPr/>
        </p:nvSpPr>
        <p:spPr>
          <a:xfrm>
            <a:off x="-683046" y="-2137272"/>
            <a:ext cx="12875046" cy="8679299"/>
          </a:xfrm>
          <a:prstGeom prst="rect">
            <a:avLst/>
          </a:prstGeom>
          <a:noFill/>
        </p:spPr>
        <p:txBody>
          <a:bodyPr wrap="square">
            <a:spAutoFit/>
          </a:bodyPr>
          <a:lstStyle/>
          <a:p>
            <a:r>
              <a:rPr lang="en-US" dirty="0"/>
              <a:t>#Create a boxplot of the average number of packs per capita by state. Which states have the highest number of packs? Which have the lowest?</a:t>
            </a:r>
          </a:p>
          <a:p>
            <a:endParaRPr lang="en-US" dirty="0"/>
          </a:p>
          <a:p>
            <a:r>
              <a:rPr lang="en-US" dirty="0"/>
              <a:t>#Find the median over all the states of the number of packs per capita for each year. Plot this median value for the years from 1985 to 1995. What can you say about cigarette usage in these years?</a:t>
            </a:r>
          </a:p>
          <a:p>
            <a:endParaRPr lang="en-US" dirty="0"/>
          </a:p>
          <a:p>
            <a:r>
              <a:rPr lang="en-US" dirty="0"/>
              <a:t>#Create a scatter plot of price per pack vs number of packs per capita for all states and years.</a:t>
            </a:r>
          </a:p>
          <a:p>
            <a:endParaRPr lang="en-US" dirty="0"/>
          </a:p>
          <a:p>
            <a:r>
              <a:rPr lang="en-US" dirty="0"/>
              <a:t>#Are the price and the per capita packs positively correlated, negatively correlated, or uncorrelated? Explain why your answer would be expected.</a:t>
            </a:r>
          </a:p>
          <a:p>
            <a:endParaRPr lang="en-US" dirty="0"/>
          </a:p>
          <a:p>
            <a:r>
              <a:rPr lang="en-US" dirty="0"/>
              <a:t>#Change your scatter plot to show the points for each year in a different color. Does the relationship between the two variable change over time?</a:t>
            </a:r>
          </a:p>
          <a:p>
            <a:endParaRPr lang="en-US" dirty="0"/>
          </a:p>
          <a:p>
            <a:r>
              <a:rPr lang="en-US" dirty="0"/>
              <a:t>#Do a linear regression for these two variables. How much variability does the line explain?</a:t>
            </a:r>
          </a:p>
          <a:p>
            <a:endParaRPr lang="en-US" dirty="0"/>
          </a:p>
          <a:p>
            <a:r>
              <a:rPr lang="en-US" dirty="0"/>
              <a:t>#The plot above does not adjust for inflation. You can adjust the price of a pack of cigarettes for inflation by dividing the </a:t>
            </a:r>
            <a:r>
              <a:rPr lang="en-US" dirty="0" err="1"/>
              <a:t>avgprs</a:t>
            </a:r>
            <a:r>
              <a:rPr lang="en-US" dirty="0"/>
              <a:t> variable by the cpi variable. Create an adjusted price for each row, then re-do your scatter plot and linear regression using this adjusted price.</a:t>
            </a:r>
          </a:p>
          <a:p>
            <a:endParaRPr lang="en-US" dirty="0"/>
          </a:p>
          <a:p>
            <a:r>
              <a:rPr lang="en-US" dirty="0"/>
              <a:t>#Create a data frame with just the rows from1985.</a:t>
            </a:r>
          </a:p>
          <a:p>
            <a:endParaRPr lang="en-US" dirty="0"/>
          </a:p>
          <a:p>
            <a:r>
              <a:rPr lang="en-US" dirty="0"/>
              <a:t>#Create a second data frame with just the rows from 1995. Then, from each of these data frames,</a:t>
            </a:r>
          </a:p>
          <a:p>
            <a:endParaRPr lang="en-US" dirty="0"/>
          </a:p>
          <a:p>
            <a:r>
              <a:rPr lang="en-US" dirty="0"/>
              <a:t>#get a vector of the number of packs per capita.</a:t>
            </a:r>
          </a:p>
          <a:p>
            <a:endParaRPr lang="en-US" dirty="0"/>
          </a:p>
          <a:p>
            <a:r>
              <a:rPr lang="en-US" dirty="0"/>
              <a:t># Use a paired t-test to see if the number of packs per capita in 1995 was significantly different than the number of packs per capita in 1985.</a:t>
            </a:r>
          </a:p>
          <a:p>
            <a:endParaRPr lang="en-US" dirty="0"/>
          </a:p>
          <a:p>
            <a:r>
              <a:rPr lang="en-US" dirty="0"/>
              <a:t>In the process of doing this project, have any questions come to mind that this data set could answer? If so, pick one and do the analysis to find the answer to your question.</a:t>
            </a:r>
          </a:p>
        </p:txBody>
      </p:sp>
    </p:spTree>
    <p:extLst>
      <p:ext uri="{BB962C8B-B14F-4D97-AF65-F5344CB8AC3E}">
        <p14:creationId xmlns:p14="http://schemas.microsoft.com/office/powerpoint/2010/main" val="3459419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F37E6-2D21-451C-A3BC-69F2A0478833}"/>
              </a:ext>
            </a:extLst>
          </p:cNvPr>
          <p:cNvSpPr>
            <a:spLocks noGrp="1"/>
          </p:cNvSpPr>
          <p:nvPr>
            <p:ph type="title"/>
          </p:nvPr>
        </p:nvSpPr>
        <p:spPr>
          <a:xfrm>
            <a:off x="8839256" y="1503910"/>
            <a:ext cx="3230824" cy="1719896"/>
          </a:xfrm>
        </p:spPr>
        <p:txBody>
          <a:bodyPr/>
          <a:lstStyle/>
          <a:p>
            <a:r>
              <a:rPr lang="en-US" sz="2800"/>
              <a:t>average # of packs per capita by state</a:t>
            </a:r>
            <a:endParaRPr lang="en-US" sz="2800" dirty="0"/>
          </a:p>
        </p:txBody>
      </p:sp>
      <p:pic>
        <p:nvPicPr>
          <p:cNvPr id="6" name="Picture Placeholder 5">
            <a:extLst>
              <a:ext uri="{FF2B5EF4-FFF2-40B4-BE49-F238E27FC236}">
                <a16:creationId xmlns:a16="http://schemas.microsoft.com/office/drawing/2014/main" id="{7FB35FE3-13D3-4765-A5E8-6825D283E23E}"/>
              </a:ext>
            </a:extLst>
          </p:cNvPr>
          <p:cNvPicPr>
            <a:picLocks noGrp="1" noChangeAspect="1"/>
          </p:cNvPicPr>
          <p:nvPr>
            <p:ph type="pic" idx="1"/>
          </p:nvPr>
        </p:nvPicPr>
        <p:blipFill rotWithShape="1">
          <a:blip r:embed="rId2"/>
          <a:srcRect t="1653" b="1653"/>
          <a:stretch/>
        </p:blipFill>
        <p:spPr>
          <a:xfrm>
            <a:off x="-936434" y="-793214"/>
            <a:ext cx="9775690" cy="8519232"/>
          </a:xfrm>
        </p:spPr>
      </p:pic>
      <p:sp>
        <p:nvSpPr>
          <p:cNvPr id="4" name="Text Placeholder 3">
            <a:extLst>
              <a:ext uri="{FF2B5EF4-FFF2-40B4-BE49-F238E27FC236}">
                <a16:creationId xmlns:a16="http://schemas.microsoft.com/office/drawing/2014/main" id="{D6720594-67EC-423C-BCD7-B79C5E664400}"/>
              </a:ext>
            </a:extLst>
          </p:cNvPr>
          <p:cNvSpPr>
            <a:spLocks noGrp="1"/>
          </p:cNvSpPr>
          <p:nvPr>
            <p:ph type="body" sz="half" idx="2"/>
          </p:nvPr>
        </p:nvSpPr>
        <p:spPr>
          <a:xfrm>
            <a:off x="8839256" y="3429000"/>
            <a:ext cx="3230824" cy="4203192"/>
          </a:xfrm>
        </p:spPr>
        <p:txBody>
          <a:bodyPr/>
          <a:lstStyle/>
          <a:p>
            <a:r>
              <a:rPr lang="en-US"/>
              <a:t>The highest state is New Hampshire, while the lowest state is Utah</a:t>
            </a:r>
            <a:endParaRPr lang="en-US" dirty="0"/>
          </a:p>
        </p:txBody>
      </p:sp>
    </p:spTree>
    <p:extLst>
      <p:ext uri="{BB962C8B-B14F-4D97-AF65-F5344CB8AC3E}">
        <p14:creationId xmlns:p14="http://schemas.microsoft.com/office/powerpoint/2010/main" val="2028374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7A9A7C-054E-4A09-99EA-2B8C6FAC2F00}"/>
              </a:ext>
            </a:extLst>
          </p:cNvPr>
          <p:cNvPicPr>
            <a:picLocks noChangeAspect="1"/>
          </p:cNvPicPr>
          <p:nvPr/>
        </p:nvPicPr>
        <p:blipFill>
          <a:blip r:embed="rId2"/>
          <a:stretch>
            <a:fillRect/>
          </a:stretch>
        </p:blipFill>
        <p:spPr>
          <a:xfrm>
            <a:off x="487680" y="0"/>
            <a:ext cx="11533632" cy="6858000"/>
          </a:xfrm>
          <a:prstGeom prst="rect">
            <a:avLst/>
          </a:prstGeom>
        </p:spPr>
      </p:pic>
      <p:sp>
        <p:nvSpPr>
          <p:cNvPr id="9" name="Title 8">
            <a:extLst>
              <a:ext uri="{FF2B5EF4-FFF2-40B4-BE49-F238E27FC236}">
                <a16:creationId xmlns:a16="http://schemas.microsoft.com/office/drawing/2014/main" id="{9FCFE4F9-0661-48DD-BA7C-D69EEA00A053}"/>
              </a:ext>
            </a:extLst>
          </p:cNvPr>
          <p:cNvSpPr>
            <a:spLocks noGrp="1"/>
          </p:cNvSpPr>
          <p:nvPr>
            <p:ph type="title"/>
          </p:nvPr>
        </p:nvSpPr>
        <p:spPr/>
        <p:txBody>
          <a:bodyPr>
            <a:normAutofit/>
          </a:bodyPr>
          <a:lstStyle/>
          <a:p>
            <a:r>
              <a:rPr lang="en-US" sz="1800" dirty="0"/>
              <a:t>#create a scatterplot of price per pack vs number of packs per capita for all states and years</a:t>
            </a:r>
          </a:p>
        </p:txBody>
      </p:sp>
      <p:sp>
        <p:nvSpPr>
          <p:cNvPr id="10" name="Content Placeholder 9">
            <a:extLst>
              <a:ext uri="{FF2B5EF4-FFF2-40B4-BE49-F238E27FC236}">
                <a16:creationId xmlns:a16="http://schemas.microsoft.com/office/drawing/2014/main" id="{5A5427E3-5506-4C34-B81A-2216B67C89B3}"/>
              </a:ext>
            </a:extLst>
          </p:cNvPr>
          <p:cNvSpPr>
            <a:spLocks noGrp="1"/>
          </p:cNvSpPr>
          <p:nvPr>
            <p:ph idx="1"/>
          </p:nvPr>
        </p:nvSpPr>
        <p:spPr/>
        <p:txBody>
          <a:bodyPr/>
          <a:lstStyle/>
          <a:p>
            <a:endParaRPr lang="en-US"/>
          </a:p>
        </p:txBody>
      </p:sp>
      <p:sp>
        <p:nvSpPr>
          <p:cNvPr id="11" name="Text Placeholder 10">
            <a:extLst>
              <a:ext uri="{FF2B5EF4-FFF2-40B4-BE49-F238E27FC236}">
                <a16:creationId xmlns:a16="http://schemas.microsoft.com/office/drawing/2014/main" id="{A105F211-CCE3-40E5-B242-6AF2716AFFFD}"/>
              </a:ext>
            </a:extLst>
          </p:cNvPr>
          <p:cNvSpPr>
            <a:spLocks noGrp="1"/>
          </p:cNvSpPr>
          <p:nvPr>
            <p:ph type="body" sz="half" idx="2"/>
          </p:nvPr>
        </p:nvSpPr>
        <p:spPr/>
        <p:txBody>
          <a:bodyPr/>
          <a:lstStyle/>
          <a:p>
            <a:r>
              <a:rPr lang="en-US" dirty="0" err="1"/>
              <a:t>ggplot</a:t>
            </a:r>
            <a:r>
              <a:rPr lang="en-US" dirty="0"/>
              <a:t>(Cigarette, </a:t>
            </a:r>
            <a:r>
              <a:rPr lang="en-US" dirty="0" err="1"/>
              <a:t>aes</a:t>
            </a:r>
            <a:r>
              <a:rPr lang="en-US" dirty="0"/>
              <a:t>(x=</a:t>
            </a:r>
            <a:r>
              <a:rPr lang="en-US" dirty="0" err="1"/>
              <a:t>packpc</a:t>
            </a:r>
            <a:r>
              <a:rPr lang="en-US" dirty="0"/>
              <a:t>, y=</a:t>
            </a:r>
            <a:r>
              <a:rPr lang="en-US" dirty="0" err="1"/>
              <a:t>avgprs</a:t>
            </a:r>
            <a:r>
              <a:rPr lang="en-US" dirty="0"/>
              <a:t>)) + </a:t>
            </a:r>
            <a:r>
              <a:rPr lang="en-US" dirty="0" err="1"/>
              <a:t>geom_point</a:t>
            </a:r>
            <a:r>
              <a:rPr lang="en-US" dirty="0"/>
              <a:t>() + </a:t>
            </a:r>
            <a:r>
              <a:rPr lang="en-US" dirty="0" err="1"/>
              <a:t>geom_smooth</a:t>
            </a:r>
            <a:r>
              <a:rPr lang="en-US" dirty="0"/>
              <a:t>(method = </a:t>
            </a:r>
            <a:r>
              <a:rPr lang="en-US" dirty="0" err="1"/>
              <a:t>lm</a:t>
            </a:r>
            <a:r>
              <a:rPr lang="en-US" dirty="0"/>
              <a:t>)	</a:t>
            </a:r>
          </a:p>
        </p:txBody>
      </p:sp>
    </p:spTree>
    <p:extLst>
      <p:ext uri="{BB962C8B-B14F-4D97-AF65-F5344CB8AC3E}">
        <p14:creationId xmlns:p14="http://schemas.microsoft.com/office/powerpoint/2010/main" val="3596949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2E3712C-1F61-46CC-8C21-71E248D18F8B}"/>
              </a:ext>
            </a:extLst>
          </p:cNvPr>
          <p:cNvSpPr>
            <a:spLocks noGrp="1"/>
          </p:cNvSpPr>
          <p:nvPr>
            <p:ph type="title"/>
          </p:nvPr>
        </p:nvSpPr>
        <p:spPr/>
        <p:txBody>
          <a:bodyPr/>
          <a:lstStyle/>
          <a:p>
            <a:r>
              <a:rPr lang="en-US" sz="1800" dirty="0"/>
              <a:t>Are the per capita packs positively correlated, negative correlated, or uncorrelated?</a:t>
            </a:r>
          </a:p>
        </p:txBody>
      </p:sp>
      <p:pic>
        <p:nvPicPr>
          <p:cNvPr id="12" name="Picture Placeholder 11">
            <a:extLst>
              <a:ext uri="{FF2B5EF4-FFF2-40B4-BE49-F238E27FC236}">
                <a16:creationId xmlns:a16="http://schemas.microsoft.com/office/drawing/2014/main" id="{07CCCF22-9A38-4E12-9635-9F6E2336BF24}"/>
              </a:ext>
            </a:extLst>
          </p:cNvPr>
          <p:cNvPicPr>
            <a:picLocks noGrp="1" noChangeAspect="1"/>
          </p:cNvPicPr>
          <p:nvPr>
            <p:ph type="pic" idx="1"/>
          </p:nvPr>
        </p:nvPicPr>
        <p:blipFill rotWithShape="1">
          <a:blip r:embed="rId2"/>
          <a:srcRect t="18207" b="18207"/>
          <a:stretch/>
        </p:blipFill>
        <p:spPr/>
      </p:pic>
      <p:sp>
        <p:nvSpPr>
          <p:cNvPr id="8" name="Text Placeholder 7">
            <a:extLst>
              <a:ext uri="{FF2B5EF4-FFF2-40B4-BE49-F238E27FC236}">
                <a16:creationId xmlns:a16="http://schemas.microsoft.com/office/drawing/2014/main" id="{508CC69D-7CE7-4218-8880-9D13DEEC9C04}"/>
              </a:ext>
            </a:extLst>
          </p:cNvPr>
          <p:cNvSpPr>
            <a:spLocks noGrp="1"/>
          </p:cNvSpPr>
          <p:nvPr>
            <p:ph type="body" sz="half" idx="2"/>
          </p:nvPr>
        </p:nvSpPr>
        <p:spPr/>
        <p:txBody>
          <a:bodyPr/>
          <a:lstStyle/>
          <a:p>
            <a:r>
              <a:rPr lang="en-US" dirty="0"/>
              <a:t>This is a negative correlation; the price and the packs per capita are moving in opposite directions. Higher pack prices did not affect the amount of packs sold</a:t>
            </a:r>
          </a:p>
        </p:txBody>
      </p:sp>
    </p:spTree>
    <p:extLst>
      <p:ext uri="{BB962C8B-B14F-4D97-AF65-F5344CB8AC3E}">
        <p14:creationId xmlns:p14="http://schemas.microsoft.com/office/powerpoint/2010/main" val="3825968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BE0733-F860-42FB-ACFD-38F93507AD92}"/>
              </a:ext>
            </a:extLst>
          </p:cNvPr>
          <p:cNvPicPr>
            <a:picLocks noChangeAspect="1"/>
          </p:cNvPicPr>
          <p:nvPr/>
        </p:nvPicPr>
        <p:blipFill>
          <a:blip r:embed="rId2"/>
          <a:stretch>
            <a:fillRect/>
          </a:stretch>
        </p:blipFill>
        <p:spPr>
          <a:xfrm>
            <a:off x="5474209" y="134112"/>
            <a:ext cx="6717792" cy="6858000"/>
          </a:xfrm>
          <a:prstGeom prst="rect">
            <a:avLst/>
          </a:prstGeom>
        </p:spPr>
      </p:pic>
      <p:sp>
        <p:nvSpPr>
          <p:cNvPr id="11" name="Title 10">
            <a:extLst>
              <a:ext uri="{FF2B5EF4-FFF2-40B4-BE49-F238E27FC236}">
                <a16:creationId xmlns:a16="http://schemas.microsoft.com/office/drawing/2014/main" id="{B9BD3FF3-8BF5-4596-8867-A90817139B46}"/>
              </a:ext>
            </a:extLst>
          </p:cNvPr>
          <p:cNvSpPr>
            <a:spLocks noGrp="1"/>
          </p:cNvSpPr>
          <p:nvPr>
            <p:ph type="title"/>
          </p:nvPr>
        </p:nvSpPr>
        <p:spPr>
          <a:xfrm>
            <a:off x="11216640" y="243840"/>
            <a:ext cx="975360" cy="2182369"/>
          </a:xfrm>
        </p:spPr>
        <p:txBody>
          <a:bodyPr>
            <a:normAutofit fontScale="90000"/>
          </a:bodyPr>
          <a:lstStyle/>
          <a:p>
            <a:r>
              <a:rPr lang="en-US" sz="1800" dirty="0"/>
              <a:t>Price vs pack(s) sold over the yea	</a:t>
            </a:r>
            <a:r>
              <a:rPr lang="en-US" sz="1800" dirty="0" err="1"/>
              <a:t>rs</a:t>
            </a:r>
            <a:br>
              <a:rPr lang="en-US" sz="1800" dirty="0"/>
            </a:br>
            <a:r>
              <a:rPr lang="en-US" sz="1800" dirty="0"/>
              <a:t>(1985-1995)</a:t>
            </a:r>
            <a:br>
              <a:rPr lang="en-US" sz="1800" dirty="0"/>
            </a:br>
            <a:endParaRPr lang="en-US" sz="1800" dirty="0"/>
          </a:p>
        </p:txBody>
      </p:sp>
      <p:sp>
        <p:nvSpPr>
          <p:cNvPr id="12" name="Content Placeholder 11">
            <a:extLst>
              <a:ext uri="{FF2B5EF4-FFF2-40B4-BE49-F238E27FC236}">
                <a16:creationId xmlns:a16="http://schemas.microsoft.com/office/drawing/2014/main" id="{25436935-495B-4824-923F-363292598D98}"/>
              </a:ext>
            </a:extLst>
          </p:cNvPr>
          <p:cNvSpPr>
            <a:spLocks noGrp="1"/>
          </p:cNvSpPr>
          <p:nvPr>
            <p:ph idx="1"/>
          </p:nvPr>
        </p:nvSpPr>
        <p:spPr>
          <a:xfrm>
            <a:off x="0" y="-292608"/>
            <a:ext cx="5205984" cy="6095999"/>
          </a:xfrm>
        </p:spPr>
        <p:txBody>
          <a:bodyPr/>
          <a:lstStyle/>
          <a:p>
            <a:r>
              <a:rPr lang="en-US" dirty="0"/>
              <a:t>As the price in packs increased the amount of packs purchased remained much the same.</a:t>
            </a:r>
          </a:p>
        </p:txBody>
      </p:sp>
      <p:sp>
        <p:nvSpPr>
          <p:cNvPr id="13" name="Text Placeholder 12">
            <a:extLst>
              <a:ext uri="{FF2B5EF4-FFF2-40B4-BE49-F238E27FC236}">
                <a16:creationId xmlns:a16="http://schemas.microsoft.com/office/drawing/2014/main" id="{FC7E5C02-396F-479F-AF01-8A1DFDE9C790}"/>
              </a:ext>
            </a:extLst>
          </p:cNvPr>
          <p:cNvSpPr>
            <a:spLocks noGrp="1"/>
          </p:cNvSpPr>
          <p:nvPr>
            <p:ph type="body" sz="half" idx="2"/>
          </p:nvPr>
        </p:nvSpPr>
        <p:spPr>
          <a:xfrm>
            <a:off x="11216641" y="5303519"/>
            <a:ext cx="829055" cy="1554481"/>
          </a:xfrm>
        </p:spPr>
        <p:txBody>
          <a:bodyPr/>
          <a:lstStyle/>
          <a:p>
            <a:endParaRPr lang="en-US" dirty="0"/>
          </a:p>
        </p:txBody>
      </p:sp>
    </p:spTree>
    <p:extLst>
      <p:ext uri="{BB962C8B-B14F-4D97-AF65-F5344CB8AC3E}">
        <p14:creationId xmlns:p14="http://schemas.microsoft.com/office/powerpoint/2010/main" val="2493352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576D3-E25D-46A9-AA29-5EA10B287D5F}"/>
              </a:ext>
            </a:extLst>
          </p:cNvPr>
          <p:cNvSpPr>
            <a:spLocks noGrp="1"/>
          </p:cNvSpPr>
          <p:nvPr>
            <p:ph type="title"/>
          </p:nvPr>
        </p:nvSpPr>
        <p:spPr/>
        <p:txBody>
          <a:bodyPr/>
          <a:lstStyle/>
          <a:p>
            <a:r>
              <a:rPr lang="en-US" sz="1800" dirty="0"/>
              <a:t>Average price vs price per capita adjusted for inflation</a:t>
            </a:r>
          </a:p>
        </p:txBody>
      </p:sp>
      <p:pic>
        <p:nvPicPr>
          <p:cNvPr id="6" name="Picture Placeholder 5">
            <a:extLst>
              <a:ext uri="{FF2B5EF4-FFF2-40B4-BE49-F238E27FC236}">
                <a16:creationId xmlns:a16="http://schemas.microsoft.com/office/drawing/2014/main" id="{CF1C8357-25EA-4002-8D3A-E6D979DD0B66}"/>
              </a:ext>
            </a:extLst>
          </p:cNvPr>
          <p:cNvPicPr>
            <a:picLocks noGrp="1" noChangeAspect="1"/>
          </p:cNvPicPr>
          <p:nvPr>
            <p:ph type="pic" idx="1"/>
          </p:nvPr>
        </p:nvPicPr>
        <p:blipFill rotWithShape="1">
          <a:blip r:embed="rId2"/>
          <a:srcRect t="18207" b="18207"/>
          <a:stretch/>
        </p:blipFill>
        <p:spPr/>
      </p:pic>
      <p:sp>
        <p:nvSpPr>
          <p:cNvPr id="4" name="Text Placeholder 3">
            <a:extLst>
              <a:ext uri="{FF2B5EF4-FFF2-40B4-BE49-F238E27FC236}">
                <a16:creationId xmlns:a16="http://schemas.microsoft.com/office/drawing/2014/main" id="{1C682974-17FB-4EB0-87D5-64331EEE695E}"/>
              </a:ext>
            </a:extLst>
          </p:cNvPr>
          <p:cNvSpPr>
            <a:spLocks noGrp="1"/>
          </p:cNvSpPr>
          <p:nvPr>
            <p:ph type="body" sz="half" idx="2"/>
          </p:nvPr>
        </p:nvSpPr>
        <p:spPr/>
        <p:txBody>
          <a:bodyPr/>
          <a:lstStyle/>
          <a:p>
            <a:r>
              <a:rPr lang="en-US" dirty="0"/>
              <a:t>Price per pack still only affects the average price by 34%</a:t>
            </a:r>
          </a:p>
          <a:p>
            <a:r>
              <a:rPr lang="en-US" dirty="0"/>
              <a:t>	</a:t>
            </a:r>
          </a:p>
        </p:txBody>
      </p:sp>
    </p:spTree>
    <p:extLst>
      <p:ext uri="{BB962C8B-B14F-4D97-AF65-F5344CB8AC3E}">
        <p14:creationId xmlns:p14="http://schemas.microsoft.com/office/powerpoint/2010/main" val="3102496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2EF6BE8-64AD-473B-B9AF-5038000C75E6}"/>
              </a:ext>
            </a:extLst>
          </p:cNvPr>
          <p:cNvSpPr>
            <a:spLocks noGrp="1"/>
          </p:cNvSpPr>
          <p:nvPr>
            <p:ph type="pic" idx="1"/>
          </p:nvPr>
        </p:nvSpPr>
        <p:spPr/>
      </p:sp>
      <p:sp>
        <p:nvSpPr>
          <p:cNvPr id="3" name="Title 2">
            <a:extLst>
              <a:ext uri="{FF2B5EF4-FFF2-40B4-BE49-F238E27FC236}">
                <a16:creationId xmlns:a16="http://schemas.microsoft.com/office/drawing/2014/main" id="{D9404EFA-7649-4C21-A620-3639AA101F26}"/>
              </a:ext>
            </a:extLst>
          </p:cNvPr>
          <p:cNvSpPr>
            <a:spLocks noGrp="1"/>
          </p:cNvSpPr>
          <p:nvPr>
            <p:ph type="title"/>
          </p:nvPr>
        </p:nvSpPr>
        <p:spPr>
          <a:xfrm>
            <a:off x="8476487" y="1503910"/>
            <a:ext cx="4259011" cy="1719896"/>
          </a:xfrm>
        </p:spPr>
        <p:txBody>
          <a:bodyPr/>
          <a:lstStyle/>
          <a:p>
            <a:r>
              <a:rPr lang="en-US" sz="1800" dirty="0"/>
              <a:t>#Create a data frame with just the rows from 1985</a:t>
            </a:r>
            <a:br>
              <a:rPr lang="en-US" sz="1800" dirty="0"/>
            </a:br>
            <a:br>
              <a:rPr lang="en-US" sz="1800" dirty="0"/>
            </a:br>
            <a:endParaRPr lang="en-US" sz="1800" dirty="0"/>
          </a:p>
        </p:txBody>
      </p:sp>
      <p:sp>
        <p:nvSpPr>
          <p:cNvPr id="4" name="Text Placeholder 3">
            <a:extLst>
              <a:ext uri="{FF2B5EF4-FFF2-40B4-BE49-F238E27FC236}">
                <a16:creationId xmlns:a16="http://schemas.microsoft.com/office/drawing/2014/main" id="{A2942048-2879-41BA-B33C-71524F1D8C5F}"/>
              </a:ext>
            </a:extLst>
          </p:cNvPr>
          <p:cNvSpPr>
            <a:spLocks noGrp="1"/>
          </p:cNvSpPr>
          <p:nvPr>
            <p:ph type="body" sz="half" idx="2"/>
          </p:nvPr>
        </p:nvSpPr>
        <p:spPr>
          <a:xfrm>
            <a:off x="8476488" y="3223805"/>
            <a:ext cx="4259010" cy="3088859"/>
          </a:xfrm>
        </p:spPr>
        <p:txBody>
          <a:bodyPr/>
          <a:lstStyle/>
          <a:p>
            <a:r>
              <a:rPr lang="en-US" sz="1600" dirty="0"/>
              <a:t>Packs1985 &lt;- Cigarette %&gt;% filter (year== 1985)</a:t>
            </a:r>
            <a:br>
              <a:rPr lang="en-US" sz="1600" dirty="0"/>
            </a:br>
            <a:r>
              <a:rPr lang="en-US" sz="1600" dirty="0"/>
              <a:t>View(Packs1985)</a:t>
            </a:r>
            <a:endParaRPr lang="en-US" dirty="0"/>
          </a:p>
        </p:txBody>
      </p:sp>
      <p:pic>
        <p:nvPicPr>
          <p:cNvPr id="6" name="Picture 5">
            <a:extLst>
              <a:ext uri="{FF2B5EF4-FFF2-40B4-BE49-F238E27FC236}">
                <a16:creationId xmlns:a16="http://schemas.microsoft.com/office/drawing/2014/main" id="{66B03576-3FAF-4A8B-8D11-20A1BBE27C60}"/>
              </a:ext>
            </a:extLst>
          </p:cNvPr>
          <p:cNvPicPr>
            <a:picLocks noChangeAspect="1"/>
          </p:cNvPicPr>
          <p:nvPr/>
        </p:nvPicPr>
        <p:blipFill>
          <a:blip r:embed="rId2"/>
          <a:stretch>
            <a:fillRect/>
          </a:stretch>
        </p:blipFill>
        <p:spPr>
          <a:xfrm>
            <a:off x="-125769" y="0"/>
            <a:ext cx="8102651" cy="7002121"/>
          </a:xfrm>
          <a:prstGeom prst="rect">
            <a:avLst/>
          </a:prstGeom>
        </p:spPr>
      </p:pic>
    </p:spTree>
    <p:extLst>
      <p:ext uri="{BB962C8B-B14F-4D97-AF65-F5344CB8AC3E}">
        <p14:creationId xmlns:p14="http://schemas.microsoft.com/office/powerpoint/2010/main" val="2978661846"/>
      </p:ext>
    </p:extLst>
  </p:cSld>
  <p:clrMapOvr>
    <a:masterClrMapping/>
  </p:clrMapOvr>
</p:sld>
</file>

<file path=ppt/theme/theme1.xml><?xml version="1.0" encoding="utf-8"?>
<a:theme xmlns:a="http://schemas.openxmlformats.org/drawingml/2006/main" name="SketchLinesVTI">
  <a:themeElements>
    <a:clrScheme name="AnalogousFromLightSeedLeftStep">
      <a:dk1>
        <a:srgbClr val="000000"/>
      </a:dk1>
      <a:lt1>
        <a:srgbClr val="FFFFFF"/>
      </a:lt1>
      <a:dk2>
        <a:srgbClr val="243341"/>
      </a:dk2>
      <a:lt2>
        <a:srgbClr val="E6E8E2"/>
      </a:lt2>
      <a:accent1>
        <a:srgbClr val="9876E6"/>
      </a:accent1>
      <a:accent2>
        <a:srgbClr val="5867E1"/>
      </a:accent2>
      <a:accent3>
        <a:srgbClr val="69AAE4"/>
      </a:accent3>
      <a:accent4>
        <a:srgbClr val="47B1B7"/>
      </a:accent4>
      <a:accent5>
        <a:srgbClr val="4AB58E"/>
      </a:accent5>
      <a:accent6>
        <a:srgbClr val="44B85E"/>
      </a:accent6>
      <a:hlink>
        <a:srgbClr val="788953"/>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366</TotalTime>
  <Words>1472</Words>
  <Application>Microsoft Office PowerPoint</Application>
  <PresentationFormat>Widescreen</PresentationFormat>
  <Paragraphs>134</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Meiryo</vt:lpstr>
      <vt:lpstr>Corbel</vt:lpstr>
      <vt:lpstr>SketchLinesVTI</vt:lpstr>
      <vt:lpstr>Lesson 10 final project</vt:lpstr>
      <vt:lpstr>Information gathered from</vt:lpstr>
      <vt:lpstr>PowerPoint Presentation</vt:lpstr>
      <vt:lpstr>average # of packs per capita by state</vt:lpstr>
      <vt:lpstr>#create a scatterplot of price per pack vs number of packs per capita for all states and years</vt:lpstr>
      <vt:lpstr>Are the per capita packs positively correlated, negative correlated, or uncorrelated?</vt:lpstr>
      <vt:lpstr>Price vs pack(s) sold over the yea rs (1985-1995) </vt:lpstr>
      <vt:lpstr>Average price vs price per capita adjusted for inflation</vt:lpstr>
      <vt:lpstr>#Create a data frame with just the rows from 1985  </vt:lpstr>
      <vt:lpstr>#Create a second data frame with just the rows from 1995 Then, from each of these data frame #get a vector of the number of packs per capita.</vt:lpstr>
      <vt:lpstr># Use a paired t-test to see if the number of packs per capita in 1995 was significantly different than the number of packs per capita in 1985.</vt:lpstr>
      <vt:lpstr>In the process of doing this project, have any questions come to mind that this data set could answer? If so, pick one and do the analysis to find the answer to your question.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10 final project</dc:title>
  <dc:creator>sony martin</dc:creator>
  <cp:lastModifiedBy>sony martin</cp:lastModifiedBy>
  <cp:revision>1</cp:revision>
  <dcterms:created xsi:type="dcterms:W3CDTF">2021-12-12T07:11:55Z</dcterms:created>
  <dcterms:modified xsi:type="dcterms:W3CDTF">2021-12-13T01:16:08Z</dcterms:modified>
</cp:coreProperties>
</file>