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93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79F407-6189-4D5D-84F3-C2E026D574A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CD533-4ACB-4570-BAE3-8BC1FE57602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4E065-D8EC-4076-851B-C1B14694B3D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D2D78-0299-4CA7-8B4A-42B40B57674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3768603-95BC-43B7-901F-BCC1A6F0A758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81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F74B4-1E68-41D8-908C-01A79E0807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EBC46-5B5E-4611-AC03-C58C6D4FCF4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31A3830-F84C-47BF-90F4-084EE2442EF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9E1EC-6CA6-44FB-937F-15AE7B677C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0DE5-C9CC-4542-82CA-44222511066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1FE-85EC-4712-BFA8-CE1FB9A878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956BE85-AB89-42B5-A608-DAEB151DA1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81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A52FC-D8EB-46C4-815F-8E2321A306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E97F87-3CBF-49C9-BEDA-8E6ACD85E81B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0230F-023C-429C-955D-C83013F813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CD32A-3077-455A-AB62-C657E0F38C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Not intended as a complaint about any Code Club projects - could also be ‘Argument Time’</a:t>
            </a:r>
          </a:p>
          <a:p>
            <a:pPr lvl="0"/>
            <a:endParaRPr lang="en-GB"/>
          </a:p>
          <a:p>
            <a:pPr lvl="0"/>
            <a:r>
              <a:rPr lang="en-GB"/>
              <a:t>For those who want to do more, just some extra considerations</a:t>
            </a:r>
          </a:p>
          <a:p>
            <a:pPr lvl="0"/>
            <a:endParaRPr lang="en-GB"/>
          </a:p>
          <a:p>
            <a:pPr lvl="0"/>
            <a:r>
              <a:rPr lang="en-GB"/>
              <a:t>e.g. can you extend a Code Club session from one hour doing basic skills (limited by time and knowledge of attendees)?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05190-253A-4369-A2E4-C1BD8D1819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6533D8-7D55-43A2-8F9E-0F3DF0E80A34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A049F-A555-4748-8D1A-8A2A93BC1F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93403F-579C-4F56-AD50-EAFB5268E3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Code Club does a lot of Scratch projects</a:t>
            </a:r>
          </a:p>
          <a:p>
            <a:pPr lvl="0"/>
            <a:endParaRPr lang="en-GB"/>
          </a:p>
          <a:p>
            <a:pPr lvl="0"/>
            <a:r>
              <a:rPr lang="en-GB"/>
              <a:t>Who thinks that they can help design a Scratch Project?</a:t>
            </a:r>
          </a:p>
          <a:p>
            <a:pPr lvl="0"/>
            <a:endParaRPr lang="en-GB"/>
          </a:p>
          <a:p>
            <a:pPr lvl="0"/>
            <a:r>
              <a:rPr lang="en-GB"/>
              <a:t>Who has done or wants to help with a school play?</a:t>
            </a:r>
          </a:p>
          <a:p>
            <a:pPr lvl="0"/>
            <a:endParaRPr lang="en-GB"/>
          </a:p>
          <a:p>
            <a:pPr lvl="0"/>
            <a:r>
              <a:rPr lang="en-GB"/>
              <a:t>Here's a Scratch project (more of a play than a game) - watch...</a:t>
            </a:r>
          </a:p>
          <a:p>
            <a:pPr lvl="0"/>
            <a:endParaRPr lang="en-GB"/>
          </a:p>
          <a:p>
            <a:pPr lvl="0"/>
            <a:r>
              <a:rPr lang="en-GB"/>
              <a:t>Compare Scratch with the play - find similarities, then transfer thinking between the two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C073-6AFC-4D4F-9EA2-109E89E36C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58AD31-A334-4E7E-A00B-1D5D7F9CC491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58F40-6430-4A35-9E4C-BB84B2D2A3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555B9C-4B08-4B9D-88AF-87327E2629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To design the project, consider this as a play, we need a script</a:t>
            </a:r>
          </a:p>
          <a:p>
            <a:pPr lvl="0"/>
            <a:endParaRPr lang="en-GB"/>
          </a:p>
          <a:p>
            <a:pPr lvl="0"/>
            <a:r>
              <a:rPr lang="en-GB"/>
              <a:t>This script covers what we are trying to do, and gives a 'picture' of that. Be careful with the comparisons you make, that you don't take them too far</a:t>
            </a:r>
          </a:p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ED519-BFA5-4DC2-8847-1E9B2127EF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3B14BD-3B43-4702-B242-80256B4123B6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F986A9-DA20-42C9-B7DB-55B2A23065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E1855-2FD8-403A-AC0C-0EB01C97D4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Parts: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'Stage'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Stage image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First person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First person image(s) - costumes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Second person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Second person image(s) - costumes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Music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Director</a:t>
            </a:r>
          </a:p>
          <a:p>
            <a:pPr lvl="0"/>
            <a:endParaRPr lang="en-GB"/>
          </a:p>
          <a:p>
            <a:pPr lvl="0"/>
            <a:r>
              <a:rPr lang="en-GB"/>
              <a:t>Skills: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Coding Scratch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Artwork / Photography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Music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Planning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Testing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212FD-1D82-4BBF-B198-A932A920D8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1FF709-5E0D-4D94-9A29-42366996D46D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DA1F1-A34C-425D-AF91-BCA08BC135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96DE50-098C-4C9D-8546-05AC82C453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Here is a summary of what we have discussed. Note this is a list of questions, not rules.</a:t>
            </a:r>
          </a:p>
          <a:p>
            <a:pPr lvl="0"/>
            <a:endParaRPr lang="en-GB"/>
          </a:p>
          <a:p>
            <a:pPr lvl="0"/>
            <a:r>
              <a:rPr lang="en-GB"/>
              <a:t>How your project, and the 'team', operates is your decision.</a:t>
            </a:r>
          </a:p>
          <a:p>
            <a:pPr lvl="0"/>
            <a:endParaRPr lang="en-GB"/>
          </a:p>
          <a:p>
            <a:pPr lvl="0"/>
            <a:r>
              <a:rPr lang="en-GB"/>
              <a:t>Any final questions?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343E-D61B-460A-84A9-C94DEBA13A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0A4EF9-C9A3-4356-8FF4-1775D739A501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0C259-0779-42DF-BDFE-222FACD474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40039-5A52-49F1-B8EF-A66C27C0E4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No need for you to use a computer, but you can get involved by sharing your thoughts and opinions</a:t>
            </a:r>
          </a:p>
          <a:p>
            <a:pPr lvl="0"/>
            <a:endParaRPr lang="en-GB"/>
          </a:p>
          <a:p>
            <a:pPr lvl="0"/>
            <a:r>
              <a:rPr lang="en-GB"/>
              <a:t>While you are thinking… consider the following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7B32F-E192-46CB-99EA-B738845E96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128642-A645-42B3-B74C-C4418F67E4C8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3DB7B1-FB81-46F5-B41A-4B50DD245C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8D7AD-F220-4C61-A2E8-8F1067715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A typical Code Club project?</a:t>
            </a:r>
          </a:p>
          <a:p>
            <a:pPr lvl="0"/>
            <a:endParaRPr lang="en-GB"/>
          </a:p>
          <a:p>
            <a:pPr lvl="0"/>
            <a:r>
              <a:rPr lang="en-GB"/>
              <a:t>High level model – very general. Lots of variations at a lower level</a:t>
            </a:r>
          </a:p>
          <a:p>
            <a:pPr lvl="0"/>
            <a:endParaRPr lang="en-GB"/>
          </a:p>
          <a:p>
            <a:pPr lvl="0"/>
            <a:r>
              <a:rPr lang="en-GB"/>
              <a:t>The thing to note is that Code Club does a lot of the work for you</a:t>
            </a:r>
          </a:p>
          <a:p>
            <a:pPr lvl="0"/>
            <a:endParaRPr lang="en-GB"/>
          </a:p>
          <a:p>
            <a:pPr lvl="0"/>
            <a:r>
              <a:rPr lang="en-GB"/>
              <a:t>I will focus mainly on the Design step; to consider the way in which projects can be created or developed further than those from Code Club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AA19-8536-4D6A-BB94-7E2AAF7C69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0E4EAF2-F337-4156-84EC-E0F83378AA00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6ADC3-8617-4451-9DA5-C20C1A04B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94B75-7A2A-4515-B36E-29A0FC10D7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OK - have you been thinking? Shout out, hands up?</a:t>
            </a:r>
          </a:p>
          <a:p>
            <a:pPr lvl="0"/>
            <a:endParaRPr lang="en-GB"/>
          </a:p>
          <a:p>
            <a:pPr lvl="0"/>
            <a:r>
              <a:rPr lang="en-GB"/>
              <a:t>No answers are too silly!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BEB4F-3BC1-4217-AA03-6DA7EB9D8F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827682-A2CE-4C1F-A536-3A5B78FD1F80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71E18C-57B9-47A0-B6B3-9F98E0FE1E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28986-9329-4899-86FE-C2F72E665C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Answers from that question…</a:t>
            </a:r>
          </a:p>
          <a:p>
            <a:pPr lvl="0"/>
            <a:endParaRPr lang="en-GB"/>
          </a:p>
          <a:p>
            <a:pPr lvl="0"/>
            <a:r>
              <a:rPr lang="en-GB"/>
              <a:t>Fundamentally, there is more than one “vision” for what the project is to be</a:t>
            </a:r>
          </a:p>
          <a:p>
            <a:pPr lvl="0"/>
            <a:endParaRPr lang="en-GB"/>
          </a:p>
          <a:p>
            <a:pPr lvl="0"/>
            <a:r>
              <a:rPr lang="en-GB"/>
              <a:t>Key points: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intermediate milestones to check progress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clear view of what is required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decide these before you start?</a:t>
            </a:r>
          </a:p>
          <a:p>
            <a:pPr lvl="0"/>
            <a:endParaRPr lang="en-GB"/>
          </a:p>
          <a:p>
            <a:pPr lvl="0"/>
            <a:r>
              <a:rPr lang="en-GB"/>
              <a:t>Just what a Code Club project does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DEEA-E355-4A0E-B976-06BA809523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65CBDA-7BFA-405C-9328-148E98396138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F082E-048D-4E98-BAF9-B48AE92E67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7954F2-589C-4C7A-A49A-D430666DB7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Extra points to consider in the Stages of a Project…</a:t>
            </a:r>
          </a:p>
          <a:p>
            <a:pPr lvl="0"/>
            <a:endParaRPr lang="en-GB"/>
          </a:p>
          <a:p>
            <a:pPr lvl="0"/>
            <a:r>
              <a:rPr lang="en-GB"/>
              <a:t>A big decision in the Design phase is what the project will and won’t do</a:t>
            </a:r>
          </a:p>
          <a:p>
            <a:pPr lvl="0"/>
            <a:endParaRPr lang="en-GB"/>
          </a:p>
          <a:p>
            <a:pPr lvl="0"/>
            <a:r>
              <a:rPr lang="en-GB"/>
              <a:t>Testing - good or bad? Park football / penalties; is it confrontation or friendly competition?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F3B70-BB58-41DF-B145-E856AC64EA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3FB781-3D10-4FFE-9E3A-B379E62DBF23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A3146E-7DBD-40BA-B8B1-3F223FD564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64CD0-A173-4023-9AF1-808910A75A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Now a more detailed project…</a:t>
            </a:r>
          </a:p>
          <a:p>
            <a:pPr lvl="0"/>
            <a:endParaRPr lang="en-GB"/>
          </a:p>
          <a:p>
            <a:pPr lvl="0"/>
            <a:r>
              <a:rPr lang="en-GB"/>
              <a:t>Existing solutions not allowed. Commercial or existing project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6BA33-396A-4FF7-8CA7-F9BAD8673F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99D190-4D73-4F9F-B780-2BCD23C220CD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459F5-0325-49FB-8DE0-6D8BEFE3D3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7DD09-0BBA-47E3-88CF-A07D2B3F85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This list roughly covers the different skills required</a:t>
            </a:r>
          </a:p>
          <a:p>
            <a:pPr lvl="0"/>
            <a:endParaRPr lang="en-GB"/>
          </a:p>
          <a:p>
            <a:pPr lvl="0"/>
            <a:r>
              <a:rPr lang="en-GB"/>
              <a:t>Key points: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intermediate milestones to check progress?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clear design? how and where is it used?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4C55-16E3-4E9A-BED4-CA861B522B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8878E0-E2EC-44A2-8A3F-DD16E169B717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CEF51-26C4-492B-A8B8-8F289ACE5E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F296C-60F8-4A92-B103-D6D6A84892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Clearly there are several different skills; not all require a good ‘coder’</a:t>
            </a:r>
          </a:p>
          <a:p>
            <a:pPr lvl="0"/>
            <a:endParaRPr lang="en-GB"/>
          </a:p>
          <a:p>
            <a:pPr lvl="0"/>
            <a:r>
              <a:rPr lang="en-GB"/>
              <a:t>One person needs good communication and coordination skills to be a leader</a:t>
            </a:r>
          </a:p>
          <a:p>
            <a:pPr lvl="0"/>
            <a:endParaRPr lang="en-GB"/>
          </a:p>
          <a:p>
            <a:pPr lvl="0"/>
            <a:r>
              <a:rPr lang="en-GB"/>
              <a:t>How do you run a project with multiple people? Necessary if there are different skills, and lots of work in one or more areas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1436-0079-46DF-83DE-E05B7236D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CFD19-CB63-4971-8431-025927A5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8592-257D-4740-90C0-FAE78BBF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6FC1-A9F3-4D57-98F3-4477B4E5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1188-EFB4-4E28-8E05-1B57FA4E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2A3A9E72-F42E-402B-A171-14A366C487C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21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286F-47FA-42E6-87E6-35D00E2E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D5279-49B6-48DD-BA52-7CC6BEE31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D022-FEAB-4847-88C4-ADDD24C5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4133-8604-411A-BFFF-6BE30F26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EC75-21BF-48B6-A0C6-817469BD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588E5202-7EFC-4F9C-A5E3-E76D41279C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4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48B94-0842-4A76-971F-2A45E7025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00B55-7D64-4FFD-92CA-69B46B2B7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F7268-DFAC-421B-9CB2-279BD0E1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C7A0-E1BF-44DD-BA08-8233D934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6470-DA06-4B47-A680-A71623B5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B89BA120-84C7-4CE0-92D9-A7EF6DAD483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7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E9F7-B421-41FD-B5A4-49C36AE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7230-FBEC-41A5-8445-9B1269FD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A00E-FA15-4D68-B8E7-1F580790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9FD9-0B47-45FE-B2FD-AAF958CA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1ADB-1814-4C71-95C4-14E4971D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1153FE0E-7D41-49F6-A4DB-31213849E7E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59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D4AC-C23F-408F-822F-D278F1C9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C744D-F7F5-49FC-9E1E-31041FCFF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6B71-664F-4BC4-8088-D262F769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9344-B5D5-4D6F-B5D3-241695C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6512-C470-441A-A514-3A79AE88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894B3B1D-9782-4C3F-8E3B-A7FB3507884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3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B515-E6DC-4C8F-98C8-36104DED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9004-5A3F-482A-8282-7835C3611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34050-6D15-4400-86F3-0E7F4646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36B48-D671-43D1-BBC3-731C591B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11272-1361-42B8-8FF4-BBF39147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FA9F9-F1D7-43C6-8F3B-1C746DC6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6F5B8CE6-3BE2-4C2F-A09A-0FA35534A75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2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F653-876B-45B5-8FBB-7225EB80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66B4C-DC34-48B8-8DEF-EEA104F1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BF88-B2E7-4AD1-AEB4-1159D604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A74D4-6060-47B0-B61B-A8F04D37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89CCD-E09E-4636-9782-EE4EC996A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040B4-5044-424B-9702-FCC3C399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D77A2-1C35-4A38-8D5A-12F12933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F8682-AB22-4AD2-B94A-3C937914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64928FB3-B10E-495D-A941-99DB775971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A75-FF25-4382-AFFF-D81917FD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769D2-452F-4BD8-A9D6-495FDA41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22724-1D05-40A8-AEB5-6EE377F3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AB089-6DF0-4DE2-8413-CE217A6C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921318EC-E67E-4B32-9966-1AC20A0440C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3BA63-52B9-4CC7-998D-3227EC96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DCFBE-5591-4E1D-A0A1-5C2CB2B0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BC008-BF26-493E-90D2-D41C60D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5524DE0B-FA5A-4656-9B1A-AAFF2251D27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280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5DF2-2737-4388-928F-23D1D652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C5C4-F3C0-46FE-A319-583A5591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F63C1-42C6-44F3-8EAB-EBD0CBF7E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89247-80FE-40B1-95F9-FBF5C76E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DE15A-0CB3-4D5C-975D-F13F72E5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7C967-09FC-48B5-8047-2C66288E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4F9617E0-7028-4404-97FB-41226603C58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0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F84E-124A-4B57-8416-9B67901C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FFBCE-E1DB-4E7D-B001-A1DD6AA8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1B649-6538-4564-9160-366D3FC99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24BD3-F52F-4315-82BC-C3488FD2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18A92-A0E0-4997-A4DC-FD21B8D0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DA433-AE4C-492B-BB3D-F3791CBF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8A350D80-C125-47E7-867F-866064C4D2B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6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655E8-E15D-41C9-8C0B-F91BC0FC7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7C403-C776-4889-8ADA-7D3A52ED04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A4AB-BE51-447F-9301-8107DBDEB84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8215-0919-4D0B-BF13-FAAD2E9AE9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D9AF-643C-4825-9B47-8F3705BFD29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Arial" pitchFamily="34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en-GB"/>
              <a:t>Page </a:t>
            </a:r>
            <a:fld id="{1D50871E-4092-43C1-9477-150A82BB8134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Arial" pitchFamily="18"/>
          <a:ea typeface="Microsoft YaHe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D515142-DC20-42D1-8C82-B237F1D3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370D7447-9524-4679-BBE9-F626D09BC974}" type="slidenum">
              <a:t>1</a:t>
            </a:fld>
            <a:endParaRPr lang="en-GB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D198C56-B0C2-4212-87E6-D94CB3FCDE6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GB" sz="4800"/>
              <a:t>Beyond Code Club</a:t>
            </a:r>
          </a:p>
          <a:p>
            <a:pPr lvl="0" algn="ctr"/>
            <a:endParaRPr lang="en-GB"/>
          </a:p>
          <a:p>
            <a:pPr lvl="0" algn="ctr"/>
            <a:r>
              <a:rPr lang="en-GB"/>
              <a:t>Ivan Griggs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0B816-7BE0-4A90-9550-34ED9A3B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0ADA4407-0920-47CA-B160-112B7A1D89FD}" type="slidenum">
              <a:t>10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58AB4-759A-4293-B428-4950A7BF5E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F33F0-B318-4F10-9950-064EA2BD3C3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GB"/>
              <a:t>Volunteers to help to design a project?</a:t>
            </a:r>
          </a:p>
          <a:p>
            <a:pPr lvl="0" algn="ctr"/>
            <a:endParaRPr lang="en-GB"/>
          </a:p>
          <a:p>
            <a:pPr lvl="0" algn="ctr"/>
            <a:r>
              <a:rPr lang="en-GB"/>
              <a:t>Watch this Scratch Project...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E1AB1-2DEA-4A30-A801-696D4B36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7FAB5423-71A7-441C-871A-5724776456A4}" type="slidenum">
              <a:t>11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6F508-BC58-4345-8C52-C365AF4A50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Demonstration - Scratch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76EA-D051-4927-9659-1D4138305D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GB"/>
              <a:t>Scene: Park, with pond and birds</a:t>
            </a:r>
          </a:p>
          <a:p>
            <a:pPr lvl="0"/>
            <a:r>
              <a:rPr lang="en-GB"/>
              <a:t>actor1 enters from right, looks at pond</a:t>
            </a:r>
          </a:p>
          <a:p>
            <a:pPr lvl="0"/>
            <a:r>
              <a:rPr lang="en-GB"/>
              <a:t>actor2 enters from left, also looks at pond</a:t>
            </a:r>
          </a:p>
          <a:p>
            <a:pPr lvl="0"/>
            <a:r>
              <a:rPr lang="en-GB"/>
              <a:t>actor2: "Hello"</a:t>
            </a:r>
          </a:p>
          <a:p>
            <a:pPr lvl="0"/>
            <a:r>
              <a:rPr lang="en-GB"/>
              <a:t>actor1: "Hello, nice here isn't it?"</a:t>
            </a:r>
          </a:p>
          <a:p>
            <a:pPr lvl="0"/>
            <a:r>
              <a:rPr lang="en-GB"/>
              <a:t>actor2: "Hey, what do you call a man with a seagull on his head?"</a:t>
            </a:r>
          </a:p>
          <a:p>
            <a:pPr lvl="0"/>
            <a:r>
              <a:rPr lang="en-GB"/>
              <a:t>actor2: "Cliff!"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61E4C-2159-47F0-A2EE-A961CF9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F257BF3E-174F-461D-B4AA-9A3D525EF8DF}" type="slidenum">
              <a:t>12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BD9F0-6A85-4C8B-A59F-CBECC720FF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Demonstration - Scratch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7AB2B-5135-4434-BBEB-E11B505F4C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Making this a project of collaboration for several people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How many 'parts' make up this 'video' (there is no user interaction in this)?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What skills are required?</a:t>
            </a: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E16E-5ADF-4337-81E5-01228B2D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B4AB1260-F84A-49A1-A00A-C1054C28E7A5}" type="slidenum">
              <a:t>13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2BDC9-2368-402B-9686-64B938CEDE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A54F-3351-48F8-94E7-CE5A117977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Design decided before coding starts (how much detail?)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What 'parts' are required?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What skills are required?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What is the future of the project?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Use intermediate milestones (in design)?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Testing? Documentation? Release?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Planning and communication?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A07C7-B652-492E-BE31-41FAB917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7A21D9E8-B587-4D5F-BCA4-8FFE7BD70CF9}" type="slidenum">
              <a:t>2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85C7B-1915-49FC-85B4-2DD6632B0C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Thinking cap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121AF-5640-4F90-9FA5-EFA1C8C48E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GB"/>
              <a:t>A family member, relative, or friend is impressed by the quality of your drawings, and suggests that you might show them in an exhibition.</a:t>
            </a:r>
          </a:p>
          <a:p>
            <a:pPr lvl="0" algn="ctr"/>
            <a:endParaRPr lang="en-GB"/>
          </a:p>
          <a:p>
            <a:pPr lvl="0" algn="ctr"/>
            <a:r>
              <a:rPr lang="en-GB"/>
              <a:t>What would you need to make this happen?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0DFF9-D6D6-4759-8E2D-5CF41689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A8C91B18-78A6-4406-90E4-F103BF4DDDA8}" type="slidenum">
              <a:t>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5D20-A1C7-4724-96BE-AF6F317177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Stages of a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ECEA-0945-409E-959B-2BAD70D576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489315"/>
          </a:xfrm>
        </p:spPr>
        <p:txBody>
          <a:bodyPr>
            <a:normAutofit lnSpcReduction="10000"/>
          </a:bodyPr>
          <a:lstStyle/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GB" sz="2400" dirty="0"/>
              <a:t>Design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What? Resources? Skills? Time?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Code Club does this for you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GB" sz="2400" dirty="0"/>
              <a:t>Build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Code, hardware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Follow the instructions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GB" sz="2400" dirty="0"/>
              <a:t>Test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Run it, check it is typed properly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GB" sz="2400" dirty="0"/>
              <a:t>Maintain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Release, bugs, versions, new functionality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Code Club does this for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F20FB-DDAB-421B-A552-10AE8C9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BACBD4A5-B62A-4BC9-AD9C-01904E17DC6F}" type="slidenum">
              <a:t>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DD949-BD4A-4E1E-AB3A-1EBE746B25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Thinking cap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D13E9-A9F0-40EC-A5DA-6823D2BA6D1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/>
          <a:p>
            <a:pPr lvl="0" algn="ctr"/>
            <a:r>
              <a:rPr lang="en-GB"/>
              <a:t>A family member, relative, or friend is impressed by the quality of your drawings, and suggests that you might show them in an exhibition.</a:t>
            </a:r>
          </a:p>
          <a:p>
            <a:pPr lvl="0" algn="ctr"/>
            <a:endParaRPr lang="en-GB"/>
          </a:p>
          <a:p>
            <a:pPr lvl="0" algn="ctr"/>
            <a:r>
              <a:rPr lang="en-GB"/>
              <a:t>What would you need to make this happen?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1A17F-8881-4B64-BD67-F935AF94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67C00277-1584-4C0B-BB95-2E2A9794E477}" type="slidenum">
              <a:t>5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56500-E4D5-4B68-8434-B3C580741E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Thinking cap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634F1-ED7F-4035-B7FB-BFFCB321A0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Drawings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Display room, boards, frames?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Sales? Ordering?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“Utoob” - online display?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sz="320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check if there is significant interest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sz="320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media: paper and electronic pictures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sz="320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replay video in display room?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sz="320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Is it what people expected?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D1DB5-5D51-4253-9386-26AA16C9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84E25BE9-B36A-4AFC-819E-6137F60B1830}" type="slidenum">
              <a:t>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2E6BF-0C7D-469E-8067-395CA8794C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What else?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0E76-7A7A-4BD5-9A2C-7A1375F3FD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44682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Design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Limits? Project Outline /summary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Coordination? Leadership?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Phases / releases?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Build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One person or many?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Test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When? What?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Does what it should? Doesn’t do what it shouldn’t?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Maintenance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Finished or continue? Communications?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78C4-BE9A-49D7-829B-70C8290F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56C5FFB2-950F-4122-849D-A3284C1DC8C2}" type="slidenum">
              <a:t>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F2224-91A2-445B-80D4-6CA2B997C7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Thinking cap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819F7-825C-4AEB-B64E-02DF48EE12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/>
          <a:p>
            <a:pPr lvl="0" algn="ctr"/>
            <a:r>
              <a:rPr lang="en-GB"/>
              <a:t>You are explaining your Raspberry PI to a family member, relative, or friend. They ask you if it can show the temperature.</a:t>
            </a:r>
          </a:p>
          <a:p>
            <a:pPr lvl="0" algn="ctr"/>
            <a:endParaRPr lang="en-GB"/>
          </a:p>
          <a:p>
            <a:pPr lvl="0" algn="ctr"/>
            <a:r>
              <a:rPr lang="en-GB"/>
              <a:t>What would you need to make this happen?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42F3D3-0554-4EF2-8D56-D43E0D5D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E4B8A405-1AFC-4205-BED5-8491A9ABE227}" type="slidenum">
              <a:t>8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46919-8294-43C6-8E44-27C1926C14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RPi thermometer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2FFA-FB24-4659-902E-E1C8C98166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Existing commercial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Existing project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Thermometer device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Electronic circuit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Location (&amp; case)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Where to ‘see’ result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Which Pi model?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4047-CFDE-4AEC-B484-67EB03DBEC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Code to read a result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Code to repeat result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Result text, GUI, HTML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Saving results, graph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Access to Pi; e.g. SSH, VNC, RDP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C9025-86B1-4549-82E9-B2C8C3F7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GB"/>
              <a:t>Page </a:t>
            </a:r>
            <a:fld id="{22F2D0BC-AAFC-42BF-89F3-C575F7B344E7}" type="slidenum">
              <a:t>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B231A-E7A2-4EF6-9F0E-47A9BABA3E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Thermometer -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51A69-17D3-4E82-BC98-52F456A399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Electronics / wiring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Case build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Code language(s)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sz="3200">
                <a:highlight>
                  <a:scrgbClr r="0" g="0" b="0">
                    <a:alpha val="0"/>
                  </a:scrgbClr>
                </a:highlight>
                <a:latin typeface="Arial" pitchFamily="18"/>
                <a:ea typeface="Microsoft YaHei" pitchFamily="2"/>
              </a:rPr>
              <a:t>GPIO, GUI, HTML, database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Maths / statistics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Leadership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Testing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1094</Words>
  <Application>Microsoft Office PowerPoint</Application>
  <PresentationFormat>Widescreen</PresentationFormat>
  <Paragraphs>200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Microsoft YaHei</vt:lpstr>
      <vt:lpstr>Arial</vt:lpstr>
      <vt:lpstr>Calibri</vt:lpstr>
      <vt:lpstr>Lucida Sans</vt:lpstr>
      <vt:lpstr>Segoe UI</vt:lpstr>
      <vt:lpstr>StarSymbol</vt:lpstr>
      <vt:lpstr>Tahoma</vt:lpstr>
      <vt:lpstr>Times New Roman</vt:lpstr>
      <vt:lpstr>Default</vt:lpstr>
      <vt:lpstr>PowerPoint Presentation</vt:lpstr>
      <vt:lpstr>Thinking cap - 1</vt:lpstr>
      <vt:lpstr>Stages of a project</vt:lpstr>
      <vt:lpstr>Thinking cap - 1</vt:lpstr>
      <vt:lpstr>Thinking cap - 1</vt:lpstr>
      <vt:lpstr>What else?</vt:lpstr>
      <vt:lpstr>Thinking cap - 2</vt:lpstr>
      <vt:lpstr>RPi thermometer</vt:lpstr>
      <vt:lpstr>Thermometer - skills</vt:lpstr>
      <vt:lpstr>Scratch</vt:lpstr>
      <vt:lpstr>Demonstration - Scratch</vt:lpstr>
      <vt:lpstr>Demonstration - Scratch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Ivan Griggs</cp:lastModifiedBy>
  <cp:revision>25</cp:revision>
  <dcterms:created xsi:type="dcterms:W3CDTF">2018-02-04T07:25:22Z</dcterms:created>
  <dcterms:modified xsi:type="dcterms:W3CDTF">2018-03-18T11:46:33Z</dcterms:modified>
</cp:coreProperties>
</file>