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7.xml" ContentType="application/vnd.openxmlformats-officedocument.presentationml.comments+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312" r:id="rId2"/>
    <p:sldId id="257" r:id="rId3"/>
    <p:sldId id="258" r:id="rId4"/>
    <p:sldId id="318" r:id="rId5"/>
    <p:sldId id="327" r:id="rId6"/>
    <p:sldId id="259" r:id="rId7"/>
    <p:sldId id="317" r:id="rId8"/>
    <p:sldId id="319" r:id="rId9"/>
    <p:sldId id="320" r:id="rId10"/>
    <p:sldId id="299" r:id="rId11"/>
    <p:sldId id="337" r:id="rId12"/>
    <p:sldId id="313" r:id="rId13"/>
    <p:sldId id="314" r:id="rId14"/>
    <p:sldId id="338" r:id="rId15"/>
    <p:sldId id="307" r:id="rId16"/>
    <p:sldId id="325" r:id="rId17"/>
    <p:sldId id="328" r:id="rId18"/>
    <p:sldId id="308" r:id="rId19"/>
    <p:sldId id="315" r:id="rId20"/>
    <p:sldId id="322" r:id="rId21"/>
    <p:sldId id="316" r:id="rId22"/>
    <p:sldId id="311" r:id="rId23"/>
    <p:sldId id="329" r:id="rId24"/>
    <p:sldId id="309" r:id="rId25"/>
    <p:sldId id="345" r:id="rId26"/>
    <p:sldId id="331" r:id="rId27"/>
    <p:sldId id="332" r:id="rId28"/>
    <p:sldId id="333" r:id="rId29"/>
    <p:sldId id="335" r:id="rId30"/>
    <p:sldId id="336" r:id="rId31"/>
    <p:sldId id="340" r:id="rId32"/>
    <p:sldId id="334" r:id="rId33"/>
    <p:sldId id="341" r:id="rId34"/>
    <p:sldId id="343" r:id="rId35"/>
    <p:sldId id="344" r:id="rId36"/>
    <p:sldId id="346"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夢華 名和" initials="夢名" lastIdx="12" clrIdx="0">
    <p:extLst>
      <p:ext uri="{19B8F6BF-5375-455C-9EA6-DF929625EA0E}">
        <p15:presenceInfo xmlns:p15="http://schemas.microsoft.com/office/powerpoint/2012/main" userId="bf21e65b39014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EFEF"/>
    <a:srgbClr val="C7A761"/>
    <a:srgbClr val="BCA16C"/>
    <a:srgbClr val="EEE4CE"/>
    <a:srgbClr val="F2F2F2"/>
    <a:srgbClr val="FAA8A8"/>
    <a:srgbClr val="DE4040"/>
    <a:srgbClr val="FCBABA"/>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60763" autoAdjust="0"/>
  </p:normalViewPr>
  <p:slideViewPr>
    <p:cSldViewPr snapToGrid="0">
      <p:cViewPr varScale="1">
        <p:scale>
          <a:sx n="66" d="100"/>
          <a:sy n="66" d="100"/>
        </p:scale>
        <p:origin x="968" y="52"/>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夢華 名和" userId="bf21e65b39014d2d" providerId="LiveId" clId="{9EF84880-E400-42E2-8520-A1A5A33C33AA}"/>
    <pc:docChg chg="undo redo custSel addSld delSld modSld addSection delSection modSection">
      <pc:chgData name="夢華 名和" userId="bf21e65b39014d2d" providerId="LiveId" clId="{9EF84880-E400-42E2-8520-A1A5A33C33AA}" dt="2024-01-31T07:15:53.721" v="8506" actId="14100"/>
      <pc:docMkLst>
        <pc:docMk/>
      </pc:docMkLst>
      <pc:sldChg chg="addSp modSp del">
        <pc:chgData name="夢華 名和" userId="bf21e65b39014d2d" providerId="LiveId" clId="{9EF84880-E400-42E2-8520-A1A5A33C33AA}" dt="2024-01-28T14:07:07.643" v="2373" actId="47"/>
        <pc:sldMkLst>
          <pc:docMk/>
          <pc:sldMk cId="926048152" sldId="256"/>
        </pc:sldMkLst>
        <pc:spChg chg="mod">
          <ac:chgData name="夢華 名和" userId="bf21e65b39014d2d" providerId="LiveId" clId="{9EF84880-E400-42E2-8520-A1A5A33C33AA}" dt="2024-01-28T14:06:52.876" v="2371"/>
          <ac:spMkLst>
            <pc:docMk/>
            <pc:sldMk cId="926048152" sldId="256"/>
            <ac:spMk id="9" creationId="{3663E40A-020A-6B70-17DF-BC41997DD78C}"/>
          </ac:spMkLst>
        </pc:spChg>
        <pc:spChg chg="mod">
          <ac:chgData name="夢華 名和" userId="bf21e65b39014d2d" providerId="LiveId" clId="{9EF84880-E400-42E2-8520-A1A5A33C33AA}" dt="2024-01-28T14:06:52.876" v="2371"/>
          <ac:spMkLst>
            <pc:docMk/>
            <pc:sldMk cId="926048152" sldId="256"/>
            <ac:spMk id="13" creationId="{CF22F797-7A55-61D8-D23F-105878C2F7AF}"/>
          </ac:spMkLst>
        </pc:spChg>
        <pc:spChg chg="mod">
          <ac:chgData name="夢華 名和" userId="bf21e65b39014d2d" providerId="LiveId" clId="{9EF84880-E400-42E2-8520-A1A5A33C33AA}" dt="2024-01-28T14:06:52.876" v="2371"/>
          <ac:spMkLst>
            <pc:docMk/>
            <pc:sldMk cId="926048152" sldId="256"/>
            <ac:spMk id="14" creationId="{B17A7FA5-4359-E461-3F16-B6BAC40662FC}"/>
          </ac:spMkLst>
        </pc:spChg>
        <pc:spChg chg="mod">
          <ac:chgData name="夢華 名和" userId="bf21e65b39014d2d" providerId="LiveId" clId="{9EF84880-E400-42E2-8520-A1A5A33C33AA}" dt="2024-01-28T14:06:52.876" v="2371"/>
          <ac:spMkLst>
            <pc:docMk/>
            <pc:sldMk cId="926048152" sldId="256"/>
            <ac:spMk id="15" creationId="{598B2564-D327-662F-DCF4-2C82DB4602F7}"/>
          </ac:spMkLst>
        </pc:spChg>
        <pc:grpChg chg="add mod">
          <ac:chgData name="夢華 名和" userId="bf21e65b39014d2d" providerId="LiveId" clId="{9EF84880-E400-42E2-8520-A1A5A33C33AA}" dt="2024-01-28T14:06:52.876" v="2371"/>
          <ac:grpSpMkLst>
            <pc:docMk/>
            <pc:sldMk cId="926048152" sldId="256"/>
            <ac:grpSpMk id="4" creationId="{C703CBFE-3EBA-8E9F-0B72-E2C124223D0C}"/>
          </ac:grpSpMkLst>
        </pc:grpChg>
        <pc:grpChg chg="mod">
          <ac:chgData name="夢華 名和" userId="bf21e65b39014d2d" providerId="LiveId" clId="{9EF84880-E400-42E2-8520-A1A5A33C33AA}" dt="2024-01-28T14:06:52.876" v="2371"/>
          <ac:grpSpMkLst>
            <pc:docMk/>
            <pc:sldMk cId="926048152" sldId="256"/>
            <ac:grpSpMk id="5" creationId="{D2AFF4D0-C14A-B2E3-F08B-F0E797B75B71}"/>
          </ac:grpSpMkLst>
        </pc:grpChg>
        <pc:grpChg chg="mod">
          <ac:chgData name="夢華 名和" userId="bf21e65b39014d2d" providerId="LiveId" clId="{9EF84880-E400-42E2-8520-A1A5A33C33AA}" dt="2024-01-28T14:06:52.876" v="2371"/>
          <ac:grpSpMkLst>
            <pc:docMk/>
            <pc:sldMk cId="926048152" sldId="256"/>
            <ac:grpSpMk id="8" creationId="{28EE35EF-ED2F-5706-78DB-4CD1753C8BAA}"/>
          </ac:grpSpMkLst>
        </pc:grpChg>
        <pc:grpChg chg="mod">
          <ac:chgData name="夢華 名和" userId="bf21e65b39014d2d" providerId="LiveId" clId="{9EF84880-E400-42E2-8520-A1A5A33C33AA}" dt="2024-01-28T14:06:52.876" v="2371"/>
          <ac:grpSpMkLst>
            <pc:docMk/>
            <pc:sldMk cId="926048152" sldId="256"/>
            <ac:grpSpMk id="10" creationId="{E49727CF-D11E-C62A-FC00-8A5D47A7739D}"/>
          </ac:grpSpMkLst>
        </pc:grpChg>
        <pc:cxnChg chg="mod">
          <ac:chgData name="夢華 名和" userId="bf21e65b39014d2d" providerId="LiveId" clId="{9EF84880-E400-42E2-8520-A1A5A33C33AA}" dt="2024-01-28T14:06:52.876" v="2371"/>
          <ac:cxnSpMkLst>
            <pc:docMk/>
            <pc:sldMk cId="926048152" sldId="256"/>
            <ac:cxnSpMk id="6" creationId="{1103A370-FD8D-5444-D055-F418E862A3AF}"/>
          </ac:cxnSpMkLst>
        </pc:cxnChg>
        <pc:cxnChg chg="mod">
          <ac:chgData name="夢華 名和" userId="bf21e65b39014d2d" providerId="LiveId" clId="{9EF84880-E400-42E2-8520-A1A5A33C33AA}" dt="2024-01-28T14:06:52.876" v="2371"/>
          <ac:cxnSpMkLst>
            <pc:docMk/>
            <pc:sldMk cId="926048152" sldId="256"/>
            <ac:cxnSpMk id="7" creationId="{2AA695A8-9ECC-91F3-E191-9F35F51009D9}"/>
          </ac:cxnSpMkLst>
        </pc:cxnChg>
        <pc:cxnChg chg="mod">
          <ac:chgData name="夢華 名和" userId="bf21e65b39014d2d" providerId="LiveId" clId="{9EF84880-E400-42E2-8520-A1A5A33C33AA}" dt="2024-01-28T14:06:52.876" v="2371"/>
          <ac:cxnSpMkLst>
            <pc:docMk/>
            <pc:sldMk cId="926048152" sldId="256"/>
            <ac:cxnSpMk id="11" creationId="{93966327-6C57-E6CE-F971-49DF61C2B882}"/>
          </ac:cxnSpMkLst>
        </pc:cxnChg>
        <pc:cxnChg chg="mod">
          <ac:chgData name="夢華 名和" userId="bf21e65b39014d2d" providerId="LiveId" clId="{9EF84880-E400-42E2-8520-A1A5A33C33AA}" dt="2024-01-28T14:06:52.876" v="2371"/>
          <ac:cxnSpMkLst>
            <pc:docMk/>
            <pc:sldMk cId="926048152" sldId="256"/>
            <ac:cxnSpMk id="12" creationId="{66E0C92E-965A-E18C-1DC7-A752BE72B788}"/>
          </ac:cxnSpMkLst>
        </pc:cxnChg>
      </pc:sldChg>
      <pc:sldChg chg="addSp modSp mod modNotesTx">
        <pc:chgData name="夢華 名和" userId="bf21e65b39014d2d" providerId="LiveId" clId="{9EF84880-E400-42E2-8520-A1A5A33C33AA}" dt="2024-01-30T04:35:36.747" v="8044" actId="1035"/>
        <pc:sldMkLst>
          <pc:docMk/>
          <pc:sldMk cId="378559711" sldId="257"/>
        </pc:sldMkLst>
        <pc:spChg chg="mod">
          <ac:chgData name="夢華 名和" userId="bf21e65b39014d2d" providerId="LiveId" clId="{9EF84880-E400-42E2-8520-A1A5A33C33AA}" dt="2024-01-30T04:35:36.747" v="8044" actId="1035"/>
          <ac:spMkLst>
            <pc:docMk/>
            <pc:sldMk cId="378559711" sldId="257"/>
            <ac:spMk id="17" creationId="{AE60F9A5-4CC7-CE6C-62A4-993D758A2EDD}"/>
          </ac:spMkLst>
        </pc:spChg>
        <pc:spChg chg="mod">
          <ac:chgData name="夢華 名和" userId="bf21e65b39014d2d" providerId="LiveId" clId="{9EF84880-E400-42E2-8520-A1A5A33C33AA}" dt="2024-01-23T06:48:58.048" v="2191" actId="14100"/>
          <ac:spMkLst>
            <pc:docMk/>
            <pc:sldMk cId="378559711" sldId="257"/>
            <ac:spMk id="25" creationId="{9F422BC2-AC6A-9C03-6EEA-7F309F651CA9}"/>
          </ac:spMkLst>
        </pc:spChg>
        <pc:spChg chg="mod">
          <ac:chgData name="夢華 名和" userId="bf21e65b39014d2d" providerId="LiveId" clId="{9EF84880-E400-42E2-8520-A1A5A33C33AA}" dt="2024-01-22T07:20:39.601" v="23" actId="571"/>
          <ac:spMkLst>
            <pc:docMk/>
            <pc:sldMk cId="378559711" sldId="257"/>
            <ac:spMk id="1054" creationId="{0EC5A52D-A849-EABB-221C-900268D018B3}"/>
          </ac:spMkLst>
        </pc:spChg>
        <pc:spChg chg="mod">
          <ac:chgData name="夢華 名和" userId="bf21e65b39014d2d" providerId="LiveId" clId="{9EF84880-E400-42E2-8520-A1A5A33C33AA}" dt="2024-01-22T07:20:39.601" v="23" actId="571"/>
          <ac:spMkLst>
            <pc:docMk/>
            <pc:sldMk cId="378559711" sldId="257"/>
            <ac:spMk id="1055" creationId="{5A956A27-64E1-0DAF-5441-A824DF14DFE8}"/>
          </ac:spMkLst>
        </pc:spChg>
        <pc:grpChg chg="add mod">
          <ac:chgData name="夢華 名和" userId="bf21e65b39014d2d" providerId="LiveId" clId="{9EF84880-E400-42E2-8520-A1A5A33C33AA}" dt="2024-01-22T07:20:39.601" v="23" actId="571"/>
          <ac:grpSpMkLst>
            <pc:docMk/>
            <pc:sldMk cId="378559711" sldId="257"/>
            <ac:grpSpMk id="1053" creationId="{BB69AB5D-2142-6E15-0617-118EFD2E7DF5}"/>
          </ac:grpSpMkLst>
        </pc:grpChg>
      </pc:sldChg>
      <pc:sldChg chg="modSp mod modNotesTx">
        <pc:chgData name="夢華 名和" userId="bf21e65b39014d2d" providerId="LiveId" clId="{9EF84880-E400-42E2-8520-A1A5A33C33AA}" dt="2024-01-28T15:20:50.019" v="2946" actId="20577"/>
        <pc:sldMkLst>
          <pc:docMk/>
          <pc:sldMk cId="4159015692" sldId="258"/>
        </pc:sldMkLst>
        <pc:spChg chg="mod">
          <ac:chgData name="夢華 名和" userId="bf21e65b39014d2d" providerId="LiveId" clId="{9EF84880-E400-42E2-8520-A1A5A33C33AA}" dt="2024-01-23T06:47:37.928" v="2181" actId="1076"/>
          <ac:spMkLst>
            <pc:docMk/>
            <pc:sldMk cId="4159015692" sldId="258"/>
            <ac:spMk id="4" creationId="{7807577B-4207-B9CD-0036-A4C34E1A6C92}"/>
          </ac:spMkLst>
        </pc:spChg>
        <pc:spChg chg="mod">
          <ac:chgData name="夢華 名和" userId="bf21e65b39014d2d" providerId="LiveId" clId="{9EF84880-E400-42E2-8520-A1A5A33C33AA}" dt="2024-01-22T07:19:09.841" v="17" actId="207"/>
          <ac:spMkLst>
            <pc:docMk/>
            <pc:sldMk cId="4159015692" sldId="258"/>
            <ac:spMk id="2063" creationId="{9AD950CD-A043-1387-9522-42A181C0413D}"/>
          </ac:spMkLst>
        </pc:spChg>
        <pc:graphicFrameChg chg="mod modGraphic">
          <ac:chgData name="夢華 名和" userId="bf21e65b39014d2d" providerId="LiveId" clId="{9EF84880-E400-42E2-8520-A1A5A33C33AA}" dt="2024-01-23T05:06:31.505" v="54"/>
          <ac:graphicFrameMkLst>
            <pc:docMk/>
            <pc:sldMk cId="4159015692" sldId="258"/>
            <ac:graphicFrameMk id="25" creationId="{A7487FC5-C7B7-C7D9-4905-CCEC4AB00A21}"/>
          </ac:graphicFrameMkLst>
        </pc:graphicFrameChg>
      </pc:sldChg>
      <pc:sldChg chg="addSp delSp modSp mod modAnim modNotesTx">
        <pc:chgData name="夢華 名和" userId="bf21e65b39014d2d" providerId="LiveId" clId="{9EF84880-E400-42E2-8520-A1A5A33C33AA}" dt="2024-01-28T17:39:16.342" v="7561" actId="1035"/>
        <pc:sldMkLst>
          <pc:docMk/>
          <pc:sldMk cId="2358005114" sldId="259"/>
        </pc:sldMkLst>
        <pc:spChg chg="mod">
          <ac:chgData name="夢華 名和" userId="bf21e65b39014d2d" providerId="LiveId" clId="{9EF84880-E400-42E2-8520-A1A5A33C33AA}" dt="2024-01-23T05:08:13.655" v="75" actId="14100"/>
          <ac:spMkLst>
            <pc:docMk/>
            <pc:sldMk cId="2358005114" sldId="259"/>
            <ac:spMk id="3" creationId="{3413C775-0E70-C602-A97E-48BF8DC7A232}"/>
          </ac:spMkLst>
        </pc:spChg>
        <pc:spChg chg="add del mod">
          <ac:chgData name="夢華 名和" userId="bf21e65b39014d2d" providerId="LiveId" clId="{9EF84880-E400-42E2-8520-A1A5A33C33AA}" dt="2024-01-23T05:12:28.613" v="83" actId="478"/>
          <ac:spMkLst>
            <pc:docMk/>
            <pc:sldMk cId="2358005114" sldId="259"/>
            <ac:spMk id="6" creationId="{13697CCC-4033-B275-FE66-0DD965B8BF7F}"/>
          </ac:spMkLst>
        </pc:spChg>
        <pc:spChg chg="mod">
          <ac:chgData name="夢華 名和" userId="bf21e65b39014d2d" providerId="LiveId" clId="{9EF84880-E400-42E2-8520-A1A5A33C33AA}" dt="2024-01-22T07:21:59.063" v="34" actId="207"/>
          <ac:spMkLst>
            <pc:docMk/>
            <pc:sldMk cId="2358005114" sldId="259"/>
            <ac:spMk id="9" creationId="{EA14D4FB-9889-C76D-67C6-FD555558625E}"/>
          </ac:spMkLst>
        </pc:spChg>
        <pc:spChg chg="add mod">
          <ac:chgData name="夢華 名和" userId="bf21e65b39014d2d" providerId="LiveId" clId="{9EF84880-E400-42E2-8520-A1A5A33C33AA}" dt="2024-01-28T15:25:11.539" v="3006" actId="1076"/>
          <ac:spMkLst>
            <pc:docMk/>
            <pc:sldMk cId="2358005114" sldId="259"/>
            <ac:spMk id="12" creationId="{BB086681-60A5-CC9C-8B0B-8A5B6695E7B5}"/>
          </ac:spMkLst>
        </pc:spChg>
        <pc:spChg chg="mod">
          <ac:chgData name="夢華 名和" userId="bf21e65b39014d2d" providerId="LiveId" clId="{9EF84880-E400-42E2-8520-A1A5A33C33AA}" dt="2024-01-22T07:21:59.956" v="35" actId="207"/>
          <ac:spMkLst>
            <pc:docMk/>
            <pc:sldMk cId="2358005114" sldId="259"/>
            <ac:spMk id="13" creationId="{F889F50D-6825-BF6B-05D1-973732F15640}"/>
          </ac:spMkLst>
        </pc:spChg>
        <pc:spChg chg="mod">
          <ac:chgData name="夢華 名和" userId="bf21e65b39014d2d" providerId="LiveId" clId="{9EF84880-E400-42E2-8520-A1A5A33C33AA}" dt="2024-01-22T07:18:00.602" v="12" actId="1076"/>
          <ac:spMkLst>
            <pc:docMk/>
            <pc:sldMk cId="2358005114" sldId="259"/>
            <ac:spMk id="52" creationId="{5AFB8538-931C-3FDD-1992-01BE3A2CBEAE}"/>
          </ac:spMkLst>
        </pc:spChg>
        <pc:spChg chg="mod">
          <ac:chgData name="夢華 名和" userId="bf21e65b39014d2d" providerId="LiveId" clId="{9EF84880-E400-42E2-8520-A1A5A33C33AA}" dt="2024-01-22T07:17:50.394" v="10" actId="1037"/>
          <ac:spMkLst>
            <pc:docMk/>
            <pc:sldMk cId="2358005114" sldId="259"/>
            <ac:spMk id="64" creationId="{C6E65DA4-9E11-D5BD-466A-07C9E3009AB1}"/>
          </ac:spMkLst>
        </pc:spChg>
        <pc:spChg chg="add del mod">
          <ac:chgData name="夢華 名和" userId="bf21e65b39014d2d" providerId="LiveId" clId="{9EF84880-E400-42E2-8520-A1A5A33C33AA}" dt="2024-01-22T07:02:33.393" v="3" actId="478"/>
          <ac:spMkLst>
            <pc:docMk/>
            <pc:sldMk cId="2358005114" sldId="259"/>
            <ac:spMk id="93" creationId="{B360A9F9-207D-BD81-0C97-499696B478AE}"/>
          </ac:spMkLst>
        </pc:spChg>
        <pc:spChg chg="del mod topLvl">
          <ac:chgData name="夢華 名和" userId="bf21e65b39014d2d" providerId="LiveId" clId="{9EF84880-E400-42E2-8520-A1A5A33C33AA}" dt="2024-01-22T07:20:50.306" v="25" actId="478"/>
          <ac:spMkLst>
            <pc:docMk/>
            <pc:sldMk cId="2358005114" sldId="259"/>
            <ac:spMk id="97" creationId="{75E19AEE-2E91-DA46-8DA1-723817093ACC}"/>
          </ac:spMkLst>
        </pc:spChg>
        <pc:spChg chg="mod topLvl">
          <ac:chgData name="夢華 名和" userId="bf21e65b39014d2d" providerId="LiveId" clId="{9EF84880-E400-42E2-8520-A1A5A33C33AA}" dt="2024-01-22T07:21:23.772" v="31" actId="207"/>
          <ac:spMkLst>
            <pc:docMk/>
            <pc:sldMk cId="2358005114" sldId="259"/>
            <ac:spMk id="98" creationId="{E076627C-5AA2-F455-A35F-C31CA1483558}"/>
          </ac:spMkLst>
        </pc:spChg>
        <pc:grpChg chg="mod">
          <ac:chgData name="夢華 名和" userId="bf21e65b39014d2d" providerId="LiveId" clId="{9EF84880-E400-42E2-8520-A1A5A33C33AA}" dt="2024-01-22T08:49:39.025" v="36" actId="1076"/>
          <ac:grpSpMkLst>
            <pc:docMk/>
            <pc:sldMk cId="2358005114" sldId="259"/>
            <ac:grpSpMk id="28" creationId="{5E7DDBC4-B9BC-66E0-B93F-F55D5D94ACF2}"/>
          </ac:grpSpMkLst>
        </pc:grpChg>
        <pc:grpChg chg="mod">
          <ac:chgData name="夢華 名和" userId="bf21e65b39014d2d" providerId="LiveId" clId="{9EF84880-E400-42E2-8520-A1A5A33C33AA}" dt="2024-01-22T07:17:50.394" v="10" actId="1037"/>
          <ac:grpSpMkLst>
            <pc:docMk/>
            <pc:sldMk cId="2358005114" sldId="259"/>
            <ac:grpSpMk id="35" creationId="{FB97BA93-A20F-FEC1-ACFE-E51B9FCC9F6C}"/>
          </ac:grpSpMkLst>
        </pc:grpChg>
        <pc:grpChg chg="mod">
          <ac:chgData name="夢華 名和" userId="bf21e65b39014d2d" providerId="LiveId" clId="{9EF84880-E400-42E2-8520-A1A5A33C33AA}" dt="2024-01-22T07:17:50.394" v="10" actId="1037"/>
          <ac:grpSpMkLst>
            <pc:docMk/>
            <pc:sldMk cId="2358005114" sldId="259"/>
            <ac:grpSpMk id="46" creationId="{C6D763ED-4FA1-EC81-BEBF-8CAC2DFA292D}"/>
          </ac:grpSpMkLst>
        </pc:grpChg>
        <pc:grpChg chg="mod">
          <ac:chgData name="夢華 名和" userId="bf21e65b39014d2d" providerId="LiveId" clId="{9EF84880-E400-42E2-8520-A1A5A33C33AA}" dt="2024-01-22T07:17:50.394" v="10" actId="1037"/>
          <ac:grpSpMkLst>
            <pc:docMk/>
            <pc:sldMk cId="2358005114" sldId="259"/>
            <ac:grpSpMk id="49" creationId="{FB6DE704-104E-9AAB-7256-DBF739C39C76}"/>
          </ac:grpSpMkLst>
        </pc:grpChg>
        <pc:grpChg chg="mod">
          <ac:chgData name="夢華 名和" userId="bf21e65b39014d2d" providerId="LiveId" clId="{9EF84880-E400-42E2-8520-A1A5A33C33AA}" dt="2024-01-22T07:21:09.837" v="28" actId="1076"/>
          <ac:grpSpMkLst>
            <pc:docMk/>
            <pc:sldMk cId="2358005114" sldId="259"/>
            <ac:grpSpMk id="50" creationId="{B60E3C38-DD52-6E0F-BC57-C522347988C8}"/>
          </ac:grpSpMkLst>
        </pc:grpChg>
        <pc:grpChg chg="mod">
          <ac:chgData name="夢華 名和" userId="bf21e65b39014d2d" providerId="LiveId" clId="{9EF84880-E400-42E2-8520-A1A5A33C33AA}" dt="2024-01-22T07:17:50.394" v="10" actId="1037"/>
          <ac:grpSpMkLst>
            <pc:docMk/>
            <pc:sldMk cId="2358005114" sldId="259"/>
            <ac:grpSpMk id="53" creationId="{FDECA8B0-BA00-6098-DA22-AAFCBE55B8A0}"/>
          </ac:grpSpMkLst>
        </pc:grpChg>
        <pc:grpChg chg="mod">
          <ac:chgData name="夢華 名和" userId="bf21e65b39014d2d" providerId="LiveId" clId="{9EF84880-E400-42E2-8520-A1A5A33C33AA}" dt="2024-01-22T07:17:50.394" v="10" actId="1037"/>
          <ac:grpSpMkLst>
            <pc:docMk/>
            <pc:sldMk cId="2358005114" sldId="259"/>
            <ac:grpSpMk id="61" creationId="{85388F7F-3EBE-9A03-D733-F0ECF40FA7FE}"/>
          </ac:grpSpMkLst>
        </pc:grpChg>
        <pc:grpChg chg="del mod">
          <ac:chgData name="夢華 名和" userId="bf21e65b39014d2d" providerId="LiveId" clId="{9EF84880-E400-42E2-8520-A1A5A33C33AA}" dt="2024-01-22T07:20:14.231" v="18" actId="478"/>
          <ac:grpSpMkLst>
            <pc:docMk/>
            <pc:sldMk cId="2358005114" sldId="259"/>
            <ac:grpSpMk id="86" creationId="{1E01290C-2643-92A7-A336-189AA7F656EA}"/>
          </ac:grpSpMkLst>
        </pc:grpChg>
        <pc:grpChg chg="add del mod">
          <ac:chgData name="夢華 名和" userId="bf21e65b39014d2d" providerId="LiveId" clId="{9EF84880-E400-42E2-8520-A1A5A33C33AA}" dt="2024-01-22T07:20:50.306" v="25" actId="478"/>
          <ac:grpSpMkLst>
            <pc:docMk/>
            <pc:sldMk cId="2358005114" sldId="259"/>
            <ac:grpSpMk id="96" creationId="{6844C859-539C-9654-0540-EA234A9C0788}"/>
          </ac:grpSpMkLst>
        </pc:grpChg>
        <pc:graphicFrameChg chg="mod">
          <ac:chgData name="夢華 名和" userId="bf21e65b39014d2d" providerId="LiveId" clId="{9EF84880-E400-42E2-8520-A1A5A33C33AA}" dt="2024-01-28T17:39:16.342" v="7561" actId="1035"/>
          <ac:graphicFrameMkLst>
            <pc:docMk/>
            <pc:sldMk cId="2358005114" sldId="259"/>
            <ac:graphicFrameMk id="11" creationId="{BEE24B6C-E5D1-2C01-F471-6513E911720B}"/>
          </ac:graphicFrameMkLst>
        </pc:graphicFrameChg>
        <pc:cxnChg chg="mod">
          <ac:chgData name="夢華 名和" userId="bf21e65b39014d2d" providerId="LiveId" clId="{9EF84880-E400-42E2-8520-A1A5A33C33AA}" dt="2024-01-22T07:17:50.394" v="10" actId="1037"/>
          <ac:cxnSpMkLst>
            <pc:docMk/>
            <pc:sldMk cId="2358005114" sldId="259"/>
            <ac:cxnSpMk id="65" creationId="{36153937-2B7B-6850-538C-B5B5FC7E0A62}"/>
          </ac:cxnSpMkLst>
        </pc:cxnChg>
        <pc:cxnChg chg="mod">
          <ac:chgData name="夢華 名和" userId="bf21e65b39014d2d" providerId="LiveId" clId="{9EF84880-E400-42E2-8520-A1A5A33C33AA}" dt="2024-01-22T07:17:50.394" v="10" actId="1037"/>
          <ac:cxnSpMkLst>
            <pc:docMk/>
            <pc:sldMk cId="2358005114" sldId="259"/>
            <ac:cxnSpMk id="67" creationId="{1DB1E911-F4D8-F22E-A738-74DFC743170C}"/>
          </ac:cxnSpMkLst>
        </pc:cxnChg>
        <pc:cxnChg chg="mod">
          <ac:chgData name="夢華 名和" userId="bf21e65b39014d2d" providerId="LiveId" clId="{9EF84880-E400-42E2-8520-A1A5A33C33AA}" dt="2024-01-22T07:17:50.394" v="10" actId="1037"/>
          <ac:cxnSpMkLst>
            <pc:docMk/>
            <pc:sldMk cId="2358005114" sldId="259"/>
            <ac:cxnSpMk id="68" creationId="{21D54F30-EF99-DB2C-0F74-D2FC9B9A917E}"/>
          </ac:cxnSpMkLst>
        </pc:cxnChg>
        <pc:cxnChg chg="mod">
          <ac:chgData name="夢華 名和" userId="bf21e65b39014d2d" providerId="LiveId" clId="{9EF84880-E400-42E2-8520-A1A5A33C33AA}" dt="2024-01-22T07:17:50.394" v="10" actId="1037"/>
          <ac:cxnSpMkLst>
            <pc:docMk/>
            <pc:sldMk cId="2358005114" sldId="259"/>
            <ac:cxnSpMk id="70" creationId="{91D2AFE3-4161-0B9D-160B-5635D3BB62D5}"/>
          </ac:cxnSpMkLst>
        </pc:cxnChg>
        <pc:cxnChg chg="mod">
          <ac:chgData name="夢華 名和" userId="bf21e65b39014d2d" providerId="LiveId" clId="{9EF84880-E400-42E2-8520-A1A5A33C33AA}" dt="2024-01-22T07:17:50.394" v="10" actId="1037"/>
          <ac:cxnSpMkLst>
            <pc:docMk/>
            <pc:sldMk cId="2358005114" sldId="259"/>
            <ac:cxnSpMk id="71" creationId="{06F3896B-B811-CD37-D7C5-06E20079BD89}"/>
          </ac:cxnSpMkLst>
        </pc:cxnChg>
        <pc:cxnChg chg="mod">
          <ac:chgData name="夢華 名和" userId="bf21e65b39014d2d" providerId="LiveId" clId="{9EF84880-E400-42E2-8520-A1A5A33C33AA}" dt="2024-01-22T07:17:50.394" v="10" actId="1037"/>
          <ac:cxnSpMkLst>
            <pc:docMk/>
            <pc:sldMk cId="2358005114" sldId="259"/>
            <ac:cxnSpMk id="75" creationId="{DFAC23E4-5361-5C21-8627-5939B7C3E3DB}"/>
          </ac:cxnSpMkLst>
        </pc:cxnChg>
        <pc:cxnChg chg="mod">
          <ac:chgData name="夢華 名和" userId="bf21e65b39014d2d" providerId="LiveId" clId="{9EF84880-E400-42E2-8520-A1A5A33C33AA}" dt="2024-01-22T07:17:50.394" v="10" actId="1037"/>
          <ac:cxnSpMkLst>
            <pc:docMk/>
            <pc:sldMk cId="2358005114" sldId="259"/>
            <ac:cxnSpMk id="79" creationId="{AB070848-376A-C193-EF9A-1CF7908811DE}"/>
          </ac:cxnSpMkLst>
        </pc:cxnChg>
        <pc:cxnChg chg="add mod">
          <ac:chgData name="夢華 名和" userId="bf21e65b39014d2d" providerId="LiveId" clId="{9EF84880-E400-42E2-8520-A1A5A33C33AA}" dt="2024-01-22T07:20:21.576" v="19"/>
          <ac:cxnSpMkLst>
            <pc:docMk/>
            <pc:sldMk cId="2358005114" sldId="259"/>
            <ac:cxnSpMk id="94" creationId="{B5A59E45-DAF7-6B6B-A84C-5E334B4DD845}"/>
          </ac:cxnSpMkLst>
        </pc:cxnChg>
        <pc:cxnChg chg="add del mod">
          <ac:chgData name="夢華 名和" userId="bf21e65b39014d2d" providerId="LiveId" clId="{9EF84880-E400-42E2-8520-A1A5A33C33AA}" dt="2024-01-22T07:20:30.533" v="21" actId="478"/>
          <ac:cxnSpMkLst>
            <pc:docMk/>
            <pc:sldMk cId="2358005114" sldId="259"/>
            <ac:cxnSpMk id="95" creationId="{DBB9E1B0-AC81-1583-70CF-E733277EB9A6}"/>
          </ac:cxnSpMkLst>
        </pc:cxnChg>
      </pc:sldChg>
      <pc:sldChg chg="addSp delSp modSp new mod modNotesTx">
        <pc:chgData name="夢華 名和" userId="bf21e65b39014d2d" providerId="LiveId" clId="{9EF84880-E400-42E2-8520-A1A5A33C33AA}" dt="2024-01-30T04:30:54.570" v="8039" actId="1035"/>
        <pc:sldMkLst>
          <pc:docMk/>
          <pc:sldMk cId="3774035674" sldId="260"/>
        </pc:sldMkLst>
        <pc:spChg chg="add mod">
          <ac:chgData name="夢華 名和" userId="bf21e65b39014d2d" providerId="LiveId" clId="{9EF84880-E400-42E2-8520-A1A5A33C33AA}" dt="2024-01-23T05:17:00.306" v="157" actId="1076"/>
          <ac:spMkLst>
            <pc:docMk/>
            <pc:sldMk cId="3774035674" sldId="260"/>
            <ac:spMk id="2" creationId="{BBEA89DD-C30D-CB5A-2141-8639AA7D4CD2}"/>
          </ac:spMkLst>
        </pc:spChg>
        <pc:spChg chg="add mod">
          <ac:chgData name="夢華 名和" userId="bf21e65b39014d2d" providerId="LiveId" clId="{9EF84880-E400-42E2-8520-A1A5A33C33AA}" dt="2024-01-23T05:20:40.058" v="170" actId="20577"/>
          <ac:spMkLst>
            <pc:docMk/>
            <pc:sldMk cId="3774035674" sldId="260"/>
            <ac:spMk id="3" creationId="{4C707B1F-432A-E4CC-B348-D281BE819AFB}"/>
          </ac:spMkLst>
        </pc:spChg>
        <pc:spChg chg="add mod">
          <ac:chgData name="夢華 名和" userId="bf21e65b39014d2d" providerId="LiveId" clId="{9EF84880-E400-42E2-8520-A1A5A33C33AA}" dt="2024-01-28T16:42:22.265" v="5591" actId="1035"/>
          <ac:spMkLst>
            <pc:docMk/>
            <pc:sldMk cId="3774035674" sldId="260"/>
            <ac:spMk id="5" creationId="{1EAE373A-97F9-1F36-E880-6ADD1C511232}"/>
          </ac:spMkLst>
        </pc:spChg>
        <pc:spChg chg="add mod">
          <ac:chgData name="夢華 名和" userId="bf21e65b39014d2d" providerId="LiveId" clId="{9EF84880-E400-42E2-8520-A1A5A33C33AA}" dt="2024-01-30T04:30:08.184" v="8034" actId="113"/>
          <ac:spMkLst>
            <pc:docMk/>
            <pc:sldMk cId="3774035674" sldId="260"/>
            <ac:spMk id="6" creationId="{A906D82B-A92B-9715-7324-8814A0FC7BC9}"/>
          </ac:spMkLst>
        </pc:spChg>
        <pc:spChg chg="add mod">
          <ac:chgData name="夢華 名和" userId="bf21e65b39014d2d" providerId="LiveId" clId="{9EF84880-E400-42E2-8520-A1A5A33C33AA}" dt="2024-01-30T04:30:23.402" v="8035" actId="1076"/>
          <ac:spMkLst>
            <pc:docMk/>
            <pc:sldMk cId="3774035674" sldId="260"/>
            <ac:spMk id="7" creationId="{718EE77F-6782-1DA9-0AA9-637C50FFCF34}"/>
          </ac:spMkLst>
        </pc:spChg>
        <pc:spChg chg="add del mod">
          <ac:chgData name="夢華 名和" userId="bf21e65b39014d2d" providerId="LiveId" clId="{9EF84880-E400-42E2-8520-A1A5A33C33AA}" dt="2024-01-23T05:45:57.001" v="308" actId="478"/>
          <ac:spMkLst>
            <pc:docMk/>
            <pc:sldMk cId="3774035674" sldId="260"/>
            <ac:spMk id="8" creationId="{7D68F3BA-B92F-789A-2132-6747CE2040DA}"/>
          </ac:spMkLst>
        </pc:spChg>
        <pc:spChg chg="mod">
          <ac:chgData name="夢華 名和" userId="bf21e65b39014d2d" providerId="LiveId" clId="{9EF84880-E400-42E2-8520-A1A5A33C33AA}" dt="2024-01-30T04:28:40.324" v="7985" actId="1076"/>
          <ac:spMkLst>
            <pc:docMk/>
            <pc:sldMk cId="3774035674" sldId="260"/>
            <ac:spMk id="8" creationId="{8D105BF8-23B3-EC94-7AB9-6484376F79CC}"/>
          </ac:spMkLst>
        </pc:spChg>
        <pc:spChg chg="add mod">
          <ac:chgData name="夢華 名和" userId="bf21e65b39014d2d" providerId="LiveId" clId="{9EF84880-E400-42E2-8520-A1A5A33C33AA}" dt="2024-01-23T05:45:18.257" v="302"/>
          <ac:spMkLst>
            <pc:docMk/>
            <pc:sldMk cId="3774035674" sldId="260"/>
            <ac:spMk id="9" creationId="{A18E356F-7387-C9EF-6137-255F47F007CC}"/>
          </ac:spMkLst>
        </pc:spChg>
        <pc:spChg chg="mod">
          <ac:chgData name="夢華 名和" userId="bf21e65b39014d2d" providerId="LiveId" clId="{9EF84880-E400-42E2-8520-A1A5A33C33AA}" dt="2024-01-30T04:28:51.588" v="7998" actId="14100"/>
          <ac:spMkLst>
            <pc:docMk/>
            <pc:sldMk cId="3774035674" sldId="260"/>
            <ac:spMk id="9" creationId="{DD486DCD-6DEA-4B01-DA7A-0033417477B6}"/>
          </ac:spMkLst>
        </pc:spChg>
        <pc:spChg chg="add mod">
          <ac:chgData name="夢華 名和" userId="bf21e65b39014d2d" providerId="LiveId" clId="{9EF84880-E400-42E2-8520-A1A5A33C33AA}" dt="2024-01-23T05:45:47.279" v="305"/>
          <ac:spMkLst>
            <pc:docMk/>
            <pc:sldMk cId="3774035674" sldId="260"/>
            <ac:spMk id="10" creationId="{5F20703F-92A2-75BA-BDB7-FA1DD1975C4B}"/>
          </ac:spMkLst>
        </pc:spChg>
        <pc:spChg chg="add mod">
          <ac:chgData name="夢華 名和" userId="bf21e65b39014d2d" providerId="LiveId" clId="{9EF84880-E400-42E2-8520-A1A5A33C33AA}" dt="2024-01-28T16:42:46.383" v="5607" actId="113"/>
          <ac:spMkLst>
            <pc:docMk/>
            <pc:sldMk cId="3774035674" sldId="260"/>
            <ac:spMk id="11" creationId="{1C002D7A-E62D-F8B8-2399-AE7BCB15601D}"/>
          </ac:spMkLst>
        </pc:spChg>
        <pc:spChg chg="add mod">
          <ac:chgData name="夢華 名和" userId="bf21e65b39014d2d" providerId="LiveId" clId="{9EF84880-E400-42E2-8520-A1A5A33C33AA}" dt="2024-01-23T06:42:46.516" v="2170" actId="1076"/>
          <ac:spMkLst>
            <pc:docMk/>
            <pc:sldMk cId="3774035674" sldId="260"/>
            <ac:spMk id="11" creationId="{811E8B03-25A0-2964-87E0-FBE6BBA94697}"/>
          </ac:spMkLst>
        </pc:spChg>
        <pc:spChg chg="add mod">
          <ac:chgData name="夢華 名和" userId="bf21e65b39014d2d" providerId="LiveId" clId="{9EF84880-E400-42E2-8520-A1A5A33C33AA}" dt="2024-01-30T04:29:12.909" v="8031" actId="113"/>
          <ac:spMkLst>
            <pc:docMk/>
            <pc:sldMk cId="3774035674" sldId="260"/>
            <ac:spMk id="12" creationId="{886E9E23-AF03-DCC8-C449-50CD863BAB18}"/>
          </ac:spMkLst>
        </pc:spChg>
        <pc:spChg chg="add del mod">
          <ac:chgData name="夢華 名和" userId="bf21e65b39014d2d" providerId="LiveId" clId="{9EF84880-E400-42E2-8520-A1A5A33C33AA}" dt="2024-01-23T05:55:04.879" v="709" actId="478"/>
          <ac:spMkLst>
            <pc:docMk/>
            <pc:sldMk cId="3774035674" sldId="260"/>
            <ac:spMk id="13" creationId="{35FEB465-D397-A7D3-C1A1-346B2D0042A8}"/>
          </ac:spMkLst>
        </pc:spChg>
        <pc:spChg chg="add mod">
          <ac:chgData name="夢華 名和" userId="bf21e65b39014d2d" providerId="LiveId" clId="{9EF84880-E400-42E2-8520-A1A5A33C33AA}" dt="2024-01-30T04:22:33.205" v="7865" actId="571"/>
          <ac:spMkLst>
            <pc:docMk/>
            <pc:sldMk cId="3774035674" sldId="260"/>
            <ac:spMk id="14" creationId="{00A5F091-5E65-C369-0F4B-EE925122713C}"/>
          </ac:spMkLst>
        </pc:spChg>
        <pc:spChg chg="add del mod">
          <ac:chgData name="夢華 名和" userId="bf21e65b39014d2d" providerId="LiveId" clId="{9EF84880-E400-42E2-8520-A1A5A33C33AA}" dt="2024-01-23T05:55:07.075" v="710" actId="478"/>
          <ac:spMkLst>
            <pc:docMk/>
            <pc:sldMk cId="3774035674" sldId="260"/>
            <ac:spMk id="14" creationId="{E134D407-B374-C388-7AE4-C7D8CD9EB89D}"/>
          </ac:spMkLst>
        </pc:spChg>
        <pc:spChg chg="add del mod">
          <ac:chgData name="夢華 名和" userId="bf21e65b39014d2d" providerId="LiveId" clId="{9EF84880-E400-42E2-8520-A1A5A33C33AA}" dt="2024-01-23T05:55:01.917" v="707" actId="478"/>
          <ac:spMkLst>
            <pc:docMk/>
            <pc:sldMk cId="3774035674" sldId="260"/>
            <ac:spMk id="15" creationId="{51656B73-1044-D8DB-F175-047ED0B380D6}"/>
          </ac:spMkLst>
        </pc:spChg>
        <pc:spChg chg="mod">
          <ac:chgData name="夢華 名和" userId="bf21e65b39014d2d" providerId="LiveId" clId="{9EF84880-E400-42E2-8520-A1A5A33C33AA}" dt="2024-01-30T04:26:06.617" v="7979" actId="1076"/>
          <ac:spMkLst>
            <pc:docMk/>
            <pc:sldMk cId="3774035674" sldId="260"/>
            <ac:spMk id="15" creationId="{6F1763B4-ABF9-9200-3B28-B9D6FD9B60F7}"/>
          </ac:spMkLst>
        </pc:spChg>
        <pc:spChg chg="add del mod">
          <ac:chgData name="夢華 名和" userId="bf21e65b39014d2d" providerId="LiveId" clId="{9EF84880-E400-42E2-8520-A1A5A33C33AA}" dt="2024-01-23T05:55:09.746" v="711" actId="478"/>
          <ac:spMkLst>
            <pc:docMk/>
            <pc:sldMk cId="3774035674" sldId="260"/>
            <ac:spMk id="16" creationId="{2AB1C294-F718-4626-537B-0D57B05B886B}"/>
          </ac:spMkLst>
        </pc:spChg>
        <pc:spChg chg="add mod">
          <ac:chgData name="夢華 名和" userId="bf21e65b39014d2d" providerId="LiveId" clId="{9EF84880-E400-42E2-8520-A1A5A33C33AA}" dt="2024-01-30T04:22:33.205" v="7865" actId="571"/>
          <ac:spMkLst>
            <pc:docMk/>
            <pc:sldMk cId="3774035674" sldId="260"/>
            <ac:spMk id="16" creationId="{5E1EBFC6-6BB4-319D-7C83-A0986D70B25A}"/>
          </ac:spMkLst>
        </pc:spChg>
        <pc:spChg chg="add del mod">
          <ac:chgData name="夢華 名和" userId="bf21e65b39014d2d" providerId="LiveId" clId="{9EF84880-E400-42E2-8520-A1A5A33C33AA}" dt="2024-01-23T06:17:36.345" v="1460" actId="478"/>
          <ac:spMkLst>
            <pc:docMk/>
            <pc:sldMk cId="3774035674" sldId="260"/>
            <ac:spMk id="18" creationId="{E9436ACF-7D9F-63BF-79F9-F6E7F639DC38}"/>
          </ac:spMkLst>
        </pc:spChg>
        <pc:spChg chg="add mod">
          <ac:chgData name="夢華 名和" userId="bf21e65b39014d2d" providerId="LiveId" clId="{9EF84880-E400-42E2-8520-A1A5A33C33AA}" dt="2024-01-23T06:39:03.169" v="2115" actId="1076"/>
          <ac:spMkLst>
            <pc:docMk/>
            <pc:sldMk cId="3774035674" sldId="260"/>
            <ac:spMk id="19" creationId="{43C72C41-A4EB-067B-4B0E-C214A23B14D3}"/>
          </ac:spMkLst>
        </pc:spChg>
        <pc:spChg chg="add mod">
          <ac:chgData name="夢華 名和" userId="bf21e65b39014d2d" providerId="LiveId" clId="{9EF84880-E400-42E2-8520-A1A5A33C33AA}" dt="2024-01-30T04:26:19.508" v="7983" actId="113"/>
          <ac:spMkLst>
            <pc:docMk/>
            <pc:sldMk cId="3774035674" sldId="260"/>
            <ac:spMk id="20" creationId="{77567D70-F932-8F04-8BF6-1F7B0DB4E24A}"/>
          </ac:spMkLst>
        </pc:spChg>
        <pc:spChg chg="add mod">
          <ac:chgData name="夢華 名和" userId="bf21e65b39014d2d" providerId="LiveId" clId="{9EF84880-E400-42E2-8520-A1A5A33C33AA}" dt="2024-01-30T04:20:09.671" v="7834" actId="1076"/>
          <ac:spMkLst>
            <pc:docMk/>
            <pc:sldMk cId="3774035674" sldId="260"/>
            <ac:spMk id="21" creationId="{BC0345B1-0A92-2277-0269-F936B1430F41}"/>
          </ac:spMkLst>
        </pc:spChg>
        <pc:spChg chg="add mod">
          <ac:chgData name="夢華 名和" userId="bf21e65b39014d2d" providerId="LiveId" clId="{9EF84880-E400-42E2-8520-A1A5A33C33AA}" dt="2024-01-30T02:14:23.739" v="7805" actId="1038"/>
          <ac:spMkLst>
            <pc:docMk/>
            <pc:sldMk cId="3774035674" sldId="260"/>
            <ac:spMk id="22" creationId="{6AD85B5D-D1E4-DD7F-46D0-944FDE3B12E1}"/>
          </ac:spMkLst>
        </pc:spChg>
        <pc:spChg chg="add mod">
          <ac:chgData name="夢華 名和" userId="bf21e65b39014d2d" providerId="LiveId" clId="{9EF84880-E400-42E2-8520-A1A5A33C33AA}" dt="2024-01-23T06:52:51.160" v="2228" actId="1076"/>
          <ac:spMkLst>
            <pc:docMk/>
            <pc:sldMk cId="3774035674" sldId="260"/>
            <ac:spMk id="24" creationId="{E9D007B9-C3D7-4F2C-0269-F13C6B58F61E}"/>
          </ac:spMkLst>
        </pc:spChg>
        <pc:spChg chg="add mod">
          <ac:chgData name="夢華 名和" userId="bf21e65b39014d2d" providerId="LiveId" clId="{9EF84880-E400-42E2-8520-A1A5A33C33AA}" dt="2024-01-23T06:52:48.404" v="2227" actId="1076"/>
          <ac:spMkLst>
            <pc:docMk/>
            <pc:sldMk cId="3774035674" sldId="260"/>
            <ac:spMk id="25" creationId="{A36639B2-383E-3721-3963-EEF5F914CA9A}"/>
          </ac:spMkLst>
        </pc:spChg>
        <pc:spChg chg="add mod">
          <ac:chgData name="夢華 名和" userId="bf21e65b39014d2d" providerId="LiveId" clId="{9EF84880-E400-42E2-8520-A1A5A33C33AA}" dt="2024-01-23T06:53:03.724" v="2229" actId="1076"/>
          <ac:spMkLst>
            <pc:docMk/>
            <pc:sldMk cId="3774035674" sldId="260"/>
            <ac:spMk id="26" creationId="{B0BC685F-5E4F-C4FB-36A8-2E431666717B}"/>
          </ac:spMkLst>
        </pc:spChg>
        <pc:spChg chg="add mod ord">
          <ac:chgData name="夢華 名和" userId="bf21e65b39014d2d" providerId="LiveId" clId="{9EF84880-E400-42E2-8520-A1A5A33C33AA}" dt="2024-01-30T04:24:20.401" v="7968" actId="1076"/>
          <ac:spMkLst>
            <pc:docMk/>
            <pc:sldMk cId="3774035674" sldId="260"/>
            <ac:spMk id="27" creationId="{6A667E50-89F4-95CE-A043-638F37A9A50D}"/>
          </ac:spMkLst>
        </pc:spChg>
        <pc:spChg chg="add del mod">
          <ac:chgData name="夢華 名和" userId="bf21e65b39014d2d" providerId="LiveId" clId="{9EF84880-E400-42E2-8520-A1A5A33C33AA}" dt="2024-01-30T04:24:53.838" v="7974" actId="478"/>
          <ac:spMkLst>
            <pc:docMk/>
            <pc:sldMk cId="3774035674" sldId="260"/>
            <ac:spMk id="28" creationId="{311A1CB4-10DA-2DBE-7913-F01D1A61A0C9}"/>
          </ac:spMkLst>
        </pc:spChg>
        <pc:spChg chg="add mod">
          <ac:chgData name="夢華 名和" userId="bf21e65b39014d2d" providerId="LiveId" clId="{9EF84880-E400-42E2-8520-A1A5A33C33AA}" dt="2024-01-23T06:37:22.514" v="2090" actId="1076"/>
          <ac:spMkLst>
            <pc:docMk/>
            <pc:sldMk cId="3774035674" sldId="260"/>
            <ac:spMk id="31" creationId="{5697A8A4-25DA-07C8-6D86-364C233C38E0}"/>
          </ac:spMkLst>
        </pc:spChg>
        <pc:spChg chg="add mod">
          <ac:chgData name="夢華 名和" userId="bf21e65b39014d2d" providerId="LiveId" clId="{9EF84880-E400-42E2-8520-A1A5A33C33AA}" dt="2024-01-23T06:37:32.052" v="2092" actId="1076"/>
          <ac:spMkLst>
            <pc:docMk/>
            <pc:sldMk cId="3774035674" sldId="260"/>
            <ac:spMk id="34" creationId="{164A500C-6D32-8DEA-65F2-011B1CC855F4}"/>
          </ac:spMkLst>
        </pc:spChg>
        <pc:spChg chg="add del mod">
          <ac:chgData name="夢華 名和" userId="bf21e65b39014d2d" providerId="LiveId" clId="{9EF84880-E400-42E2-8520-A1A5A33C33AA}" dt="2024-01-30T04:25:53.047" v="7975" actId="478"/>
          <ac:spMkLst>
            <pc:docMk/>
            <pc:sldMk cId="3774035674" sldId="260"/>
            <ac:spMk id="35" creationId="{4233CF13-5CD6-F6E3-4BA5-DAA90E32F62A}"/>
          </ac:spMkLst>
        </pc:spChg>
        <pc:spChg chg="add mod">
          <ac:chgData name="夢華 名和" userId="bf21e65b39014d2d" providerId="LiveId" clId="{9EF84880-E400-42E2-8520-A1A5A33C33AA}" dt="2024-01-23T06:33:29.926" v="2033" actId="1076"/>
          <ac:spMkLst>
            <pc:docMk/>
            <pc:sldMk cId="3774035674" sldId="260"/>
            <ac:spMk id="37" creationId="{E0CBAD33-0B45-FD52-6B3A-972C43780C64}"/>
          </ac:spMkLst>
        </pc:spChg>
        <pc:spChg chg="add mod ord">
          <ac:chgData name="夢華 名和" userId="bf21e65b39014d2d" providerId="LiveId" clId="{9EF84880-E400-42E2-8520-A1A5A33C33AA}" dt="2024-01-30T04:26:01.352" v="7978" actId="1076"/>
          <ac:spMkLst>
            <pc:docMk/>
            <pc:sldMk cId="3774035674" sldId="260"/>
            <ac:spMk id="39" creationId="{F92F6CD8-3F2F-E5CD-57B4-3D3779F28FAE}"/>
          </ac:spMkLst>
        </pc:spChg>
        <pc:spChg chg="add del">
          <ac:chgData name="夢華 名和" userId="bf21e65b39014d2d" providerId="LiveId" clId="{9EF84880-E400-42E2-8520-A1A5A33C33AA}" dt="2024-01-23T06:36:19.756" v="2078" actId="478"/>
          <ac:spMkLst>
            <pc:docMk/>
            <pc:sldMk cId="3774035674" sldId="260"/>
            <ac:spMk id="40" creationId="{0F1858FC-B8A3-A3B0-0022-2B106DBC106A}"/>
          </ac:spMkLst>
        </pc:spChg>
        <pc:spChg chg="mod">
          <ac:chgData name="夢華 名和" userId="bf21e65b39014d2d" providerId="LiveId" clId="{9EF84880-E400-42E2-8520-A1A5A33C33AA}" dt="2024-01-23T06:38:21.990" v="2101"/>
          <ac:spMkLst>
            <pc:docMk/>
            <pc:sldMk cId="3774035674" sldId="260"/>
            <ac:spMk id="43" creationId="{A35CFF24-208D-FCF2-3402-D35FA75A9056}"/>
          </ac:spMkLst>
        </pc:spChg>
        <pc:spChg chg="mod">
          <ac:chgData name="夢華 名和" userId="bf21e65b39014d2d" providerId="LiveId" clId="{9EF84880-E400-42E2-8520-A1A5A33C33AA}" dt="2024-01-23T06:38:21.990" v="2101"/>
          <ac:spMkLst>
            <pc:docMk/>
            <pc:sldMk cId="3774035674" sldId="260"/>
            <ac:spMk id="44" creationId="{EDF97888-1CA6-1EEF-61BD-E566533C6523}"/>
          </ac:spMkLst>
        </pc:spChg>
        <pc:spChg chg="add del mod">
          <ac:chgData name="夢華 名和" userId="bf21e65b39014d2d" providerId="LiveId" clId="{9EF84880-E400-42E2-8520-A1A5A33C33AA}" dt="2024-01-23T06:49:28.464" v="2198" actId="478"/>
          <ac:spMkLst>
            <pc:docMk/>
            <pc:sldMk cId="3774035674" sldId="260"/>
            <ac:spMk id="45" creationId="{2953994A-B674-A4E0-3AD5-F38084A72C97}"/>
          </ac:spMkLst>
        </pc:spChg>
        <pc:spChg chg="add del mod">
          <ac:chgData name="夢華 名和" userId="bf21e65b39014d2d" providerId="LiveId" clId="{9EF84880-E400-42E2-8520-A1A5A33C33AA}" dt="2024-01-23T06:50:27.181" v="2208" actId="478"/>
          <ac:spMkLst>
            <pc:docMk/>
            <pc:sldMk cId="3774035674" sldId="260"/>
            <ac:spMk id="46" creationId="{B1465B48-D517-6369-D56E-8AAB490AE0FB}"/>
          </ac:spMkLst>
        </pc:spChg>
        <pc:spChg chg="add del mod">
          <ac:chgData name="夢華 名和" userId="bf21e65b39014d2d" providerId="LiveId" clId="{9EF84880-E400-42E2-8520-A1A5A33C33AA}" dt="2024-01-30T04:21:34.457" v="7835" actId="21"/>
          <ac:spMkLst>
            <pc:docMk/>
            <pc:sldMk cId="3774035674" sldId="260"/>
            <ac:spMk id="47" creationId="{A24BE390-5AE4-15FC-94BB-0BDCFDD81F28}"/>
          </ac:spMkLst>
        </pc:spChg>
        <pc:grpChg chg="mod">
          <ac:chgData name="夢華 名和" userId="bf21e65b39014d2d" providerId="LiveId" clId="{9EF84880-E400-42E2-8520-A1A5A33C33AA}" dt="2024-01-30T04:30:54.570" v="8039" actId="1035"/>
          <ac:grpSpMkLst>
            <pc:docMk/>
            <pc:sldMk cId="3774035674" sldId="260"/>
            <ac:grpSpMk id="10" creationId="{A65EC6CC-ABE9-113B-2CA4-4C23345697A7}"/>
          </ac:grpSpMkLst>
        </pc:grpChg>
        <pc:grpChg chg="add del mod">
          <ac:chgData name="夢華 名和" userId="bf21e65b39014d2d" providerId="LiveId" clId="{9EF84880-E400-42E2-8520-A1A5A33C33AA}" dt="2024-01-23T06:37:51.463" v="2095" actId="478"/>
          <ac:grpSpMkLst>
            <pc:docMk/>
            <pc:sldMk cId="3774035674" sldId="260"/>
            <ac:grpSpMk id="38" creationId="{738EB3E1-7832-9960-7E42-FE23E1A7EE23}"/>
          </ac:grpSpMkLst>
        </pc:grpChg>
        <pc:grpChg chg="add del mod">
          <ac:chgData name="夢華 名和" userId="bf21e65b39014d2d" providerId="LiveId" clId="{9EF84880-E400-42E2-8520-A1A5A33C33AA}" dt="2024-01-23T06:38:36.162" v="2110" actId="478"/>
          <ac:grpSpMkLst>
            <pc:docMk/>
            <pc:sldMk cId="3774035674" sldId="260"/>
            <ac:grpSpMk id="42" creationId="{128E8D25-DC76-6BFC-640A-E556DBADF1E6}"/>
          </ac:grpSpMkLst>
        </pc:grpChg>
        <pc:picChg chg="add mod">
          <ac:chgData name="夢華 名和" userId="bf21e65b39014d2d" providerId="LiveId" clId="{9EF84880-E400-42E2-8520-A1A5A33C33AA}" dt="2024-01-23T06:42:55.396" v="2171" actId="1076"/>
          <ac:picMkLst>
            <pc:docMk/>
            <pc:sldMk cId="3774035674" sldId="260"/>
            <ac:picMk id="30" creationId="{7FF6F183-1D41-A17E-2D07-1DF8897C52B3}"/>
          </ac:picMkLst>
        </pc:picChg>
        <pc:picChg chg="add mod">
          <ac:chgData name="夢華 名和" userId="bf21e65b39014d2d" providerId="LiveId" clId="{9EF84880-E400-42E2-8520-A1A5A33C33AA}" dt="2024-01-23T06:37:44.611" v="2094" actId="14100"/>
          <ac:picMkLst>
            <pc:docMk/>
            <pc:sldMk cId="3774035674" sldId="260"/>
            <ac:picMk id="32" creationId="{9BC5C577-3BE1-09D3-3739-FED421A64816}"/>
          </ac:picMkLst>
        </pc:picChg>
        <pc:picChg chg="add mod">
          <ac:chgData name="夢華 名和" userId="bf21e65b39014d2d" providerId="LiveId" clId="{9EF84880-E400-42E2-8520-A1A5A33C33AA}" dt="2024-01-23T06:37:44.611" v="2094" actId="14100"/>
          <ac:picMkLst>
            <pc:docMk/>
            <pc:sldMk cId="3774035674" sldId="260"/>
            <ac:picMk id="33" creationId="{B2B59E2B-E15D-1835-95D3-969F27F55249}"/>
          </ac:picMkLst>
        </pc:picChg>
        <pc:picChg chg="add mod">
          <ac:chgData name="夢華 名和" userId="bf21e65b39014d2d" providerId="LiveId" clId="{9EF84880-E400-42E2-8520-A1A5A33C33AA}" dt="2024-01-23T06:38:09.218" v="2100" actId="1076"/>
          <ac:picMkLst>
            <pc:docMk/>
            <pc:sldMk cId="3774035674" sldId="260"/>
            <ac:picMk id="41" creationId="{F178FC92-5CF8-DED1-2F01-94CE3D6F81A5}"/>
          </ac:picMkLst>
        </pc:picChg>
        <pc:cxnChg chg="add mod">
          <ac:chgData name="夢華 名和" userId="bf21e65b39014d2d" providerId="LiveId" clId="{9EF84880-E400-42E2-8520-A1A5A33C33AA}" dt="2024-01-23T06:27:37.424" v="1893" actId="14100"/>
          <ac:cxnSpMkLst>
            <pc:docMk/>
            <pc:sldMk cId="3774035674" sldId="260"/>
            <ac:cxnSpMk id="4" creationId="{9A60C4E3-D593-7096-65B9-6703D2ADE1DE}"/>
          </ac:cxnSpMkLst>
        </pc:cxnChg>
        <pc:cxnChg chg="del mod">
          <ac:chgData name="夢華 名和" userId="bf21e65b39014d2d" providerId="LiveId" clId="{9EF84880-E400-42E2-8520-A1A5A33C33AA}" dt="2024-01-30T04:23:39.269" v="7961" actId="478"/>
          <ac:cxnSpMkLst>
            <pc:docMk/>
            <pc:sldMk cId="3774035674" sldId="260"/>
            <ac:cxnSpMk id="17" creationId="{918EEAEA-4461-6A14-735E-68F9E72844FA}"/>
          </ac:cxnSpMkLst>
        </pc:cxnChg>
        <pc:cxnChg chg="del mod">
          <ac:chgData name="夢華 名和" userId="bf21e65b39014d2d" providerId="LiveId" clId="{9EF84880-E400-42E2-8520-A1A5A33C33AA}" dt="2024-01-30T04:23:41.518" v="7962" actId="478"/>
          <ac:cxnSpMkLst>
            <pc:docMk/>
            <pc:sldMk cId="3774035674" sldId="260"/>
            <ac:cxnSpMk id="23" creationId="{4A3AFBF7-F4F3-EC14-F9DA-02E33C5F061A}"/>
          </ac:cxnSpMkLst>
        </pc:cxnChg>
        <pc:cxnChg chg="del mod">
          <ac:chgData name="夢華 名和" userId="bf21e65b39014d2d" providerId="LiveId" clId="{9EF84880-E400-42E2-8520-A1A5A33C33AA}" dt="2024-01-30T04:26:10.453" v="7981" actId="478"/>
          <ac:cxnSpMkLst>
            <pc:docMk/>
            <pc:sldMk cId="3774035674" sldId="260"/>
            <ac:cxnSpMk id="32" creationId="{DF6A5A83-3BC7-4155-2770-260475B5A59E}"/>
          </ac:cxnSpMkLst>
        </pc:cxnChg>
        <pc:cxnChg chg="add mod">
          <ac:chgData name="夢華 名和" userId="bf21e65b39014d2d" providerId="LiveId" clId="{9EF84880-E400-42E2-8520-A1A5A33C33AA}" dt="2024-01-23T06:38:34.126" v="2108" actId="1076"/>
          <ac:cxnSpMkLst>
            <pc:docMk/>
            <pc:sldMk cId="3774035674" sldId="260"/>
            <ac:cxnSpMk id="36" creationId="{46343D5B-471E-9FBF-8FD6-0838483E790B}"/>
          </ac:cxnSpMkLst>
        </pc:cxnChg>
      </pc:sldChg>
      <pc:sldChg chg="addSp delSp modSp new mod">
        <pc:chgData name="夢華 名和" userId="bf21e65b39014d2d" providerId="LiveId" clId="{9EF84880-E400-42E2-8520-A1A5A33C33AA}" dt="2024-01-23T06:48:05.558" v="2189"/>
        <pc:sldMkLst>
          <pc:docMk/>
          <pc:sldMk cId="1588955008" sldId="261"/>
        </pc:sldMkLst>
        <pc:spChg chg="add del mod">
          <ac:chgData name="夢華 名和" userId="bf21e65b39014d2d" providerId="LiveId" clId="{9EF84880-E400-42E2-8520-A1A5A33C33AA}" dt="2024-01-23T06:47:56.011" v="2188" actId="478"/>
          <ac:spMkLst>
            <pc:docMk/>
            <pc:sldMk cId="1588955008" sldId="261"/>
            <ac:spMk id="2" creationId="{1DFC58D9-6902-FDD3-8CBF-DBB05697C7EE}"/>
          </ac:spMkLst>
        </pc:spChg>
        <pc:spChg chg="add mod">
          <ac:chgData name="夢華 名和" userId="bf21e65b39014d2d" providerId="LiveId" clId="{9EF84880-E400-42E2-8520-A1A5A33C33AA}" dt="2024-01-23T06:47:48.272" v="2184" actId="1076"/>
          <ac:spMkLst>
            <pc:docMk/>
            <pc:sldMk cId="1588955008" sldId="261"/>
            <ac:spMk id="3" creationId="{B4DD538B-5CE0-7997-6D08-2C0795BE0690}"/>
          </ac:spMkLst>
        </pc:spChg>
        <pc:spChg chg="add mod">
          <ac:chgData name="夢華 名和" userId="bf21e65b39014d2d" providerId="LiveId" clId="{9EF84880-E400-42E2-8520-A1A5A33C33AA}" dt="2024-01-23T06:47:51.962" v="2186"/>
          <ac:spMkLst>
            <pc:docMk/>
            <pc:sldMk cId="1588955008" sldId="261"/>
            <ac:spMk id="4" creationId="{EE318F55-CAB5-4E89-F34B-9EF3AE7751E4}"/>
          </ac:spMkLst>
        </pc:spChg>
        <pc:spChg chg="add mod">
          <ac:chgData name="夢華 名和" userId="bf21e65b39014d2d" providerId="LiveId" clId="{9EF84880-E400-42E2-8520-A1A5A33C33AA}" dt="2024-01-23T06:48:05.558" v="2189"/>
          <ac:spMkLst>
            <pc:docMk/>
            <pc:sldMk cId="1588955008" sldId="261"/>
            <ac:spMk id="5" creationId="{4BD77D04-839A-7FCE-3EF6-6C800C7F188E}"/>
          </ac:spMkLst>
        </pc:spChg>
        <pc:spChg chg="add mod">
          <ac:chgData name="夢華 名和" userId="bf21e65b39014d2d" providerId="LiveId" clId="{9EF84880-E400-42E2-8520-A1A5A33C33AA}" dt="2024-01-23T06:48:05.558" v="2189"/>
          <ac:spMkLst>
            <pc:docMk/>
            <pc:sldMk cId="1588955008" sldId="261"/>
            <ac:spMk id="6" creationId="{D27E4F19-9410-4863-C96D-ECE470BD2283}"/>
          </ac:spMkLst>
        </pc:spChg>
      </pc:sldChg>
      <pc:sldChg chg="addSp delSp modSp mod modNotesTx">
        <pc:chgData name="夢華 名和" userId="bf21e65b39014d2d" providerId="LiveId" clId="{9EF84880-E400-42E2-8520-A1A5A33C33AA}" dt="2024-01-30T02:13:40.591" v="7788" actId="1038"/>
        <pc:sldMkLst>
          <pc:docMk/>
          <pc:sldMk cId="3057822176" sldId="269"/>
        </pc:sldMkLst>
        <pc:spChg chg="mod">
          <ac:chgData name="夢華 名和" userId="bf21e65b39014d2d" providerId="LiveId" clId="{9EF84880-E400-42E2-8520-A1A5A33C33AA}" dt="2024-01-30T02:13:40.591" v="7788" actId="1038"/>
          <ac:spMkLst>
            <pc:docMk/>
            <pc:sldMk cId="3057822176" sldId="269"/>
            <ac:spMk id="4" creationId="{404FCE1C-61E7-F42D-944A-19982CCD141B}"/>
          </ac:spMkLst>
        </pc:spChg>
        <pc:spChg chg="mod">
          <ac:chgData name="夢華 名和" userId="bf21e65b39014d2d" providerId="LiveId" clId="{9EF84880-E400-42E2-8520-A1A5A33C33AA}" dt="2024-01-28T16:43:12.801" v="5609" actId="20577"/>
          <ac:spMkLst>
            <pc:docMk/>
            <pc:sldMk cId="3057822176" sldId="269"/>
            <ac:spMk id="7" creationId="{0E8BE77F-B931-1AEC-01E3-C974B2772290}"/>
          </ac:spMkLst>
        </pc:spChg>
        <pc:spChg chg="mod">
          <ac:chgData name="夢華 名和" userId="bf21e65b39014d2d" providerId="LiveId" clId="{9EF84880-E400-42E2-8520-A1A5A33C33AA}" dt="2024-01-28T16:43:15.412" v="5611" actId="20577"/>
          <ac:spMkLst>
            <pc:docMk/>
            <pc:sldMk cId="3057822176" sldId="269"/>
            <ac:spMk id="10" creationId="{5AD2E62F-D3BB-6C8D-23BF-3CE8F1B3EE6F}"/>
          </ac:spMkLst>
        </pc:spChg>
        <pc:spChg chg="mod topLvl">
          <ac:chgData name="夢華 名和" userId="bf21e65b39014d2d" providerId="LiveId" clId="{9EF84880-E400-42E2-8520-A1A5A33C33AA}" dt="2024-01-28T16:43:55.797" v="5617" actId="21"/>
          <ac:spMkLst>
            <pc:docMk/>
            <pc:sldMk cId="3057822176" sldId="269"/>
            <ac:spMk id="16" creationId="{8FDFAE13-E697-7A49-3486-0EB184E0D08C}"/>
          </ac:spMkLst>
        </pc:spChg>
        <pc:spChg chg="add del mod topLvl">
          <ac:chgData name="夢華 名和" userId="bf21e65b39014d2d" providerId="LiveId" clId="{9EF84880-E400-42E2-8520-A1A5A33C33AA}" dt="2024-01-28T16:43:55.797" v="5617" actId="21"/>
          <ac:spMkLst>
            <pc:docMk/>
            <pc:sldMk cId="3057822176" sldId="269"/>
            <ac:spMk id="39" creationId="{6B9786A5-9E55-46A4-2287-3492A44D0473}"/>
          </ac:spMkLst>
        </pc:spChg>
        <pc:grpChg chg="add del">
          <ac:chgData name="夢華 名和" userId="bf21e65b39014d2d" providerId="LiveId" clId="{9EF84880-E400-42E2-8520-A1A5A33C33AA}" dt="2024-01-28T16:43:55.797" v="5617" actId="21"/>
          <ac:grpSpMkLst>
            <pc:docMk/>
            <pc:sldMk cId="3057822176" sldId="269"/>
            <ac:grpSpMk id="42" creationId="{AB9E1B4E-C9CB-8DB5-E4D4-6B5B4E31C429}"/>
          </ac:grpSpMkLst>
        </pc:grpChg>
      </pc:sldChg>
      <pc:sldChg chg="add">
        <pc:chgData name="夢華 名和" userId="bf21e65b39014d2d" providerId="LiveId" clId="{9EF84880-E400-42E2-8520-A1A5A33C33AA}" dt="2024-01-29T07:35:17.258" v="7562"/>
        <pc:sldMkLst>
          <pc:docMk/>
          <pc:sldMk cId="678100395" sldId="280"/>
        </pc:sldMkLst>
      </pc:sldChg>
      <pc:sldChg chg="addSp modSp mod modNotesTx">
        <pc:chgData name="夢華 名和" userId="bf21e65b39014d2d" providerId="LiveId" clId="{9EF84880-E400-42E2-8520-A1A5A33C33AA}" dt="2024-01-30T02:14:52.488" v="7807" actId="1035"/>
        <pc:sldMkLst>
          <pc:docMk/>
          <pc:sldMk cId="511185404" sldId="298"/>
        </pc:sldMkLst>
        <pc:spChg chg="add mod">
          <ac:chgData name="夢華 名和" userId="bf21e65b39014d2d" providerId="LiveId" clId="{9EF84880-E400-42E2-8520-A1A5A33C33AA}" dt="2024-01-28T16:32:25.675" v="5143" actId="1037"/>
          <ac:spMkLst>
            <pc:docMk/>
            <pc:sldMk cId="511185404" sldId="298"/>
            <ac:spMk id="2" creationId="{FBF9FE93-4B2A-7517-A640-370A03704F55}"/>
          </ac:spMkLst>
        </pc:spChg>
        <pc:spChg chg="add mod">
          <ac:chgData name="夢華 名和" userId="bf21e65b39014d2d" providerId="LiveId" clId="{9EF84880-E400-42E2-8520-A1A5A33C33AA}" dt="2024-01-28T16:32:42.016" v="5150" actId="1582"/>
          <ac:spMkLst>
            <pc:docMk/>
            <pc:sldMk cId="511185404" sldId="298"/>
            <ac:spMk id="4" creationId="{F6C3B385-65F7-C034-2F63-34B128885B1D}"/>
          </ac:spMkLst>
        </pc:spChg>
        <pc:spChg chg="mod">
          <ac:chgData name="夢華 名和" userId="bf21e65b39014d2d" providerId="LiveId" clId="{9EF84880-E400-42E2-8520-A1A5A33C33AA}" dt="2024-01-30T02:14:52.488" v="7807" actId="1035"/>
          <ac:spMkLst>
            <pc:docMk/>
            <pc:sldMk cId="511185404" sldId="298"/>
            <ac:spMk id="10" creationId="{6EEE8D2B-CC23-2253-5472-AB51A560473C}"/>
          </ac:spMkLst>
        </pc:spChg>
        <pc:spChg chg="mod">
          <ac:chgData name="夢華 名和" userId="bf21e65b39014d2d" providerId="LiveId" clId="{9EF84880-E400-42E2-8520-A1A5A33C33AA}" dt="2024-01-28T16:31:00.153" v="5122" actId="1076"/>
          <ac:spMkLst>
            <pc:docMk/>
            <pc:sldMk cId="511185404" sldId="298"/>
            <ac:spMk id="41" creationId="{E7A770BA-C9DF-1077-5322-15CD84060ADD}"/>
          </ac:spMkLst>
        </pc:spChg>
      </pc:sldChg>
      <pc:sldChg chg="addSp delSp modSp mod modNotesTx">
        <pc:chgData name="夢華 名和" userId="bf21e65b39014d2d" providerId="LiveId" clId="{9EF84880-E400-42E2-8520-A1A5A33C33AA}" dt="2024-01-30T02:13:29.161" v="7773" actId="1038"/>
        <pc:sldMkLst>
          <pc:docMk/>
          <pc:sldMk cId="3283517878" sldId="299"/>
        </pc:sldMkLst>
        <pc:spChg chg="mod">
          <ac:chgData name="夢華 名和" userId="bf21e65b39014d2d" providerId="LiveId" clId="{9EF84880-E400-42E2-8520-A1A5A33C33AA}" dt="2024-01-30T01:51:04.362" v="7626"/>
          <ac:spMkLst>
            <pc:docMk/>
            <pc:sldMk cId="3283517878" sldId="299"/>
            <ac:spMk id="3" creationId="{AB033DD4-A92B-13AC-B04F-749ED62D5F2D}"/>
          </ac:spMkLst>
        </pc:spChg>
        <pc:spChg chg="add del mod">
          <ac:chgData name="夢華 名和" userId="bf21e65b39014d2d" providerId="LiveId" clId="{9EF84880-E400-42E2-8520-A1A5A33C33AA}" dt="2024-01-28T16:44:28.375" v="5623" actId="478"/>
          <ac:spMkLst>
            <pc:docMk/>
            <pc:sldMk cId="3283517878" sldId="299"/>
            <ac:spMk id="6" creationId="{FE596BF6-6985-4D36-3D55-20F28D8736E2}"/>
          </ac:spMkLst>
        </pc:spChg>
        <pc:spChg chg="add mod">
          <ac:chgData name="夢華 名和" userId="bf21e65b39014d2d" providerId="LiveId" clId="{9EF84880-E400-42E2-8520-A1A5A33C33AA}" dt="2024-01-28T16:46:20.148" v="5668" actId="20577"/>
          <ac:spMkLst>
            <pc:docMk/>
            <pc:sldMk cId="3283517878" sldId="299"/>
            <ac:spMk id="7" creationId="{DFFEE6EF-D1BE-5E4E-719C-959B35224B4B}"/>
          </ac:spMkLst>
        </pc:spChg>
        <pc:spChg chg="mod">
          <ac:chgData name="夢華 名和" userId="bf21e65b39014d2d" providerId="LiveId" clId="{9EF84880-E400-42E2-8520-A1A5A33C33AA}" dt="2024-01-28T16:45:24.367" v="5641" actId="1035"/>
          <ac:spMkLst>
            <pc:docMk/>
            <pc:sldMk cId="3283517878" sldId="299"/>
            <ac:spMk id="15" creationId="{D750D07C-62EE-B9B3-2914-55A3C176D8BA}"/>
          </ac:spMkLst>
        </pc:spChg>
        <pc:spChg chg="mod">
          <ac:chgData name="夢華 名和" userId="bf21e65b39014d2d" providerId="LiveId" clId="{9EF84880-E400-42E2-8520-A1A5A33C33AA}" dt="2024-01-28T16:45:35.110" v="5645" actId="1035"/>
          <ac:spMkLst>
            <pc:docMk/>
            <pc:sldMk cId="3283517878" sldId="299"/>
            <ac:spMk id="16" creationId="{4BF30741-2F0F-C6A0-38EA-720A6216DB1D}"/>
          </ac:spMkLst>
        </pc:spChg>
        <pc:spChg chg="mod">
          <ac:chgData name="夢華 名和" userId="bf21e65b39014d2d" providerId="LiveId" clId="{9EF84880-E400-42E2-8520-A1A5A33C33AA}" dt="2024-01-28T16:45:16.032" v="5639" actId="1035"/>
          <ac:spMkLst>
            <pc:docMk/>
            <pc:sldMk cId="3283517878" sldId="299"/>
            <ac:spMk id="18" creationId="{483E37E8-F9F7-ED99-6F2A-FC79F5199899}"/>
          </ac:spMkLst>
        </pc:spChg>
        <pc:spChg chg="mod">
          <ac:chgData name="夢華 名和" userId="bf21e65b39014d2d" providerId="LiveId" clId="{9EF84880-E400-42E2-8520-A1A5A33C33AA}" dt="2024-01-28T16:46:29.783" v="5670" actId="20577"/>
          <ac:spMkLst>
            <pc:docMk/>
            <pc:sldMk cId="3283517878" sldId="299"/>
            <ac:spMk id="22" creationId="{E9EE28A8-40A7-C7CE-8FF0-DD36AFE9FF9B}"/>
          </ac:spMkLst>
        </pc:spChg>
        <pc:spChg chg="mod">
          <ac:chgData name="夢華 名和" userId="bf21e65b39014d2d" providerId="LiveId" clId="{9EF84880-E400-42E2-8520-A1A5A33C33AA}" dt="2024-01-30T02:13:29.161" v="7773" actId="1038"/>
          <ac:spMkLst>
            <pc:docMk/>
            <pc:sldMk cId="3283517878" sldId="299"/>
            <ac:spMk id="23" creationId="{CE59FAAD-B28F-C28E-78F8-A7BA66ADC523}"/>
          </ac:spMkLst>
        </pc:spChg>
        <pc:grpChg chg="mod">
          <ac:chgData name="夢華 名和" userId="bf21e65b39014d2d" providerId="LiveId" clId="{9EF84880-E400-42E2-8520-A1A5A33C33AA}" dt="2024-01-28T16:45:40.521" v="5647" actId="14100"/>
          <ac:grpSpMkLst>
            <pc:docMk/>
            <pc:sldMk cId="3283517878" sldId="299"/>
            <ac:grpSpMk id="20" creationId="{78AE0BD3-C3D5-763F-C533-82815FCA2894}"/>
          </ac:grpSpMkLst>
        </pc:grpChg>
        <pc:graphicFrameChg chg="mod modGraphic">
          <ac:chgData name="夢華 名和" userId="bf21e65b39014d2d" providerId="LiveId" clId="{9EF84880-E400-42E2-8520-A1A5A33C33AA}" dt="2024-01-30T02:13:08.818" v="7735"/>
          <ac:graphicFrameMkLst>
            <pc:docMk/>
            <pc:sldMk cId="3283517878" sldId="299"/>
            <ac:graphicFrameMk id="11" creationId="{28BEEA1C-6594-6682-0758-CAD3D7193243}"/>
          </ac:graphicFrameMkLst>
        </pc:graphicFrameChg>
        <pc:graphicFrameChg chg="mod">
          <ac:chgData name="夢華 名和" userId="bf21e65b39014d2d" providerId="LiveId" clId="{9EF84880-E400-42E2-8520-A1A5A33C33AA}" dt="2024-01-28T16:45:51.139" v="5657" actId="1035"/>
          <ac:graphicFrameMkLst>
            <pc:docMk/>
            <pc:sldMk cId="3283517878" sldId="299"/>
            <ac:graphicFrameMk id="21" creationId="{25622F73-6397-CA86-65AF-713DE59969F1}"/>
          </ac:graphicFrameMkLst>
        </pc:graphicFrameChg>
      </pc:sldChg>
      <pc:sldChg chg="modNotesTx">
        <pc:chgData name="夢華 名和" userId="bf21e65b39014d2d" providerId="LiveId" clId="{9EF84880-E400-42E2-8520-A1A5A33C33AA}" dt="2024-01-28T17:34:13.236" v="7507" actId="20577"/>
        <pc:sldMkLst>
          <pc:docMk/>
          <pc:sldMk cId="1923753039" sldId="307"/>
        </pc:sldMkLst>
      </pc:sldChg>
      <pc:sldChg chg="addSp delSp modSp mod delAnim modAnim modNotesTx">
        <pc:chgData name="夢華 名和" userId="bf21e65b39014d2d" providerId="LiveId" clId="{9EF84880-E400-42E2-8520-A1A5A33C33AA}" dt="2024-01-29T07:44:09.474" v="7612" actId="20577"/>
        <pc:sldMkLst>
          <pc:docMk/>
          <pc:sldMk cId="435224" sldId="308"/>
        </pc:sldMkLst>
        <pc:spChg chg="add del mod ord">
          <ac:chgData name="夢華 名和" userId="bf21e65b39014d2d" providerId="LiveId" clId="{9EF84880-E400-42E2-8520-A1A5A33C33AA}" dt="2024-01-28T13:56:04.777" v="2264" actId="478"/>
          <ac:spMkLst>
            <pc:docMk/>
            <pc:sldMk cId="435224" sldId="308"/>
            <ac:spMk id="6" creationId="{69FAC757-A9E7-1FB9-C9CD-3A7D770003C3}"/>
          </ac:spMkLst>
        </pc:spChg>
        <pc:spChg chg="add del mod">
          <ac:chgData name="夢華 名和" userId="bf21e65b39014d2d" providerId="LiveId" clId="{9EF84880-E400-42E2-8520-A1A5A33C33AA}" dt="2024-01-28T13:53:56.216" v="2241" actId="478"/>
          <ac:spMkLst>
            <pc:docMk/>
            <pc:sldMk cId="435224" sldId="308"/>
            <ac:spMk id="7" creationId="{F9F44FF5-1876-F3F7-1327-87BF50D14D64}"/>
          </ac:spMkLst>
        </pc:spChg>
        <pc:spChg chg="mod">
          <ac:chgData name="夢華 名和" userId="bf21e65b39014d2d" providerId="LiveId" clId="{9EF84880-E400-42E2-8520-A1A5A33C33AA}" dt="2024-01-28T16:46:59.145" v="5671" actId="20577"/>
          <ac:spMkLst>
            <pc:docMk/>
            <pc:sldMk cId="435224" sldId="308"/>
            <ac:spMk id="10" creationId="{600A6221-C904-2666-76CF-FAC270A60B44}"/>
          </ac:spMkLst>
        </pc:spChg>
        <pc:spChg chg="add del">
          <ac:chgData name="夢華 名和" userId="bf21e65b39014d2d" providerId="LiveId" clId="{9EF84880-E400-42E2-8520-A1A5A33C33AA}" dt="2024-01-28T13:54:06.237" v="2243" actId="478"/>
          <ac:spMkLst>
            <pc:docMk/>
            <pc:sldMk cId="435224" sldId="308"/>
            <ac:spMk id="13" creationId="{A7D3B86B-B47D-9296-B4EE-30D91D05B147}"/>
          </ac:spMkLst>
        </pc:spChg>
        <pc:spChg chg="add mod topLvl">
          <ac:chgData name="夢華 名和" userId="bf21e65b39014d2d" providerId="LiveId" clId="{9EF84880-E400-42E2-8520-A1A5A33C33AA}" dt="2024-01-28T17:22:08.269" v="6601" actId="164"/>
          <ac:spMkLst>
            <pc:docMk/>
            <pc:sldMk cId="435224" sldId="308"/>
            <ac:spMk id="14" creationId="{BDACC400-6EEA-2ED3-CAAB-57440CA56E42}"/>
          </ac:spMkLst>
        </pc:spChg>
        <pc:spChg chg="add del mod">
          <ac:chgData name="夢華 名和" userId="bf21e65b39014d2d" providerId="LiveId" clId="{9EF84880-E400-42E2-8520-A1A5A33C33AA}" dt="2024-01-28T13:55:08.661" v="2249" actId="478"/>
          <ac:spMkLst>
            <pc:docMk/>
            <pc:sldMk cId="435224" sldId="308"/>
            <ac:spMk id="15" creationId="{85869B28-C7B7-92D4-17DB-E1FCF18ACC6C}"/>
          </ac:spMkLst>
        </pc:spChg>
        <pc:spChg chg="add mod ord topLvl">
          <ac:chgData name="夢華 名和" userId="bf21e65b39014d2d" providerId="LiveId" clId="{9EF84880-E400-42E2-8520-A1A5A33C33AA}" dt="2024-01-28T17:20:31.742" v="6593" actId="164"/>
          <ac:spMkLst>
            <pc:docMk/>
            <pc:sldMk cId="435224" sldId="308"/>
            <ac:spMk id="16" creationId="{4C3C4468-B689-DCE2-3775-218B39CBE092}"/>
          </ac:spMkLst>
        </pc:spChg>
        <pc:spChg chg="add mod ord topLvl">
          <ac:chgData name="夢華 名和" userId="bf21e65b39014d2d" providerId="LiveId" clId="{9EF84880-E400-42E2-8520-A1A5A33C33AA}" dt="2024-01-28T17:20:31.742" v="6593" actId="164"/>
          <ac:spMkLst>
            <pc:docMk/>
            <pc:sldMk cId="435224" sldId="308"/>
            <ac:spMk id="17" creationId="{85124095-27F5-5C2E-100B-DEF325AAB22F}"/>
          </ac:spMkLst>
        </pc:spChg>
        <pc:spChg chg="mod">
          <ac:chgData name="夢華 名和" userId="bf21e65b39014d2d" providerId="LiveId" clId="{9EF84880-E400-42E2-8520-A1A5A33C33AA}" dt="2024-01-28T16:57:12.422" v="5991"/>
          <ac:spMkLst>
            <pc:docMk/>
            <pc:sldMk cId="435224" sldId="308"/>
            <ac:spMk id="21" creationId="{3FBA1C82-86C4-E4BA-27CE-7FA2E0F35A2A}"/>
          </ac:spMkLst>
        </pc:spChg>
        <pc:spChg chg="add mod ord topLvl">
          <ac:chgData name="夢華 名和" userId="bf21e65b39014d2d" providerId="LiveId" clId="{9EF84880-E400-42E2-8520-A1A5A33C33AA}" dt="2024-01-28T17:20:31.742" v="6593" actId="164"/>
          <ac:spMkLst>
            <pc:docMk/>
            <pc:sldMk cId="435224" sldId="308"/>
            <ac:spMk id="22" creationId="{B47DAE45-6010-411C-64D6-502626E2567C}"/>
          </ac:spMkLst>
        </pc:spChg>
        <pc:spChg chg="del mod">
          <ac:chgData name="夢華 名和" userId="bf21e65b39014d2d" providerId="LiveId" clId="{9EF84880-E400-42E2-8520-A1A5A33C33AA}" dt="2024-01-28T17:17:51.910" v="6557" actId="478"/>
          <ac:spMkLst>
            <pc:docMk/>
            <pc:sldMk cId="435224" sldId="308"/>
            <ac:spMk id="29" creationId="{427F8A53-4A62-C1CA-13D5-B5C84B33A9A5}"/>
          </ac:spMkLst>
        </pc:spChg>
        <pc:spChg chg="del mod">
          <ac:chgData name="夢華 名和" userId="bf21e65b39014d2d" providerId="LiveId" clId="{9EF84880-E400-42E2-8520-A1A5A33C33AA}" dt="2024-01-28T17:17:53.609" v="6558" actId="478"/>
          <ac:spMkLst>
            <pc:docMk/>
            <pc:sldMk cId="435224" sldId="308"/>
            <ac:spMk id="33" creationId="{9BA27166-B2AA-281C-B8EF-6C1A4CD51C85}"/>
          </ac:spMkLst>
        </pc:spChg>
        <pc:spChg chg="del mod">
          <ac:chgData name="夢華 名和" userId="bf21e65b39014d2d" providerId="LiveId" clId="{9EF84880-E400-42E2-8520-A1A5A33C33AA}" dt="2024-01-28T17:18:01.408" v="6561" actId="478"/>
          <ac:spMkLst>
            <pc:docMk/>
            <pc:sldMk cId="435224" sldId="308"/>
            <ac:spMk id="34" creationId="{B81221AA-E39A-35B3-B3F6-7E2CBC343843}"/>
          </ac:spMkLst>
        </pc:spChg>
        <pc:spChg chg="del mod">
          <ac:chgData name="夢華 名和" userId="bf21e65b39014d2d" providerId="LiveId" clId="{9EF84880-E400-42E2-8520-A1A5A33C33AA}" dt="2024-01-28T17:18:05.623" v="6562" actId="478"/>
          <ac:spMkLst>
            <pc:docMk/>
            <pc:sldMk cId="435224" sldId="308"/>
            <ac:spMk id="35" creationId="{098CA197-0598-2EE4-4A83-886DC48B43F1}"/>
          </ac:spMkLst>
        </pc:spChg>
        <pc:spChg chg="add mod">
          <ac:chgData name="夢華 名和" userId="bf21e65b39014d2d" providerId="LiveId" clId="{9EF84880-E400-42E2-8520-A1A5A33C33AA}" dt="2024-01-28T16:47:27.953" v="5678" actId="20577"/>
          <ac:spMkLst>
            <pc:docMk/>
            <pc:sldMk cId="435224" sldId="308"/>
            <ac:spMk id="37" creationId="{1FBA9352-35C1-1F52-8157-0CC3A23E8778}"/>
          </ac:spMkLst>
        </pc:spChg>
        <pc:spChg chg="add mod ord">
          <ac:chgData name="夢華 名和" userId="bf21e65b39014d2d" providerId="LiveId" clId="{9EF84880-E400-42E2-8520-A1A5A33C33AA}" dt="2024-01-28T17:22:08.269" v="6601" actId="164"/>
          <ac:spMkLst>
            <pc:docMk/>
            <pc:sldMk cId="435224" sldId="308"/>
            <ac:spMk id="38" creationId="{7C548DAA-E557-6925-8BC1-0DFACD69C0C8}"/>
          </ac:spMkLst>
        </pc:spChg>
        <pc:grpChg chg="mod">
          <ac:chgData name="夢華 名和" userId="bf21e65b39014d2d" providerId="LiveId" clId="{9EF84880-E400-42E2-8520-A1A5A33C33AA}" dt="2024-01-28T14:03:39.407" v="2334" actId="1076"/>
          <ac:grpSpMkLst>
            <pc:docMk/>
            <pc:sldMk cId="435224" sldId="308"/>
            <ac:grpSpMk id="12" creationId="{3D1B60EB-DB43-78C0-8C53-9A08CB71FCC8}"/>
          </ac:grpSpMkLst>
        </pc:grpChg>
        <pc:grpChg chg="add del mod topLvl">
          <ac:chgData name="夢華 名和" userId="bf21e65b39014d2d" providerId="LiveId" clId="{9EF84880-E400-42E2-8520-A1A5A33C33AA}" dt="2024-01-28T17:20:04.374" v="6586" actId="165"/>
          <ac:grpSpMkLst>
            <pc:docMk/>
            <pc:sldMk cId="435224" sldId="308"/>
            <ac:grpSpMk id="23" creationId="{0E90815D-F69A-1657-73A7-E226DAFA0071}"/>
          </ac:grpSpMkLst>
        </pc:grpChg>
        <pc:grpChg chg="add del mod">
          <ac:chgData name="夢華 名和" userId="bf21e65b39014d2d" providerId="LiveId" clId="{9EF84880-E400-42E2-8520-A1A5A33C33AA}" dt="2024-01-28T17:18:10.137" v="6563" actId="478"/>
          <ac:grpSpMkLst>
            <pc:docMk/>
            <pc:sldMk cId="435224" sldId="308"/>
            <ac:grpSpMk id="24" creationId="{6EBB4314-BD9D-8508-B955-3A1FF44D8E04}"/>
          </ac:grpSpMkLst>
        </pc:grpChg>
        <pc:grpChg chg="del mod">
          <ac:chgData name="夢華 名和" userId="bf21e65b39014d2d" providerId="LiveId" clId="{9EF84880-E400-42E2-8520-A1A5A33C33AA}" dt="2024-01-28T17:17:51.910" v="6557" actId="478"/>
          <ac:grpSpMkLst>
            <pc:docMk/>
            <pc:sldMk cId="435224" sldId="308"/>
            <ac:grpSpMk id="25" creationId="{00121778-4E04-5AAD-D692-184B35914D44}"/>
          </ac:grpSpMkLst>
        </pc:grpChg>
        <pc:grpChg chg="del mod">
          <ac:chgData name="夢華 名和" userId="bf21e65b39014d2d" providerId="LiveId" clId="{9EF84880-E400-42E2-8520-A1A5A33C33AA}" dt="2024-01-28T17:17:59.731" v="6560" actId="478"/>
          <ac:grpSpMkLst>
            <pc:docMk/>
            <pc:sldMk cId="435224" sldId="308"/>
            <ac:grpSpMk id="28" creationId="{8890F9F5-F899-8029-3010-560A3F007607}"/>
          </ac:grpSpMkLst>
        </pc:grpChg>
        <pc:grpChg chg="del mod">
          <ac:chgData name="夢華 名和" userId="bf21e65b39014d2d" providerId="LiveId" clId="{9EF84880-E400-42E2-8520-A1A5A33C33AA}" dt="2024-01-28T17:18:01.408" v="6561" actId="478"/>
          <ac:grpSpMkLst>
            <pc:docMk/>
            <pc:sldMk cId="435224" sldId="308"/>
            <ac:grpSpMk id="30" creationId="{B49347A3-320E-9608-90E8-82E3CE140A42}"/>
          </ac:grpSpMkLst>
        </pc:grpChg>
        <pc:grpChg chg="add del mod">
          <ac:chgData name="夢華 名和" userId="bf21e65b39014d2d" providerId="LiveId" clId="{9EF84880-E400-42E2-8520-A1A5A33C33AA}" dt="2024-01-28T17:18:14.443" v="6564" actId="478"/>
          <ac:grpSpMkLst>
            <pc:docMk/>
            <pc:sldMk cId="435224" sldId="308"/>
            <ac:grpSpMk id="36" creationId="{78B3C541-9B27-6D25-9BD3-11C3F692F43F}"/>
          </ac:grpSpMkLst>
        </pc:grpChg>
        <pc:grpChg chg="add mod">
          <ac:chgData name="夢華 名和" userId="bf21e65b39014d2d" providerId="LiveId" clId="{9EF84880-E400-42E2-8520-A1A5A33C33AA}" dt="2024-01-28T17:22:08.269" v="6601" actId="164"/>
          <ac:grpSpMkLst>
            <pc:docMk/>
            <pc:sldMk cId="435224" sldId="308"/>
            <ac:grpSpMk id="39" creationId="{E2885559-4175-A605-2C1A-07C7DD4BED5F}"/>
          </ac:grpSpMkLst>
        </pc:grpChg>
        <pc:grpChg chg="add mod">
          <ac:chgData name="夢華 名和" userId="bf21e65b39014d2d" providerId="LiveId" clId="{9EF84880-E400-42E2-8520-A1A5A33C33AA}" dt="2024-01-28T17:22:08.269" v="6601" actId="164"/>
          <ac:grpSpMkLst>
            <pc:docMk/>
            <pc:sldMk cId="435224" sldId="308"/>
            <ac:grpSpMk id="40" creationId="{D0474FA2-4332-71C8-CF7A-E8F695253D6D}"/>
          </ac:grpSpMkLst>
        </pc:grpChg>
        <pc:graphicFrameChg chg="mod modGraphic">
          <ac:chgData name="夢華 名和" userId="bf21e65b39014d2d" providerId="LiveId" clId="{9EF84880-E400-42E2-8520-A1A5A33C33AA}" dt="2024-01-29T07:44:09.474" v="7612" actId="20577"/>
          <ac:graphicFrameMkLst>
            <pc:docMk/>
            <pc:sldMk cId="435224" sldId="308"/>
            <ac:graphicFrameMk id="5" creationId="{252DB182-B31F-C8C0-7AD0-E172EA751B58}"/>
          </ac:graphicFrameMkLst>
        </pc:graphicFrameChg>
        <pc:cxnChg chg="del mod">
          <ac:chgData name="夢華 名和" userId="bf21e65b39014d2d" providerId="LiveId" clId="{9EF84880-E400-42E2-8520-A1A5A33C33AA}" dt="2024-01-28T17:18:10.137" v="6563" actId="478"/>
          <ac:cxnSpMkLst>
            <pc:docMk/>
            <pc:sldMk cId="435224" sldId="308"/>
            <ac:cxnSpMk id="26" creationId="{AB41E5B2-5514-35C4-D53C-CFA4DDABDC28}"/>
          </ac:cxnSpMkLst>
        </pc:cxnChg>
        <pc:cxnChg chg="del mod topLvl">
          <ac:chgData name="夢華 名和" userId="bf21e65b39014d2d" providerId="LiveId" clId="{9EF84880-E400-42E2-8520-A1A5A33C33AA}" dt="2024-01-28T17:18:14.443" v="6564" actId="478"/>
          <ac:cxnSpMkLst>
            <pc:docMk/>
            <pc:sldMk cId="435224" sldId="308"/>
            <ac:cxnSpMk id="27" creationId="{52B17E16-1863-4BDB-21E1-2DBF6CE31BA7}"/>
          </ac:cxnSpMkLst>
        </pc:cxnChg>
        <pc:cxnChg chg="del mod">
          <ac:chgData name="夢華 名和" userId="bf21e65b39014d2d" providerId="LiveId" clId="{9EF84880-E400-42E2-8520-A1A5A33C33AA}" dt="2024-01-28T17:17:59.731" v="6560" actId="478"/>
          <ac:cxnSpMkLst>
            <pc:docMk/>
            <pc:sldMk cId="435224" sldId="308"/>
            <ac:cxnSpMk id="31" creationId="{70F95371-84CE-6EB3-CF04-B3F45D2A44BE}"/>
          </ac:cxnSpMkLst>
        </pc:cxnChg>
        <pc:cxnChg chg="del mod">
          <ac:chgData name="夢華 名和" userId="bf21e65b39014d2d" providerId="LiveId" clId="{9EF84880-E400-42E2-8520-A1A5A33C33AA}" dt="2024-01-28T17:17:57.334" v="6559" actId="478"/>
          <ac:cxnSpMkLst>
            <pc:docMk/>
            <pc:sldMk cId="435224" sldId="308"/>
            <ac:cxnSpMk id="32" creationId="{49609CCA-8297-FCDB-80A2-5C0428311EE9}"/>
          </ac:cxnSpMkLst>
        </pc:cxnChg>
      </pc:sldChg>
      <pc:sldChg chg="addSp modSp mod">
        <pc:chgData name="夢華 名和" userId="bf21e65b39014d2d" providerId="LiveId" clId="{9EF84880-E400-42E2-8520-A1A5A33C33AA}" dt="2024-01-28T17:27:21.224" v="7017" actId="20577"/>
        <pc:sldMkLst>
          <pc:docMk/>
          <pc:sldMk cId="3009962766" sldId="309"/>
        </pc:sldMkLst>
        <pc:spChg chg="add mod">
          <ac:chgData name="夢華 名和" userId="bf21e65b39014d2d" providerId="LiveId" clId="{9EF84880-E400-42E2-8520-A1A5A33C33AA}" dt="2024-01-28T17:27:19.330" v="7016" actId="1076"/>
          <ac:spMkLst>
            <pc:docMk/>
            <pc:sldMk cId="3009962766" sldId="309"/>
            <ac:spMk id="4" creationId="{0B183E92-70EA-0093-BCC5-0EA68E5B16B0}"/>
          </ac:spMkLst>
        </pc:spChg>
        <pc:spChg chg="add mod">
          <ac:chgData name="夢華 名和" userId="bf21e65b39014d2d" providerId="LiveId" clId="{9EF84880-E400-42E2-8520-A1A5A33C33AA}" dt="2024-01-28T17:27:21.224" v="7017" actId="20577"/>
          <ac:spMkLst>
            <pc:docMk/>
            <pc:sldMk cId="3009962766" sldId="309"/>
            <ac:spMk id="5" creationId="{15C15C4F-267C-D9EF-D0CC-61231E603FC3}"/>
          </ac:spMkLst>
        </pc:spChg>
        <pc:spChg chg="add mod">
          <ac:chgData name="夢華 名和" userId="bf21e65b39014d2d" providerId="LiveId" clId="{9EF84880-E400-42E2-8520-A1A5A33C33AA}" dt="2024-01-28T17:27:15.313" v="7014" actId="1076"/>
          <ac:spMkLst>
            <pc:docMk/>
            <pc:sldMk cId="3009962766" sldId="309"/>
            <ac:spMk id="6" creationId="{282FA385-37A8-5A78-878A-151460CA4DF0}"/>
          </ac:spMkLst>
        </pc:spChg>
        <pc:spChg chg="add mod">
          <ac:chgData name="夢華 名和" userId="bf21e65b39014d2d" providerId="LiveId" clId="{9EF84880-E400-42E2-8520-A1A5A33C33AA}" dt="2024-01-28T17:27:13.140" v="7013" actId="1076"/>
          <ac:spMkLst>
            <pc:docMk/>
            <pc:sldMk cId="3009962766" sldId="309"/>
            <ac:spMk id="7" creationId="{3FAFE9AA-A548-546C-92E1-B1CED45848CB}"/>
          </ac:spMkLst>
        </pc:spChg>
        <pc:spChg chg="add mod">
          <ac:chgData name="夢華 名和" userId="bf21e65b39014d2d" providerId="LiveId" clId="{9EF84880-E400-42E2-8520-A1A5A33C33AA}" dt="2024-01-28T17:27:09.548" v="7012" actId="14100"/>
          <ac:spMkLst>
            <pc:docMk/>
            <pc:sldMk cId="3009962766" sldId="309"/>
            <ac:spMk id="8" creationId="{7B9E3C24-1471-D609-56A3-8B3D52915E65}"/>
          </ac:spMkLst>
        </pc:spChg>
      </pc:sldChg>
      <pc:sldChg chg="modSp mod modNotesTx">
        <pc:chgData name="夢華 名和" userId="bf21e65b39014d2d" providerId="LiveId" clId="{9EF84880-E400-42E2-8520-A1A5A33C33AA}" dt="2024-01-30T04:53:19.215" v="8046" actId="113"/>
        <pc:sldMkLst>
          <pc:docMk/>
          <pc:sldMk cId="2127398205" sldId="311"/>
        </pc:sldMkLst>
        <pc:spChg chg="mod">
          <ac:chgData name="夢華 名和" userId="bf21e65b39014d2d" providerId="LiveId" clId="{9EF84880-E400-42E2-8520-A1A5A33C33AA}" dt="2024-01-30T02:20:20.630" v="7828" actId="1038"/>
          <ac:spMkLst>
            <pc:docMk/>
            <pc:sldMk cId="2127398205" sldId="311"/>
            <ac:spMk id="6" creationId="{135707D2-E24A-7F82-25BB-A0B79C988852}"/>
          </ac:spMkLst>
        </pc:spChg>
        <pc:spChg chg="mod">
          <ac:chgData name="夢華 名和" userId="bf21e65b39014d2d" providerId="LiveId" clId="{9EF84880-E400-42E2-8520-A1A5A33C33AA}" dt="2024-01-30T02:20:26.591" v="7830" actId="1038"/>
          <ac:spMkLst>
            <pc:docMk/>
            <pc:sldMk cId="2127398205" sldId="311"/>
            <ac:spMk id="7" creationId="{9EC3E39A-EBE8-4F22-5663-377DE039CA61}"/>
          </ac:spMkLst>
        </pc:spChg>
        <pc:graphicFrameChg chg="modGraphic">
          <ac:chgData name="夢華 名和" userId="bf21e65b39014d2d" providerId="LiveId" clId="{9EF84880-E400-42E2-8520-A1A5A33C33AA}" dt="2024-01-30T04:53:19.215" v="8046" actId="113"/>
          <ac:graphicFrameMkLst>
            <pc:docMk/>
            <pc:sldMk cId="2127398205" sldId="311"/>
            <ac:graphicFrameMk id="5" creationId="{EDBDBB91-BDF1-9A19-1C50-0431354668DE}"/>
          </ac:graphicFrameMkLst>
        </pc:graphicFrameChg>
      </pc:sldChg>
      <pc:sldChg chg="modSp add mod">
        <pc:chgData name="夢華 名和" userId="bf21e65b39014d2d" providerId="LiveId" clId="{9EF84880-E400-42E2-8520-A1A5A33C33AA}" dt="2024-01-28T14:07:11.882" v="2374" actId="20577"/>
        <pc:sldMkLst>
          <pc:docMk/>
          <pc:sldMk cId="1871561719" sldId="312"/>
        </pc:sldMkLst>
        <pc:spChg chg="mod">
          <ac:chgData name="夢華 名和" userId="bf21e65b39014d2d" providerId="LiveId" clId="{9EF84880-E400-42E2-8520-A1A5A33C33AA}" dt="2024-01-28T14:07:11.882" v="2374" actId="20577"/>
          <ac:spMkLst>
            <pc:docMk/>
            <pc:sldMk cId="1871561719" sldId="312"/>
            <ac:spMk id="2" creationId="{179735C1-8BC8-6725-B984-DDD245203459}"/>
          </ac:spMkLst>
        </pc:spChg>
      </pc:sldChg>
      <pc:sldChg chg="addSp modSp mod">
        <pc:chgData name="夢華 名和" userId="bf21e65b39014d2d" providerId="LiveId" clId="{9EF84880-E400-42E2-8520-A1A5A33C33AA}" dt="2024-01-31T07:15:53.721" v="8506" actId="14100"/>
        <pc:sldMkLst>
          <pc:docMk/>
          <pc:sldMk cId="1737505922" sldId="314"/>
        </pc:sldMkLst>
        <pc:spChg chg="add mod">
          <ac:chgData name="夢華 名和" userId="bf21e65b39014d2d" providerId="LiveId" clId="{9EF84880-E400-42E2-8520-A1A5A33C33AA}" dt="2024-01-31T07:09:21.832" v="8184"/>
          <ac:spMkLst>
            <pc:docMk/>
            <pc:sldMk cId="1737505922" sldId="314"/>
            <ac:spMk id="3" creationId="{1A27CBDF-93A9-3E8E-B472-6E28CDFFCEB2}"/>
          </ac:spMkLst>
        </pc:spChg>
        <pc:spChg chg="add mod">
          <ac:chgData name="夢華 名和" userId="bf21e65b39014d2d" providerId="LiveId" clId="{9EF84880-E400-42E2-8520-A1A5A33C33AA}" dt="2024-01-31T07:09:48.365" v="8228" actId="1076"/>
          <ac:spMkLst>
            <pc:docMk/>
            <pc:sldMk cId="1737505922" sldId="314"/>
            <ac:spMk id="4" creationId="{324E5237-C38A-24AD-2D3A-1545162208D9}"/>
          </ac:spMkLst>
        </pc:spChg>
        <pc:spChg chg="add mod">
          <ac:chgData name="夢華 名和" userId="bf21e65b39014d2d" providerId="LiveId" clId="{9EF84880-E400-42E2-8520-A1A5A33C33AA}" dt="2024-01-31T07:10:33.144" v="8340"/>
          <ac:spMkLst>
            <pc:docMk/>
            <pc:sldMk cId="1737505922" sldId="314"/>
            <ac:spMk id="5" creationId="{249240E5-61E7-BC26-5394-59FB55FA6362}"/>
          </ac:spMkLst>
        </pc:spChg>
        <pc:spChg chg="add mod">
          <ac:chgData name="夢華 名和" userId="bf21e65b39014d2d" providerId="LiveId" clId="{9EF84880-E400-42E2-8520-A1A5A33C33AA}" dt="2024-01-31T07:12:51.858" v="8482"/>
          <ac:spMkLst>
            <pc:docMk/>
            <pc:sldMk cId="1737505922" sldId="314"/>
            <ac:spMk id="6" creationId="{B9B9F90B-6F13-6DC4-10B2-7E5AFF3776ED}"/>
          </ac:spMkLst>
        </pc:spChg>
        <pc:spChg chg="add mod">
          <ac:chgData name="夢華 名和" userId="bf21e65b39014d2d" providerId="LiveId" clId="{9EF84880-E400-42E2-8520-A1A5A33C33AA}" dt="2024-01-31T07:15:53.721" v="8506" actId="14100"/>
          <ac:spMkLst>
            <pc:docMk/>
            <pc:sldMk cId="1737505922" sldId="314"/>
            <ac:spMk id="7" creationId="{5B0D72C9-E050-734E-016A-3DF5F62A9A5B}"/>
          </ac:spMkLst>
        </pc:spChg>
      </pc:sldChg>
      <pc:sldChg chg="addSp delSp modSp mod">
        <pc:chgData name="夢華 名和" userId="bf21e65b39014d2d" providerId="LiveId" clId="{9EF84880-E400-42E2-8520-A1A5A33C33AA}" dt="2024-01-30T02:16:36.020" v="7819" actId="120"/>
        <pc:sldMkLst>
          <pc:docMk/>
          <pc:sldMk cId="1982490696" sldId="316"/>
        </pc:sldMkLst>
        <pc:spChg chg="add del mod">
          <ac:chgData name="夢華 名和" userId="bf21e65b39014d2d" providerId="LiveId" clId="{9EF84880-E400-42E2-8520-A1A5A33C33AA}" dt="2024-01-30T01:59:04.869" v="7641" actId="478"/>
          <ac:spMkLst>
            <pc:docMk/>
            <pc:sldMk cId="1982490696" sldId="316"/>
            <ac:spMk id="4" creationId="{7F22B4BB-0F03-DD3D-4429-E328E94D7786}"/>
          </ac:spMkLst>
        </pc:spChg>
        <pc:spChg chg="add del mod">
          <ac:chgData name="夢華 名和" userId="bf21e65b39014d2d" providerId="LiveId" clId="{9EF84880-E400-42E2-8520-A1A5A33C33AA}" dt="2024-01-30T01:59:03.867" v="7640" actId="478"/>
          <ac:spMkLst>
            <pc:docMk/>
            <pc:sldMk cId="1982490696" sldId="316"/>
            <ac:spMk id="5" creationId="{8D3E1D06-0784-1D02-0965-C529C7F19271}"/>
          </ac:spMkLst>
        </pc:spChg>
        <pc:spChg chg="mod">
          <ac:chgData name="夢華 名和" userId="bf21e65b39014d2d" providerId="LiveId" clId="{9EF84880-E400-42E2-8520-A1A5A33C33AA}" dt="2024-01-30T01:58:30.557" v="7633"/>
          <ac:spMkLst>
            <pc:docMk/>
            <pc:sldMk cId="1982490696" sldId="316"/>
            <ac:spMk id="7" creationId="{97353748-D7D3-0511-9C27-89CBD58E447B}"/>
          </ac:spMkLst>
        </pc:spChg>
        <pc:spChg chg="mod">
          <ac:chgData name="夢華 名和" userId="bf21e65b39014d2d" providerId="LiveId" clId="{9EF84880-E400-42E2-8520-A1A5A33C33AA}" dt="2024-01-30T01:58:30.557" v="7633"/>
          <ac:spMkLst>
            <pc:docMk/>
            <pc:sldMk cId="1982490696" sldId="316"/>
            <ac:spMk id="8" creationId="{9C980026-53F1-ABBB-0D38-463C873A3611}"/>
          </ac:spMkLst>
        </pc:spChg>
        <pc:spChg chg="mod">
          <ac:chgData name="夢華 名和" userId="bf21e65b39014d2d" providerId="LiveId" clId="{9EF84880-E400-42E2-8520-A1A5A33C33AA}" dt="2024-01-30T01:58:30.557" v="7633"/>
          <ac:spMkLst>
            <pc:docMk/>
            <pc:sldMk cId="1982490696" sldId="316"/>
            <ac:spMk id="9" creationId="{7EB5BD25-DA25-3856-F18D-FCCC19BA0363}"/>
          </ac:spMkLst>
        </pc:spChg>
        <pc:spChg chg="mod">
          <ac:chgData name="夢華 名和" userId="bf21e65b39014d2d" providerId="LiveId" clId="{9EF84880-E400-42E2-8520-A1A5A33C33AA}" dt="2024-01-30T01:58:30.557" v="7633"/>
          <ac:spMkLst>
            <pc:docMk/>
            <pc:sldMk cId="1982490696" sldId="316"/>
            <ac:spMk id="10" creationId="{A7EB8A61-F8CA-CE75-49AE-F9A2498E18C8}"/>
          </ac:spMkLst>
        </pc:spChg>
        <pc:spChg chg="mod">
          <ac:chgData name="夢華 名和" userId="bf21e65b39014d2d" providerId="LiveId" clId="{9EF84880-E400-42E2-8520-A1A5A33C33AA}" dt="2024-01-30T02:08:39.441" v="7702" actId="1035"/>
          <ac:spMkLst>
            <pc:docMk/>
            <pc:sldMk cId="1982490696" sldId="316"/>
            <ac:spMk id="12" creationId="{6DB5F999-633C-1AB3-2F9C-FCC1C6A54A13}"/>
          </ac:spMkLst>
        </pc:spChg>
        <pc:spChg chg="mod">
          <ac:chgData name="夢華 名和" userId="bf21e65b39014d2d" providerId="LiveId" clId="{9EF84880-E400-42E2-8520-A1A5A33C33AA}" dt="2024-01-30T02:00:41.709" v="7666" actId="1076"/>
          <ac:spMkLst>
            <pc:docMk/>
            <pc:sldMk cId="1982490696" sldId="316"/>
            <ac:spMk id="13" creationId="{F78AC9FE-D08D-C7A5-CED4-1F30D96A0076}"/>
          </ac:spMkLst>
        </pc:spChg>
        <pc:spChg chg="mod">
          <ac:chgData name="夢華 名和" userId="bf21e65b39014d2d" providerId="LiveId" clId="{9EF84880-E400-42E2-8520-A1A5A33C33AA}" dt="2024-01-30T02:08:46.435" v="7705" actId="1035"/>
          <ac:spMkLst>
            <pc:docMk/>
            <pc:sldMk cId="1982490696" sldId="316"/>
            <ac:spMk id="14" creationId="{E9242EFD-3E6C-9D37-8F74-02660F65DE8B}"/>
          </ac:spMkLst>
        </pc:spChg>
        <pc:spChg chg="mod">
          <ac:chgData name="夢華 名和" userId="bf21e65b39014d2d" providerId="LiveId" clId="{9EF84880-E400-42E2-8520-A1A5A33C33AA}" dt="2024-01-30T02:08:52.037" v="7708" actId="1035"/>
          <ac:spMkLst>
            <pc:docMk/>
            <pc:sldMk cId="1982490696" sldId="316"/>
            <ac:spMk id="15" creationId="{C8923BAE-6564-429B-24B6-3158ACEC66E2}"/>
          </ac:spMkLst>
        </pc:spChg>
        <pc:spChg chg="add mod">
          <ac:chgData name="夢華 名和" userId="bf21e65b39014d2d" providerId="LiveId" clId="{9EF84880-E400-42E2-8520-A1A5A33C33AA}" dt="2024-01-30T02:12:07.585" v="7718" actId="1035"/>
          <ac:spMkLst>
            <pc:docMk/>
            <pc:sldMk cId="1982490696" sldId="316"/>
            <ac:spMk id="17" creationId="{D720194F-F87C-140D-7C98-2F4CAF33604D}"/>
          </ac:spMkLst>
        </pc:spChg>
        <pc:grpChg chg="add mod">
          <ac:chgData name="夢華 名和" userId="bf21e65b39014d2d" providerId="LiveId" clId="{9EF84880-E400-42E2-8520-A1A5A33C33AA}" dt="2024-01-30T01:58:30.557" v="7633"/>
          <ac:grpSpMkLst>
            <pc:docMk/>
            <pc:sldMk cId="1982490696" sldId="316"/>
            <ac:grpSpMk id="6" creationId="{E1C50A76-21D1-E638-17A2-698EE2BF828A}"/>
          </ac:grpSpMkLst>
        </pc:grpChg>
        <pc:grpChg chg="add mod">
          <ac:chgData name="夢華 名和" userId="bf21e65b39014d2d" providerId="LiveId" clId="{9EF84880-E400-42E2-8520-A1A5A33C33AA}" dt="2024-01-30T01:59:10.073" v="7642" actId="1076"/>
          <ac:grpSpMkLst>
            <pc:docMk/>
            <pc:sldMk cId="1982490696" sldId="316"/>
            <ac:grpSpMk id="11" creationId="{C1061A74-6853-9CC3-24F1-ADDDA129C572}"/>
          </ac:grpSpMkLst>
        </pc:grpChg>
        <pc:graphicFrameChg chg="mod modGraphic">
          <ac:chgData name="夢華 名和" userId="bf21e65b39014d2d" providerId="LiveId" clId="{9EF84880-E400-42E2-8520-A1A5A33C33AA}" dt="2024-01-30T02:16:18.676" v="7817" actId="1038"/>
          <ac:graphicFrameMkLst>
            <pc:docMk/>
            <pc:sldMk cId="1982490696" sldId="316"/>
            <ac:graphicFrameMk id="2" creationId="{4FA5A52E-7E1A-F874-EBF4-854739569FA8}"/>
          </ac:graphicFrameMkLst>
        </pc:graphicFrameChg>
        <pc:graphicFrameChg chg="add mod modGraphic">
          <ac:chgData name="夢華 名和" userId="bf21e65b39014d2d" providerId="LiveId" clId="{9EF84880-E400-42E2-8520-A1A5A33C33AA}" dt="2024-01-30T02:16:36.020" v="7819" actId="120"/>
          <ac:graphicFrameMkLst>
            <pc:docMk/>
            <pc:sldMk cId="1982490696" sldId="316"/>
            <ac:graphicFrameMk id="16" creationId="{F2FBB180-68D1-92DE-F9DB-DC21AD4D9042}"/>
          </ac:graphicFrameMkLst>
        </pc:graphicFrameChg>
        <pc:cxnChg chg="add mod">
          <ac:chgData name="夢華 名和" userId="bf21e65b39014d2d" providerId="LiveId" clId="{9EF84880-E400-42E2-8520-A1A5A33C33AA}" dt="2024-01-30T02:01:30.995" v="7674" actId="1035"/>
          <ac:cxnSpMkLst>
            <pc:docMk/>
            <pc:sldMk cId="1982490696" sldId="316"/>
            <ac:cxnSpMk id="18" creationId="{D3D53D29-8DDD-B179-6BA5-548E3DF9EC9B}"/>
          </ac:cxnSpMkLst>
        </pc:cxnChg>
      </pc:sldChg>
      <pc:sldChg chg="addSp delSp modSp new mod">
        <pc:chgData name="夢華 名和" userId="bf21e65b39014d2d" providerId="LiveId" clId="{9EF84880-E400-42E2-8520-A1A5A33C33AA}" dt="2024-01-30T02:17:30.708" v="7827" actId="1076"/>
        <pc:sldMkLst>
          <pc:docMk/>
          <pc:sldMk cId="1412268547" sldId="318"/>
        </pc:sldMkLst>
        <pc:spChg chg="mod">
          <ac:chgData name="夢華 名和" userId="bf21e65b39014d2d" providerId="LiveId" clId="{9EF84880-E400-42E2-8520-A1A5A33C33AA}" dt="2024-01-30T02:17:15.778" v="7822"/>
          <ac:spMkLst>
            <pc:docMk/>
            <pc:sldMk cId="1412268547" sldId="318"/>
            <ac:spMk id="5" creationId="{9949CA82-61F9-D160-C4D9-3F1FF9C1EA6C}"/>
          </ac:spMkLst>
        </pc:spChg>
        <pc:spChg chg="mod">
          <ac:chgData name="夢華 名和" userId="bf21e65b39014d2d" providerId="LiveId" clId="{9EF84880-E400-42E2-8520-A1A5A33C33AA}" dt="2024-01-30T02:17:15.778" v="7822"/>
          <ac:spMkLst>
            <pc:docMk/>
            <pc:sldMk cId="1412268547" sldId="318"/>
            <ac:spMk id="6" creationId="{50746BC5-0FC5-FA25-9586-97223F183975}"/>
          </ac:spMkLst>
        </pc:spChg>
        <pc:spChg chg="mod">
          <ac:chgData name="夢華 名和" userId="bf21e65b39014d2d" providerId="LiveId" clId="{9EF84880-E400-42E2-8520-A1A5A33C33AA}" dt="2024-01-30T02:17:15.778" v="7822"/>
          <ac:spMkLst>
            <pc:docMk/>
            <pc:sldMk cId="1412268547" sldId="318"/>
            <ac:spMk id="7" creationId="{8EABB3F8-88E5-0F41-FC7C-A591DCF2846F}"/>
          </ac:spMkLst>
        </pc:spChg>
        <pc:grpChg chg="add mod">
          <ac:chgData name="夢華 名和" userId="bf21e65b39014d2d" providerId="LiveId" clId="{9EF84880-E400-42E2-8520-A1A5A33C33AA}" dt="2024-01-30T02:17:24.602" v="7826" actId="1076"/>
          <ac:grpSpMkLst>
            <pc:docMk/>
            <pc:sldMk cId="1412268547" sldId="318"/>
            <ac:grpSpMk id="4" creationId="{A4A39FCC-0008-A32B-B14F-A4450FEAF266}"/>
          </ac:grpSpMkLst>
        </pc:grpChg>
        <pc:graphicFrameChg chg="add del mod">
          <ac:chgData name="夢華 名和" userId="bf21e65b39014d2d" providerId="LiveId" clId="{9EF84880-E400-42E2-8520-A1A5A33C33AA}" dt="2024-01-30T02:17:19.272" v="7824" actId="21"/>
          <ac:graphicFrameMkLst>
            <pc:docMk/>
            <pc:sldMk cId="1412268547" sldId="318"/>
            <ac:graphicFrameMk id="3" creationId="{EF34D2AE-EDF3-63B2-0BEA-FDA396B19B66}"/>
          </ac:graphicFrameMkLst>
        </pc:graphicFrameChg>
        <pc:graphicFrameChg chg="add mod">
          <ac:chgData name="夢華 名和" userId="bf21e65b39014d2d" providerId="LiveId" clId="{9EF84880-E400-42E2-8520-A1A5A33C33AA}" dt="2024-01-30T02:17:30.708" v="7827" actId="1076"/>
          <ac:graphicFrameMkLst>
            <pc:docMk/>
            <pc:sldMk cId="1412268547" sldId="318"/>
            <ac:graphicFrameMk id="8" creationId="{EF34D2AE-EDF3-63B2-0BEA-FDA396B19B66}"/>
          </ac:graphicFrameMkLst>
        </pc:graphicFrameChg>
      </pc:sldChg>
    </pc:docChg>
  </pc:docChgLst>
  <pc:docChgLst>
    <pc:chgData name="夢華 名和" userId="bf21e65b39014d2d" providerId="LiveId" clId="{35419C33-6BC2-4A15-B926-49DF46E58EE3}"/>
    <pc:docChg chg="undo redo custSel addSld delSld modSld sldOrd modMainMaster">
      <pc:chgData name="夢華 名和" userId="bf21e65b39014d2d" providerId="LiveId" clId="{35419C33-6BC2-4A15-B926-49DF46E58EE3}" dt="2024-02-19T08:27:02.273" v="19725"/>
      <pc:docMkLst>
        <pc:docMk/>
      </pc:docMkLst>
      <pc:sldChg chg="delSp modSp mod">
        <pc:chgData name="夢華 名和" userId="bf21e65b39014d2d" providerId="LiveId" clId="{35419C33-6BC2-4A15-B926-49DF46E58EE3}" dt="2024-02-19T05:44:54.114" v="19688" actId="1035"/>
        <pc:sldMkLst>
          <pc:docMk/>
          <pc:sldMk cId="378559711" sldId="257"/>
        </pc:sldMkLst>
        <pc:spChg chg="mod">
          <ac:chgData name="夢華 名和" userId="bf21e65b39014d2d" providerId="LiveId" clId="{35419C33-6BC2-4A15-B926-49DF46E58EE3}" dt="2024-02-17T07:37:52.579" v="16045" actId="20577"/>
          <ac:spMkLst>
            <pc:docMk/>
            <pc:sldMk cId="378559711" sldId="257"/>
            <ac:spMk id="9" creationId="{7F615686-FC9F-FC98-1AF5-087CF35C2006}"/>
          </ac:spMkLst>
        </pc:spChg>
        <pc:spChg chg="mod">
          <ac:chgData name="夢華 名和" userId="bf21e65b39014d2d" providerId="LiveId" clId="{35419C33-6BC2-4A15-B926-49DF46E58EE3}" dt="2024-02-19T05:44:51.687" v="19683" actId="1035"/>
          <ac:spMkLst>
            <pc:docMk/>
            <pc:sldMk cId="378559711" sldId="257"/>
            <ac:spMk id="13" creationId="{704B8599-D806-2011-A583-EDF2708AD4FF}"/>
          </ac:spMkLst>
        </pc:spChg>
        <pc:spChg chg="mod">
          <ac:chgData name="夢華 名和" userId="bf21e65b39014d2d" providerId="LiveId" clId="{35419C33-6BC2-4A15-B926-49DF46E58EE3}" dt="2024-02-19T05:44:51.687" v="19683" actId="1035"/>
          <ac:spMkLst>
            <pc:docMk/>
            <pc:sldMk cId="378559711" sldId="257"/>
            <ac:spMk id="14" creationId="{AACCDEBF-5AF3-4D0B-7539-F7D9ADBC64F6}"/>
          </ac:spMkLst>
        </pc:spChg>
        <pc:spChg chg="mod">
          <ac:chgData name="夢華 名和" userId="bf21e65b39014d2d" providerId="LiveId" clId="{35419C33-6BC2-4A15-B926-49DF46E58EE3}" dt="2024-02-19T05:44:54.114" v="19688" actId="1035"/>
          <ac:spMkLst>
            <pc:docMk/>
            <pc:sldMk cId="378559711" sldId="257"/>
            <ac:spMk id="15" creationId="{7FA89E07-4206-E5A7-E145-B32C48D9EFCD}"/>
          </ac:spMkLst>
        </pc:spChg>
        <pc:cxnChg chg="del">
          <ac:chgData name="夢華 名和" userId="bf21e65b39014d2d" providerId="LiveId" clId="{35419C33-6BC2-4A15-B926-49DF46E58EE3}" dt="2024-02-19T05:44:39.256" v="19675" actId="478"/>
          <ac:cxnSpMkLst>
            <pc:docMk/>
            <pc:sldMk cId="378559711" sldId="257"/>
            <ac:cxnSpMk id="24" creationId="{83444CFC-7F70-70EA-F6F9-AE1363CCA9BC}"/>
          </ac:cxnSpMkLst>
        </pc:cxnChg>
      </pc:sldChg>
      <pc:sldChg chg="modSp">
        <pc:chgData name="夢華 名和" userId="bf21e65b39014d2d" providerId="LiveId" clId="{35419C33-6BC2-4A15-B926-49DF46E58EE3}" dt="2024-02-19T02:02:02.066" v="19624"/>
        <pc:sldMkLst>
          <pc:docMk/>
          <pc:sldMk cId="4159015692" sldId="258"/>
        </pc:sldMkLst>
        <pc:spChg chg="mod">
          <ac:chgData name="夢華 名和" userId="bf21e65b39014d2d" providerId="LiveId" clId="{35419C33-6BC2-4A15-B926-49DF46E58EE3}" dt="2024-02-19T02:02:02.066" v="19624"/>
          <ac:spMkLst>
            <pc:docMk/>
            <pc:sldMk cId="4159015692" sldId="258"/>
            <ac:spMk id="3" creationId="{C370D847-DC90-2588-B2DE-174B4EB30696}"/>
          </ac:spMkLst>
        </pc:spChg>
      </pc:sldChg>
      <pc:sldChg chg="addSp modSp mod ord modNotesTx">
        <pc:chgData name="夢華 名和" userId="bf21e65b39014d2d" providerId="LiveId" clId="{35419C33-6BC2-4A15-B926-49DF46E58EE3}" dt="2024-02-19T05:07:59.615" v="19674" actId="1038"/>
        <pc:sldMkLst>
          <pc:docMk/>
          <pc:sldMk cId="2358005114" sldId="259"/>
        </pc:sldMkLst>
        <pc:spChg chg="mod">
          <ac:chgData name="夢華 名和" userId="bf21e65b39014d2d" providerId="LiveId" clId="{35419C33-6BC2-4A15-B926-49DF46E58EE3}" dt="2024-02-16T17:02:30.682" v="12757" actId="555"/>
          <ac:spMkLst>
            <pc:docMk/>
            <pc:sldMk cId="2358005114" sldId="259"/>
            <ac:spMk id="9" creationId="{EA14D4FB-9889-C76D-67C6-FD555558625E}"/>
          </ac:spMkLst>
        </pc:spChg>
        <pc:spChg chg="mod">
          <ac:chgData name="夢華 名和" userId="bf21e65b39014d2d" providerId="LiveId" clId="{35419C33-6BC2-4A15-B926-49DF46E58EE3}" dt="2024-02-16T16:59:44.515" v="12652" actId="1036"/>
          <ac:spMkLst>
            <pc:docMk/>
            <pc:sldMk cId="2358005114" sldId="259"/>
            <ac:spMk id="12" creationId="{51FAE667-61A1-E5AA-6A53-CBDD8D74EC9E}"/>
          </ac:spMkLst>
        </pc:spChg>
        <pc:spChg chg="mod">
          <ac:chgData name="夢華 名和" userId="bf21e65b39014d2d" providerId="LiveId" clId="{35419C33-6BC2-4A15-B926-49DF46E58EE3}" dt="2024-02-16T17:02:30.682" v="12757" actId="555"/>
          <ac:spMkLst>
            <pc:docMk/>
            <pc:sldMk cId="2358005114" sldId="259"/>
            <ac:spMk id="13" creationId="{F889F50D-6825-BF6B-05D1-973732F15640}"/>
          </ac:spMkLst>
        </pc:spChg>
        <pc:spChg chg="add mod">
          <ac:chgData name="夢華 名和" userId="bf21e65b39014d2d" providerId="LiveId" clId="{35419C33-6BC2-4A15-B926-49DF46E58EE3}" dt="2024-02-16T17:02:38.303" v="12761" actId="1035"/>
          <ac:spMkLst>
            <pc:docMk/>
            <pc:sldMk cId="2358005114" sldId="259"/>
            <ac:spMk id="16" creationId="{3696C143-85D2-4D5A-2726-9DEB0B98C315}"/>
          </ac:spMkLst>
        </pc:spChg>
        <pc:spChg chg="mod">
          <ac:chgData name="夢華 名和" userId="bf21e65b39014d2d" providerId="LiveId" clId="{35419C33-6BC2-4A15-B926-49DF46E58EE3}" dt="2024-02-16T16:59:44.515" v="12652" actId="1036"/>
          <ac:spMkLst>
            <pc:docMk/>
            <pc:sldMk cId="2358005114" sldId="259"/>
            <ac:spMk id="64" creationId="{C6E65DA4-9E11-D5BD-466A-07C9E3009AB1}"/>
          </ac:spMkLst>
        </pc:spChg>
        <pc:spChg chg="mod">
          <ac:chgData name="夢華 名和" userId="bf21e65b39014d2d" providerId="LiveId" clId="{35419C33-6BC2-4A15-B926-49DF46E58EE3}" dt="2024-02-16T16:59:44.515" v="12652" actId="1036"/>
          <ac:spMkLst>
            <pc:docMk/>
            <pc:sldMk cId="2358005114" sldId="259"/>
            <ac:spMk id="98" creationId="{E076627C-5AA2-F455-A35F-C31CA1483558}"/>
          </ac:spMkLst>
        </pc:spChg>
        <pc:grpChg chg="mod">
          <ac:chgData name="夢華 名和" userId="bf21e65b39014d2d" providerId="LiveId" clId="{35419C33-6BC2-4A15-B926-49DF46E58EE3}" dt="2024-02-16T16:59:44.515" v="12652" actId="1036"/>
          <ac:grpSpMkLst>
            <pc:docMk/>
            <pc:sldMk cId="2358005114" sldId="259"/>
            <ac:grpSpMk id="6" creationId="{67780E47-480C-D321-057F-5DC75B67FE34}"/>
          </ac:grpSpMkLst>
        </pc:grpChg>
        <pc:grpChg chg="mod">
          <ac:chgData name="夢華 名和" userId="bf21e65b39014d2d" providerId="LiveId" clId="{35419C33-6BC2-4A15-B926-49DF46E58EE3}" dt="2024-02-19T05:07:59.615" v="19674" actId="1038"/>
          <ac:grpSpMkLst>
            <pc:docMk/>
            <pc:sldMk cId="2358005114" sldId="259"/>
            <ac:grpSpMk id="28" creationId="{5E7DDBC4-B9BC-66E0-B93F-F55D5D94ACF2}"/>
          </ac:grpSpMkLst>
        </pc:grpChg>
        <pc:grpChg chg="mod">
          <ac:chgData name="夢華 名和" userId="bf21e65b39014d2d" providerId="LiveId" clId="{35419C33-6BC2-4A15-B926-49DF46E58EE3}" dt="2024-02-16T16:59:44.515" v="12652" actId="1036"/>
          <ac:grpSpMkLst>
            <pc:docMk/>
            <pc:sldMk cId="2358005114" sldId="259"/>
            <ac:grpSpMk id="35" creationId="{FB97BA93-A20F-FEC1-ACFE-E51B9FCC9F6C}"/>
          </ac:grpSpMkLst>
        </pc:grpChg>
        <pc:grpChg chg="mod">
          <ac:chgData name="夢華 名和" userId="bf21e65b39014d2d" providerId="LiveId" clId="{35419C33-6BC2-4A15-B926-49DF46E58EE3}" dt="2024-02-16T16:59:44.515" v="12652" actId="1036"/>
          <ac:grpSpMkLst>
            <pc:docMk/>
            <pc:sldMk cId="2358005114" sldId="259"/>
            <ac:grpSpMk id="46" creationId="{C6D763ED-4FA1-EC81-BEBF-8CAC2DFA292D}"/>
          </ac:grpSpMkLst>
        </pc:grpChg>
        <pc:grpChg chg="mod">
          <ac:chgData name="夢華 名和" userId="bf21e65b39014d2d" providerId="LiveId" clId="{35419C33-6BC2-4A15-B926-49DF46E58EE3}" dt="2024-02-16T16:59:44.515" v="12652" actId="1036"/>
          <ac:grpSpMkLst>
            <pc:docMk/>
            <pc:sldMk cId="2358005114" sldId="259"/>
            <ac:grpSpMk id="49" creationId="{FB6DE704-104E-9AAB-7256-DBF739C39C76}"/>
          </ac:grpSpMkLst>
        </pc:grpChg>
        <pc:grpChg chg="mod">
          <ac:chgData name="夢華 名和" userId="bf21e65b39014d2d" providerId="LiveId" clId="{35419C33-6BC2-4A15-B926-49DF46E58EE3}" dt="2024-02-16T16:59:44.515" v="12652" actId="1036"/>
          <ac:grpSpMkLst>
            <pc:docMk/>
            <pc:sldMk cId="2358005114" sldId="259"/>
            <ac:grpSpMk id="50" creationId="{B60E3C38-DD52-6E0F-BC57-C522347988C8}"/>
          </ac:grpSpMkLst>
        </pc:grpChg>
        <pc:grpChg chg="mod">
          <ac:chgData name="夢華 名和" userId="bf21e65b39014d2d" providerId="LiveId" clId="{35419C33-6BC2-4A15-B926-49DF46E58EE3}" dt="2024-02-16T16:59:44.515" v="12652" actId="1036"/>
          <ac:grpSpMkLst>
            <pc:docMk/>
            <pc:sldMk cId="2358005114" sldId="259"/>
            <ac:grpSpMk id="53" creationId="{FDECA8B0-BA00-6098-DA22-AAFCBE55B8A0}"/>
          </ac:grpSpMkLst>
        </pc:grpChg>
        <pc:grpChg chg="mod">
          <ac:chgData name="夢華 名和" userId="bf21e65b39014d2d" providerId="LiveId" clId="{35419C33-6BC2-4A15-B926-49DF46E58EE3}" dt="2024-02-16T16:59:44.515" v="12652" actId="1036"/>
          <ac:grpSpMkLst>
            <pc:docMk/>
            <pc:sldMk cId="2358005114" sldId="259"/>
            <ac:grpSpMk id="61" creationId="{85388F7F-3EBE-9A03-D733-F0ECF40FA7FE}"/>
          </ac:grpSpMkLst>
        </pc:grpChg>
        <pc:graphicFrameChg chg="mod">
          <ac:chgData name="夢華 名和" userId="bf21e65b39014d2d" providerId="LiveId" clId="{35419C33-6BC2-4A15-B926-49DF46E58EE3}" dt="2024-02-16T17:00:13.746" v="12669" actId="1036"/>
          <ac:graphicFrameMkLst>
            <pc:docMk/>
            <pc:sldMk cId="2358005114" sldId="259"/>
            <ac:graphicFrameMk id="4" creationId="{D0197F29-6B75-9287-8176-2D161A2ED2F5}"/>
          </ac:graphicFrameMkLst>
        </pc:graphicFrameChg>
        <pc:graphicFrameChg chg="mod">
          <ac:chgData name="夢華 名和" userId="bf21e65b39014d2d" providerId="LiveId" clId="{35419C33-6BC2-4A15-B926-49DF46E58EE3}" dt="2024-02-16T17:00:04.250" v="12659" actId="1036"/>
          <ac:graphicFrameMkLst>
            <pc:docMk/>
            <pc:sldMk cId="2358005114" sldId="259"/>
            <ac:graphicFrameMk id="11" creationId="{BEE24B6C-E5D1-2C01-F471-6513E911720B}"/>
          </ac:graphicFrameMkLst>
        </pc:graphicFrameChg>
        <pc:cxnChg chg="mod">
          <ac:chgData name="夢華 名和" userId="bf21e65b39014d2d" providerId="LiveId" clId="{35419C33-6BC2-4A15-B926-49DF46E58EE3}" dt="2024-02-16T17:01:01.138" v="12675" actId="1037"/>
          <ac:cxnSpMkLst>
            <pc:docMk/>
            <pc:sldMk cId="2358005114" sldId="259"/>
            <ac:cxnSpMk id="5" creationId="{1A196D0E-59F2-0788-55FC-F64CF1DD574E}"/>
          </ac:cxnSpMkLst>
        </pc:cxnChg>
        <pc:cxnChg chg="mod">
          <ac:chgData name="夢華 名和" userId="bf21e65b39014d2d" providerId="LiveId" clId="{35419C33-6BC2-4A15-B926-49DF46E58EE3}" dt="2024-02-16T16:59:44.515" v="12652" actId="1036"/>
          <ac:cxnSpMkLst>
            <pc:docMk/>
            <pc:sldMk cId="2358005114" sldId="259"/>
            <ac:cxnSpMk id="65" creationId="{36153937-2B7B-6850-538C-B5B5FC7E0A62}"/>
          </ac:cxnSpMkLst>
        </pc:cxnChg>
        <pc:cxnChg chg="mod">
          <ac:chgData name="夢華 名和" userId="bf21e65b39014d2d" providerId="LiveId" clId="{35419C33-6BC2-4A15-B926-49DF46E58EE3}" dt="2024-02-16T16:59:44.515" v="12652" actId="1036"/>
          <ac:cxnSpMkLst>
            <pc:docMk/>
            <pc:sldMk cId="2358005114" sldId="259"/>
            <ac:cxnSpMk id="67" creationId="{1DB1E911-F4D8-F22E-A738-74DFC743170C}"/>
          </ac:cxnSpMkLst>
        </pc:cxnChg>
        <pc:cxnChg chg="mod">
          <ac:chgData name="夢華 名和" userId="bf21e65b39014d2d" providerId="LiveId" clId="{35419C33-6BC2-4A15-B926-49DF46E58EE3}" dt="2024-02-16T16:59:44.515" v="12652" actId="1036"/>
          <ac:cxnSpMkLst>
            <pc:docMk/>
            <pc:sldMk cId="2358005114" sldId="259"/>
            <ac:cxnSpMk id="68" creationId="{21D54F30-EF99-DB2C-0F74-D2FC9B9A917E}"/>
          </ac:cxnSpMkLst>
        </pc:cxnChg>
        <pc:cxnChg chg="mod">
          <ac:chgData name="夢華 名和" userId="bf21e65b39014d2d" providerId="LiveId" clId="{35419C33-6BC2-4A15-B926-49DF46E58EE3}" dt="2024-02-16T16:59:44.515" v="12652" actId="1036"/>
          <ac:cxnSpMkLst>
            <pc:docMk/>
            <pc:sldMk cId="2358005114" sldId="259"/>
            <ac:cxnSpMk id="70" creationId="{91D2AFE3-4161-0B9D-160B-5635D3BB62D5}"/>
          </ac:cxnSpMkLst>
        </pc:cxnChg>
        <pc:cxnChg chg="mod">
          <ac:chgData name="夢華 名和" userId="bf21e65b39014d2d" providerId="LiveId" clId="{35419C33-6BC2-4A15-B926-49DF46E58EE3}" dt="2024-02-16T16:59:44.515" v="12652" actId="1036"/>
          <ac:cxnSpMkLst>
            <pc:docMk/>
            <pc:sldMk cId="2358005114" sldId="259"/>
            <ac:cxnSpMk id="71" creationId="{06F3896B-B811-CD37-D7C5-06E20079BD89}"/>
          </ac:cxnSpMkLst>
        </pc:cxnChg>
        <pc:cxnChg chg="mod">
          <ac:chgData name="夢華 名和" userId="bf21e65b39014d2d" providerId="LiveId" clId="{35419C33-6BC2-4A15-B926-49DF46E58EE3}" dt="2024-02-16T16:59:44.515" v="12652" actId="1036"/>
          <ac:cxnSpMkLst>
            <pc:docMk/>
            <pc:sldMk cId="2358005114" sldId="259"/>
            <ac:cxnSpMk id="75" creationId="{DFAC23E4-5361-5C21-8627-5939B7C3E3DB}"/>
          </ac:cxnSpMkLst>
        </pc:cxnChg>
        <pc:cxnChg chg="mod">
          <ac:chgData name="夢華 名和" userId="bf21e65b39014d2d" providerId="LiveId" clId="{35419C33-6BC2-4A15-B926-49DF46E58EE3}" dt="2024-02-16T16:59:44.515" v="12652" actId="1036"/>
          <ac:cxnSpMkLst>
            <pc:docMk/>
            <pc:sldMk cId="2358005114" sldId="259"/>
            <ac:cxnSpMk id="79" creationId="{AB070848-376A-C193-EF9A-1CF7908811DE}"/>
          </ac:cxnSpMkLst>
        </pc:cxnChg>
      </pc:sldChg>
      <pc:sldChg chg="delSp modSp add del mod">
        <pc:chgData name="夢華 名和" userId="bf21e65b39014d2d" providerId="LiveId" clId="{35419C33-6BC2-4A15-B926-49DF46E58EE3}" dt="2024-02-08T16:04:57.662" v="7" actId="478"/>
        <pc:sldMkLst>
          <pc:docMk/>
          <pc:sldMk cId="3774035674" sldId="260"/>
        </pc:sldMkLst>
        <pc:spChg chg="del mod">
          <ac:chgData name="夢華 名和" userId="bf21e65b39014d2d" providerId="LiveId" clId="{35419C33-6BC2-4A15-B926-49DF46E58EE3}" dt="2024-02-08T16:04:55.520" v="6" actId="478"/>
          <ac:spMkLst>
            <pc:docMk/>
            <pc:sldMk cId="3774035674" sldId="260"/>
            <ac:spMk id="27" creationId="{6A667E50-89F4-95CE-A043-638F37A9A50D}"/>
          </ac:spMkLst>
        </pc:spChg>
        <pc:spChg chg="del">
          <ac:chgData name="夢華 名和" userId="bf21e65b39014d2d" providerId="LiveId" clId="{35419C33-6BC2-4A15-B926-49DF46E58EE3}" dt="2024-02-08T16:04:57.662" v="7" actId="478"/>
          <ac:spMkLst>
            <pc:docMk/>
            <pc:sldMk cId="3774035674" sldId="260"/>
            <ac:spMk id="39" creationId="{F92F6CD8-3F2F-E5CD-57B4-3D3779F28FAE}"/>
          </ac:spMkLst>
        </pc:spChg>
      </pc:sldChg>
      <pc:sldChg chg="delSp modSp add del mod">
        <pc:chgData name="夢華 名和" userId="bf21e65b39014d2d" providerId="LiveId" clId="{35419C33-6BC2-4A15-B926-49DF46E58EE3}" dt="2024-02-08T17:04:30.279" v="462" actId="47"/>
        <pc:sldMkLst>
          <pc:docMk/>
          <pc:sldMk cId="3057822176" sldId="269"/>
        </pc:sldMkLst>
        <pc:spChg chg="del">
          <ac:chgData name="夢華 名和" userId="bf21e65b39014d2d" providerId="LiveId" clId="{35419C33-6BC2-4A15-B926-49DF46E58EE3}" dt="2024-02-08T17:00:20.910" v="445" actId="478"/>
          <ac:spMkLst>
            <pc:docMk/>
            <pc:sldMk cId="3057822176" sldId="269"/>
            <ac:spMk id="4" creationId="{404FCE1C-61E7-F42D-944A-19982CCD141B}"/>
          </ac:spMkLst>
        </pc:spChg>
        <pc:spChg chg="mod">
          <ac:chgData name="夢華 名和" userId="bf21e65b39014d2d" providerId="LiveId" clId="{35419C33-6BC2-4A15-B926-49DF46E58EE3}" dt="2024-02-08T16:45:00.482" v="325" actId="20577"/>
          <ac:spMkLst>
            <pc:docMk/>
            <pc:sldMk cId="3057822176" sldId="269"/>
            <ac:spMk id="12" creationId="{698F6B0D-5556-D5E5-1333-671BBED26173}"/>
          </ac:spMkLst>
        </pc:spChg>
        <pc:spChg chg="mod">
          <ac:chgData name="夢華 名和" userId="bf21e65b39014d2d" providerId="LiveId" clId="{35419C33-6BC2-4A15-B926-49DF46E58EE3}" dt="2024-02-08T17:03:57.796" v="459" actId="1036"/>
          <ac:spMkLst>
            <pc:docMk/>
            <pc:sldMk cId="3057822176" sldId="269"/>
            <ac:spMk id="13" creationId="{AB89CC87-55DC-69A0-449F-389FA73EFB8C}"/>
          </ac:spMkLst>
        </pc:spChg>
        <pc:graphicFrameChg chg="del modGraphic">
          <ac:chgData name="夢華 名和" userId="bf21e65b39014d2d" providerId="LiveId" clId="{35419C33-6BC2-4A15-B926-49DF46E58EE3}" dt="2024-02-08T17:00:18.301" v="444" actId="478"/>
          <ac:graphicFrameMkLst>
            <pc:docMk/>
            <pc:sldMk cId="3057822176" sldId="269"/>
            <ac:graphicFrameMk id="14" creationId="{4B8546BC-A1F8-1EE0-D12C-440B4BDFA101}"/>
          </ac:graphicFrameMkLst>
        </pc:graphicFrameChg>
      </pc:sldChg>
      <pc:sldChg chg="del">
        <pc:chgData name="夢華 名和" userId="bf21e65b39014d2d" providerId="LiveId" clId="{35419C33-6BC2-4A15-B926-49DF46E58EE3}" dt="2024-02-08T15:49:23.018" v="0" actId="47"/>
        <pc:sldMkLst>
          <pc:docMk/>
          <pc:sldMk cId="678100395" sldId="280"/>
        </pc:sldMkLst>
      </pc:sldChg>
      <pc:sldChg chg="addSp delSp modSp add del mod">
        <pc:chgData name="夢華 名和" userId="bf21e65b39014d2d" providerId="LiveId" clId="{35419C33-6BC2-4A15-B926-49DF46E58EE3}" dt="2024-02-11T14:50:46.934" v="4221" actId="47"/>
        <pc:sldMkLst>
          <pc:docMk/>
          <pc:sldMk cId="2147922559" sldId="288"/>
        </pc:sldMkLst>
        <pc:spChg chg="mod">
          <ac:chgData name="夢華 名和" userId="bf21e65b39014d2d" providerId="LiveId" clId="{35419C33-6BC2-4A15-B926-49DF46E58EE3}" dt="2024-02-11T14:39:13.816" v="3938" actId="1036"/>
          <ac:spMkLst>
            <pc:docMk/>
            <pc:sldMk cId="2147922559" sldId="288"/>
            <ac:spMk id="2" creationId="{BB71D01C-C8E1-7D0A-54D7-C5CC2AD45AF6}"/>
          </ac:spMkLst>
        </pc:spChg>
        <pc:spChg chg="mod">
          <ac:chgData name="夢華 名和" userId="bf21e65b39014d2d" providerId="LiveId" clId="{35419C33-6BC2-4A15-B926-49DF46E58EE3}" dt="2024-02-11T14:39:13.816" v="3938" actId="1036"/>
          <ac:spMkLst>
            <pc:docMk/>
            <pc:sldMk cId="2147922559" sldId="288"/>
            <ac:spMk id="3" creationId="{08A06291-06EC-34D2-D2C4-69387FC776C5}"/>
          </ac:spMkLst>
        </pc:spChg>
        <pc:spChg chg="add mod">
          <ac:chgData name="夢華 名和" userId="bf21e65b39014d2d" providerId="LiveId" clId="{35419C33-6BC2-4A15-B926-49DF46E58EE3}" dt="2024-02-11T14:38:38.876" v="3874"/>
          <ac:spMkLst>
            <pc:docMk/>
            <pc:sldMk cId="2147922559" sldId="288"/>
            <ac:spMk id="4" creationId="{51AAA483-B158-4FCE-9AE4-F2DA4858E0FC}"/>
          </ac:spMkLst>
        </pc:spChg>
        <pc:spChg chg="mod">
          <ac:chgData name="夢華 名和" userId="bf21e65b39014d2d" providerId="LiveId" clId="{35419C33-6BC2-4A15-B926-49DF46E58EE3}" dt="2024-02-11T14:39:13.816" v="3938" actId="1036"/>
          <ac:spMkLst>
            <pc:docMk/>
            <pc:sldMk cId="2147922559" sldId="288"/>
            <ac:spMk id="5" creationId="{F56C7DAB-281D-E6FE-D11D-B47CB322A477}"/>
          </ac:spMkLst>
        </pc:spChg>
        <pc:spChg chg="mod">
          <ac:chgData name="夢華 名和" userId="bf21e65b39014d2d" providerId="LiveId" clId="{35419C33-6BC2-4A15-B926-49DF46E58EE3}" dt="2024-02-11T14:39:13.816" v="3938" actId="1036"/>
          <ac:spMkLst>
            <pc:docMk/>
            <pc:sldMk cId="2147922559" sldId="288"/>
            <ac:spMk id="6" creationId="{85D429F5-6036-92DC-E4F3-744ADBC52504}"/>
          </ac:spMkLst>
        </pc:spChg>
        <pc:spChg chg="add mod">
          <ac:chgData name="夢華 名和" userId="bf21e65b39014d2d" providerId="LiveId" clId="{35419C33-6BC2-4A15-B926-49DF46E58EE3}" dt="2024-02-11T14:38:38.876" v="3874"/>
          <ac:spMkLst>
            <pc:docMk/>
            <pc:sldMk cId="2147922559" sldId="288"/>
            <ac:spMk id="8" creationId="{78ED3176-6EDA-E4D6-1C85-5F8009BE01C6}"/>
          </ac:spMkLst>
        </pc:spChg>
        <pc:spChg chg="del">
          <ac:chgData name="夢華 名和" userId="bf21e65b39014d2d" providerId="LiveId" clId="{35419C33-6BC2-4A15-B926-49DF46E58EE3}" dt="2024-02-11T14:38:58.574" v="3878" actId="478"/>
          <ac:spMkLst>
            <pc:docMk/>
            <pc:sldMk cId="2147922559" sldId="288"/>
            <ac:spMk id="9" creationId="{A3195BDF-F00A-C179-6020-DDFBB9C36B33}"/>
          </ac:spMkLst>
        </pc:spChg>
        <pc:spChg chg="add mod">
          <ac:chgData name="夢華 名和" userId="bf21e65b39014d2d" providerId="LiveId" clId="{35419C33-6BC2-4A15-B926-49DF46E58EE3}" dt="2024-02-11T14:39:01.387" v="3879" actId="1076"/>
          <ac:spMkLst>
            <pc:docMk/>
            <pc:sldMk cId="2147922559" sldId="288"/>
            <ac:spMk id="10" creationId="{80898BCA-23F6-F8AA-B68C-169C12F7880C}"/>
          </ac:spMkLst>
        </pc:spChg>
        <pc:spChg chg="del">
          <ac:chgData name="夢華 名和" userId="bf21e65b39014d2d" providerId="LiveId" clId="{35419C33-6BC2-4A15-B926-49DF46E58EE3}" dt="2024-02-11T14:38:51.463" v="3876" actId="478"/>
          <ac:spMkLst>
            <pc:docMk/>
            <pc:sldMk cId="2147922559" sldId="288"/>
            <ac:spMk id="17" creationId="{718F6966-D377-E504-E492-670226BC2C59}"/>
          </ac:spMkLst>
        </pc:spChg>
        <pc:spChg chg="mod">
          <ac:chgData name="夢華 名和" userId="bf21e65b39014d2d" providerId="LiveId" clId="{35419C33-6BC2-4A15-B926-49DF46E58EE3}" dt="2024-02-11T14:39:13.816" v="3938" actId="1036"/>
          <ac:spMkLst>
            <pc:docMk/>
            <pc:sldMk cId="2147922559" sldId="288"/>
            <ac:spMk id="18" creationId="{7B224EF8-C1B4-665E-188F-3300A41CF44E}"/>
          </ac:spMkLst>
        </pc:spChg>
        <pc:spChg chg="mod">
          <ac:chgData name="夢華 名和" userId="bf21e65b39014d2d" providerId="LiveId" clId="{35419C33-6BC2-4A15-B926-49DF46E58EE3}" dt="2024-02-11T14:39:13.816" v="3938" actId="1036"/>
          <ac:spMkLst>
            <pc:docMk/>
            <pc:sldMk cId="2147922559" sldId="288"/>
            <ac:spMk id="19" creationId="{69785A42-878C-D26E-ACD2-9D67425B95AD}"/>
          </ac:spMkLst>
        </pc:spChg>
        <pc:spChg chg="mod">
          <ac:chgData name="夢華 名和" userId="bf21e65b39014d2d" providerId="LiveId" clId="{35419C33-6BC2-4A15-B926-49DF46E58EE3}" dt="2024-02-11T14:39:13.816" v="3938" actId="1036"/>
          <ac:spMkLst>
            <pc:docMk/>
            <pc:sldMk cId="2147922559" sldId="288"/>
            <ac:spMk id="22" creationId="{DA65057A-3046-73FA-C1A9-C23D95536080}"/>
          </ac:spMkLst>
        </pc:spChg>
        <pc:spChg chg="mod">
          <ac:chgData name="夢華 名和" userId="bf21e65b39014d2d" providerId="LiveId" clId="{35419C33-6BC2-4A15-B926-49DF46E58EE3}" dt="2024-02-11T14:39:13.816" v="3938" actId="1036"/>
          <ac:spMkLst>
            <pc:docMk/>
            <pc:sldMk cId="2147922559" sldId="288"/>
            <ac:spMk id="23" creationId="{807988D5-60CF-FAA9-40E2-A8310FA22CBD}"/>
          </ac:spMkLst>
        </pc:spChg>
        <pc:spChg chg="mod">
          <ac:chgData name="夢華 名和" userId="bf21e65b39014d2d" providerId="LiveId" clId="{35419C33-6BC2-4A15-B926-49DF46E58EE3}" dt="2024-02-11T14:39:13.816" v="3938" actId="1036"/>
          <ac:spMkLst>
            <pc:docMk/>
            <pc:sldMk cId="2147922559" sldId="288"/>
            <ac:spMk id="24" creationId="{794407E5-E23F-37F5-1FAB-3D7F855B4777}"/>
          </ac:spMkLst>
        </pc:spChg>
        <pc:spChg chg="mod">
          <ac:chgData name="夢華 名和" userId="bf21e65b39014d2d" providerId="LiveId" clId="{35419C33-6BC2-4A15-B926-49DF46E58EE3}" dt="2024-02-11T14:39:21.914" v="3939" actId="1076"/>
          <ac:spMkLst>
            <pc:docMk/>
            <pc:sldMk cId="2147922559" sldId="288"/>
            <ac:spMk id="48" creationId="{D8F372EE-5FD7-5513-FE43-9851B7A70F5D}"/>
          </ac:spMkLst>
        </pc:spChg>
        <pc:spChg chg="mod">
          <ac:chgData name="夢華 名和" userId="bf21e65b39014d2d" providerId="LiveId" clId="{35419C33-6BC2-4A15-B926-49DF46E58EE3}" dt="2024-02-11T14:39:21.914" v="3939" actId="1076"/>
          <ac:spMkLst>
            <pc:docMk/>
            <pc:sldMk cId="2147922559" sldId="288"/>
            <ac:spMk id="49" creationId="{6C183FB4-3F1F-299B-CED0-61D46A50668F}"/>
          </ac:spMkLst>
        </pc:spChg>
        <pc:spChg chg="mod">
          <ac:chgData name="夢華 名和" userId="bf21e65b39014d2d" providerId="LiveId" clId="{35419C33-6BC2-4A15-B926-49DF46E58EE3}" dt="2024-02-11T14:39:13.816" v="3938" actId="1036"/>
          <ac:spMkLst>
            <pc:docMk/>
            <pc:sldMk cId="2147922559" sldId="288"/>
            <ac:spMk id="54" creationId="{F27E0066-AA20-E9F8-B710-ADE87B4EA11A}"/>
          </ac:spMkLst>
        </pc:spChg>
        <pc:spChg chg="mod">
          <ac:chgData name="夢華 名和" userId="bf21e65b39014d2d" providerId="LiveId" clId="{35419C33-6BC2-4A15-B926-49DF46E58EE3}" dt="2024-02-11T14:39:13.816" v="3938" actId="1036"/>
          <ac:spMkLst>
            <pc:docMk/>
            <pc:sldMk cId="2147922559" sldId="288"/>
            <ac:spMk id="55" creationId="{0CB64ED5-7B2A-A9AA-3BAB-1FA3E97154B6}"/>
          </ac:spMkLst>
        </pc:spChg>
        <pc:spChg chg="mod">
          <ac:chgData name="夢華 名和" userId="bf21e65b39014d2d" providerId="LiveId" clId="{35419C33-6BC2-4A15-B926-49DF46E58EE3}" dt="2024-02-11T14:39:13.816" v="3938" actId="1036"/>
          <ac:spMkLst>
            <pc:docMk/>
            <pc:sldMk cId="2147922559" sldId="288"/>
            <ac:spMk id="74" creationId="{FC2C89FD-AA81-CF26-FA81-CE7931C2E9D3}"/>
          </ac:spMkLst>
        </pc:spChg>
        <pc:spChg chg="mod">
          <ac:chgData name="夢華 名和" userId="bf21e65b39014d2d" providerId="LiveId" clId="{35419C33-6BC2-4A15-B926-49DF46E58EE3}" dt="2024-02-11T14:39:21.914" v="3939" actId="1076"/>
          <ac:spMkLst>
            <pc:docMk/>
            <pc:sldMk cId="2147922559" sldId="288"/>
            <ac:spMk id="77" creationId="{49C68342-DD45-9215-C98A-25F211EFBB33}"/>
          </ac:spMkLst>
        </pc:spChg>
        <pc:spChg chg="mod">
          <ac:chgData name="夢華 名和" userId="bf21e65b39014d2d" providerId="LiveId" clId="{35419C33-6BC2-4A15-B926-49DF46E58EE3}" dt="2024-02-11T14:39:13.816" v="3938" actId="1036"/>
          <ac:spMkLst>
            <pc:docMk/>
            <pc:sldMk cId="2147922559" sldId="288"/>
            <ac:spMk id="78" creationId="{64458A1C-89A1-0928-159B-23ADF2E90F01}"/>
          </ac:spMkLst>
        </pc:spChg>
        <pc:spChg chg="mod">
          <ac:chgData name="夢華 名和" userId="bf21e65b39014d2d" providerId="LiveId" clId="{35419C33-6BC2-4A15-B926-49DF46E58EE3}" dt="2024-02-11T14:39:13.816" v="3938" actId="1036"/>
          <ac:spMkLst>
            <pc:docMk/>
            <pc:sldMk cId="2147922559" sldId="288"/>
            <ac:spMk id="80" creationId="{FF2EB9E3-202F-2796-9E5E-6BA69EB2BF47}"/>
          </ac:spMkLst>
        </pc:spChg>
        <pc:spChg chg="mod">
          <ac:chgData name="夢華 名和" userId="bf21e65b39014d2d" providerId="LiveId" clId="{35419C33-6BC2-4A15-B926-49DF46E58EE3}" dt="2024-02-11T14:39:13.816" v="3938" actId="1036"/>
          <ac:spMkLst>
            <pc:docMk/>
            <pc:sldMk cId="2147922559" sldId="288"/>
            <ac:spMk id="91" creationId="{35C18C3A-ADE6-893D-7048-7C0086A49B9C}"/>
          </ac:spMkLst>
        </pc:spChg>
        <pc:spChg chg="mod">
          <ac:chgData name="夢華 名和" userId="bf21e65b39014d2d" providerId="LiveId" clId="{35419C33-6BC2-4A15-B926-49DF46E58EE3}" dt="2024-02-11T14:39:13.816" v="3938" actId="1036"/>
          <ac:spMkLst>
            <pc:docMk/>
            <pc:sldMk cId="2147922559" sldId="288"/>
            <ac:spMk id="92" creationId="{F5DB5153-D576-CEC9-7738-48047058EBC8}"/>
          </ac:spMkLst>
        </pc:spChg>
        <pc:grpChg chg="del">
          <ac:chgData name="夢華 名和" userId="bf21e65b39014d2d" providerId="LiveId" clId="{35419C33-6BC2-4A15-B926-49DF46E58EE3}" dt="2024-02-11T14:38:31.637" v="3873" actId="478"/>
          <ac:grpSpMkLst>
            <pc:docMk/>
            <pc:sldMk cId="2147922559" sldId="288"/>
            <ac:grpSpMk id="12" creationId="{FC24CD8A-4F4E-8B93-E053-C6A4CBB57B34}"/>
          </ac:grpSpMkLst>
        </pc:grpChg>
        <pc:grpChg chg="mod">
          <ac:chgData name="夢華 名和" userId="bf21e65b39014d2d" providerId="LiveId" clId="{35419C33-6BC2-4A15-B926-49DF46E58EE3}" dt="2024-02-11T14:39:13.816" v="3938" actId="1036"/>
          <ac:grpSpMkLst>
            <pc:docMk/>
            <pc:sldMk cId="2147922559" sldId="288"/>
            <ac:grpSpMk id="21" creationId="{92D696FE-9742-36EB-8294-AB89EF73A961}"/>
          </ac:grpSpMkLst>
        </pc:grpChg>
        <pc:grpChg chg="mod">
          <ac:chgData name="夢華 名和" userId="bf21e65b39014d2d" providerId="LiveId" clId="{35419C33-6BC2-4A15-B926-49DF46E58EE3}" dt="2024-02-11T14:39:13.816" v="3938" actId="1036"/>
          <ac:grpSpMkLst>
            <pc:docMk/>
            <pc:sldMk cId="2147922559" sldId="288"/>
            <ac:grpSpMk id="25" creationId="{F806DEE0-C9B9-FB44-67BE-DB5D397B1533}"/>
          </ac:grpSpMkLst>
        </pc:grpChg>
        <pc:grpChg chg="mod">
          <ac:chgData name="夢華 名和" userId="bf21e65b39014d2d" providerId="LiveId" clId="{35419C33-6BC2-4A15-B926-49DF46E58EE3}" dt="2024-02-11T14:39:21.914" v="3939" actId="1076"/>
          <ac:grpSpMkLst>
            <pc:docMk/>
            <pc:sldMk cId="2147922559" sldId="288"/>
            <ac:grpSpMk id="46" creationId="{4B8BFDFA-CC62-DA35-189C-BC8CDBA446EB}"/>
          </ac:grpSpMkLst>
        </pc:grpChg>
        <pc:grpChg chg="mod">
          <ac:chgData name="夢華 名和" userId="bf21e65b39014d2d" providerId="LiveId" clId="{35419C33-6BC2-4A15-B926-49DF46E58EE3}" dt="2024-02-11T14:39:13.816" v="3938" actId="1036"/>
          <ac:grpSpMkLst>
            <pc:docMk/>
            <pc:sldMk cId="2147922559" sldId="288"/>
            <ac:grpSpMk id="51" creationId="{6D1BDAEF-AF0C-4046-1372-FF0CB7FFFFE2}"/>
          </ac:grpSpMkLst>
        </pc:grpChg>
        <pc:grpChg chg="mod">
          <ac:chgData name="夢華 名和" userId="bf21e65b39014d2d" providerId="LiveId" clId="{35419C33-6BC2-4A15-B926-49DF46E58EE3}" dt="2024-02-11T14:39:13.816" v="3938" actId="1036"/>
          <ac:grpSpMkLst>
            <pc:docMk/>
            <pc:sldMk cId="2147922559" sldId="288"/>
            <ac:grpSpMk id="72" creationId="{6BF45072-80C9-1AF2-A768-620713FE7C83}"/>
          </ac:grpSpMkLst>
        </pc:grpChg>
        <pc:grpChg chg="mod">
          <ac:chgData name="夢華 名和" userId="bf21e65b39014d2d" providerId="LiveId" clId="{35419C33-6BC2-4A15-B926-49DF46E58EE3}" dt="2024-02-11T14:39:13.816" v="3938" actId="1036"/>
          <ac:grpSpMkLst>
            <pc:docMk/>
            <pc:sldMk cId="2147922559" sldId="288"/>
            <ac:grpSpMk id="75" creationId="{36615397-72FF-ED8B-3025-29B641713B63}"/>
          </ac:grpSpMkLst>
        </pc:grpChg>
        <pc:grpChg chg="mod">
          <ac:chgData name="夢華 名和" userId="bf21e65b39014d2d" providerId="LiveId" clId="{35419C33-6BC2-4A15-B926-49DF46E58EE3}" dt="2024-02-11T14:39:13.816" v="3938" actId="1036"/>
          <ac:grpSpMkLst>
            <pc:docMk/>
            <pc:sldMk cId="2147922559" sldId="288"/>
            <ac:grpSpMk id="79" creationId="{097D6C74-EA96-B515-B720-94224CC4C454}"/>
          </ac:grpSpMkLst>
        </pc:grpChg>
        <pc:grpChg chg="mod">
          <ac:chgData name="夢華 名和" userId="bf21e65b39014d2d" providerId="LiveId" clId="{35419C33-6BC2-4A15-B926-49DF46E58EE3}" dt="2024-02-11T14:39:13.816" v="3938" actId="1036"/>
          <ac:grpSpMkLst>
            <pc:docMk/>
            <pc:sldMk cId="2147922559" sldId="288"/>
            <ac:grpSpMk id="81" creationId="{4249132C-8684-800A-1114-EB00C15949E7}"/>
          </ac:grpSpMkLst>
        </pc:grpChg>
        <pc:grpChg chg="mod">
          <ac:chgData name="夢華 名和" userId="bf21e65b39014d2d" providerId="LiveId" clId="{35419C33-6BC2-4A15-B926-49DF46E58EE3}" dt="2024-02-11T14:39:21.914" v="3939" actId="1076"/>
          <ac:grpSpMkLst>
            <pc:docMk/>
            <pc:sldMk cId="2147922559" sldId="288"/>
            <ac:grpSpMk id="82" creationId="{B2DF22AE-865D-DE58-FF62-7E7CB29FB07B}"/>
          </ac:grpSpMkLst>
        </pc:grpChg>
        <pc:grpChg chg="mod">
          <ac:chgData name="夢華 名和" userId="bf21e65b39014d2d" providerId="LiveId" clId="{35419C33-6BC2-4A15-B926-49DF46E58EE3}" dt="2024-02-11T14:39:21.914" v="3939" actId="1076"/>
          <ac:grpSpMkLst>
            <pc:docMk/>
            <pc:sldMk cId="2147922559" sldId="288"/>
            <ac:grpSpMk id="89" creationId="{DD8FDCFB-A861-99F5-8C73-687A07080192}"/>
          </ac:grpSpMkLst>
        </pc:grpChg>
        <pc:grpChg chg="mod">
          <ac:chgData name="夢華 名和" userId="bf21e65b39014d2d" providerId="LiveId" clId="{35419C33-6BC2-4A15-B926-49DF46E58EE3}" dt="2024-02-11T14:39:13.816" v="3938" actId="1036"/>
          <ac:grpSpMkLst>
            <pc:docMk/>
            <pc:sldMk cId="2147922559" sldId="288"/>
            <ac:grpSpMk id="93" creationId="{44C66F54-ADB3-2631-2CFF-415199FF8F3C}"/>
          </ac:grpSpMkLst>
        </pc:grpChg>
        <pc:picChg chg="mod">
          <ac:chgData name="夢華 名和" userId="bf21e65b39014d2d" providerId="LiveId" clId="{35419C33-6BC2-4A15-B926-49DF46E58EE3}" dt="2024-02-11T14:39:21.914" v="3939" actId="1076"/>
          <ac:picMkLst>
            <pc:docMk/>
            <pc:sldMk cId="2147922559" sldId="288"/>
            <ac:picMk id="47" creationId="{219CEF73-8418-0435-BE7B-2B9F111B69E7}"/>
          </ac:picMkLst>
        </pc:picChg>
        <pc:picChg chg="mod">
          <ac:chgData name="夢華 名和" userId="bf21e65b39014d2d" providerId="LiveId" clId="{35419C33-6BC2-4A15-B926-49DF46E58EE3}" dt="2024-02-11T14:39:13.816" v="3938" actId="1036"/>
          <ac:picMkLst>
            <pc:docMk/>
            <pc:sldMk cId="2147922559" sldId="288"/>
            <ac:picMk id="52" creationId="{FA3BA8C7-25F6-8482-1405-58121847CD85}"/>
          </ac:picMkLst>
        </pc:picChg>
        <pc:picChg chg="mod">
          <ac:chgData name="夢華 名和" userId="bf21e65b39014d2d" providerId="LiveId" clId="{35419C33-6BC2-4A15-B926-49DF46E58EE3}" dt="2024-02-11T14:39:13.816" v="3938" actId="1036"/>
          <ac:picMkLst>
            <pc:docMk/>
            <pc:sldMk cId="2147922559" sldId="288"/>
            <ac:picMk id="53" creationId="{E419E945-823C-9101-E28A-1955D47D5744}"/>
          </ac:picMkLst>
        </pc:picChg>
        <pc:cxnChg chg="mod">
          <ac:chgData name="夢華 名和" userId="bf21e65b39014d2d" providerId="LiveId" clId="{35419C33-6BC2-4A15-B926-49DF46E58EE3}" dt="2024-02-11T14:39:13.816" v="3938" actId="1036"/>
          <ac:cxnSpMkLst>
            <pc:docMk/>
            <pc:sldMk cId="2147922559" sldId="288"/>
            <ac:cxnSpMk id="26" creationId="{42FEC912-7B1B-5DEB-1F42-F77042CFBE21}"/>
          </ac:cxnSpMkLst>
        </pc:cxnChg>
        <pc:cxnChg chg="mod">
          <ac:chgData name="夢華 名和" userId="bf21e65b39014d2d" providerId="LiveId" clId="{35419C33-6BC2-4A15-B926-49DF46E58EE3}" dt="2024-02-11T14:39:13.816" v="3938" actId="1036"/>
          <ac:cxnSpMkLst>
            <pc:docMk/>
            <pc:sldMk cId="2147922559" sldId="288"/>
            <ac:cxnSpMk id="58" creationId="{8DC2D705-BFFD-123C-B4E9-54B47C6DD0EB}"/>
          </ac:cxnSpMkLst>
        </pc:cxnChg>
      </pc:sldChg>
      <pc:sldChg chg="addSp delSp modSp add del mod">
        <pc:chgData name="夢華 名和" userId="bf21e65b39014d2d" providerId="LiveId" clId="{35419C33-6BC2-4A15-B926-49DF46E58EE3}" dt="2024-02-08T16:19:04.794" v="101" actId="47"/>
        <pc:sldMkLst>
          <pc:docMk/>
          <pc:sldMk cId="511185404" sldId="298"/>
        </pc:sldMkLst>
        <pc:spChg chg="mod">
          <ac:chgData name="夢華 名和" userId="bf21e65b39014d2d" providerId="LiveId" clId="{35419C33-6BC2-4A15-B926-49DF46E58EE3}" dt="2024-02-08T16:13:33.341" v="16" actId="164"/>
          <ac:spMkLst>
            <pc:docMk/>
            <pc:sldMk cId="511185404" sldId="298"/>
            <ac:spMk id="2" creationId="{FBF9FE93-4B2A-7517-A640-370A03704F55}"/>
          </ac:spMkLst>
        </pc:spChg>
        <pc:spChg chg="mod">
          <ac:chgData name="夢華 名和" userId="bf21e65b39014d2d" providerId="LiveId" clId="{35419C33-6BC2-4A15-B926-49DF46E58EE3}" dt="2024-02-08T16:13:33.341" v="16" actId="164"/>
          <ac:spMkLst>
            <pc:docMk/>
            <pc:sldMk cId="511185404" sldId="298"/>
            <ac:spMk id="4" creationId="{F6C3B385-65F7-C034-2F63-34B128885B1D}"/>
          </ac:spMkLst>
        </pc:spChg>
        <pc:spChg chg="del">
          <ac:chgData name="夢華 名和" userId="bf21e65b39014d2d" providerId="LiveId" clId="{35419C33-6BC2-4A15-B926-49DF46E58EE3}" dt="2024-02-08T16:13:19.222" v="11" actId="478"/>
          <ac:spMkLst>
            <pc:docMk/>
            <pc:sldMk cId="511185404" sldId="298"/>
            <ac:spMk id="15" creationId="{B3D08CD4-78FA-AEA3-13A8-84E6D71CC14B}"/>
          </ac:spMkLst>
        </pc:spChg>
        <pc:spChg chg="del">
          <ac:chgData name="夢華 名和" userId="bf21e65b39014d2d" providerId="LiveId" clId="{35419C33-6BC2-4A15-B926-49DF46E58EE3}" dt="2024-02-08T16:13:15.736" v="10" actId="478"/>
          <ac:spMkLst>
            <pc:docMk/>
            <pc:sldMk cId="511185404" sldId="298"/>
            <ac:spMk id="17" creationId="{7A7F8872-AFB9-5463-7A88-779CF60C481E}"/>
          </ac:spMkLst>
        </pc:spChg>
        <pc:grpChg chg="mod">
          <ac:chgData name="夢華 名和" userId="bf21e65b39014d2d" providerId="LiveId" clId="{35419C33-6BC2-4A15-B926-49DF46E58EE3}" dt="2024-02-08T16:13:26.946" v="13" actId="1076"/>
          <ac:grpSpMkLst>
            <pc:docMk/>
            <pc:sldMk cId="511185404" sldId="298"/>
            <ac:grpSpMk id="5" creationId="{2D13E0C5-0874-FA9D-FCE7-66B34DA2FDD3}"/>
          </ac:grpSpMkLst>
        </pc:grpChg>
        <pc:grpChg chg="add mod">
          <ac:chgData name="夢華 名和" userId="bf21e65b39014d2d" providerId="LiveId" clId="{35419C33-6BC2-4A15-B926-49DF46E58EE3}" dt="2024-02-08T16:13:39.941" v="17" actId="1076"/>
          <ac:grpSpMkLst>
            <pc:docMk/>
            <pc:sldMk cId="511185404" sldId="298"/>
            <ac:grpSpMk id="9" creationId="{E37771CF-3B7F-633D-C96D-993953C3F1BB}"/>
          </ac:grpSpMkLst>
        </pc:grpChg>
        <pc:graphicFrameChg chg="del">
          <ac:chgData name="夢華 名和" userId="bf21e65b39014d2d" providerId="LiveId" clId="{35419C33-6BC2-4A15-B926-49DF46E58EE3}" dt="2024-02-08T16:13:21.755" v="12" actId="478"/>
          <ac:graphicFrameMkLst>
            <pc:docMk/>
            <pc:sldMk cId="511185404" sldId="298"/>
            <ac:graphicFrameMk id="6" creationId="{9A2B77DB-8DCF-2656-A58E-33181929C282}"/>
          </ac:graphicFrameMkLst>
        </pc:graphicFrameChg>
      </pc:sldChg>
      <pc:sldChg chg="addSp delSp modSp add del mod modNotesTx">
        <pc:chgData name="夢華 名和" userId="bf21e65b39014d2d" providerId="LiveId" clId="{35419C33-6BC2-4A15-B926-49DF46E58EE3}" dt="2024-02-19T04:42:25.523" v="19657"/>
        <pc:sldMkLst>
          <pc:docMk/>
          <pc:sldMk cId="3283517878" sldId="299"/>
        </pc:sldMkLst>
        <pc:spChg chg="mod">
          <ac:chgData name="夢華 名和" userId="bf21e65b39014d2d" providerId="LiveId" clId="{35419C33-6BC2-4A15-B926-49DF46E58EE3}" dt="2024-02-08T16:45:09.081" v="327" actId="20577"/>
          <ac:spMkLst>
            <pc:docMk/>
            <pc:sldMk cId="3283517878" sldId="299"/>
            <ac:spMk id="3" creationId="{AB033DD4-A92B-13AC-B04F-749ED62D5F2D}"/>
          </ac:spMkLst>
        </pc:spChg>
        <pc:spChg chg="add mod">
          <ac:chgData name="夢華 名和" userId="bf21e65b39014d2d" providerId="LiveId" clId="{35419C33-6BC2-4A15-B926-49DF46E58EE3}" dt="2024-02-12T17:52:52.041" v="7420" actId="207"/>
          <ac:spMkLst>
            <pc:docMk/>
            <pc:sldMk cId="3283517878" sldId="299"/>
            <ac:spMk id="4" creationId="{3EFB9BA4-1189-2263-9816-7FE2A541A159}"/>
          </ac:spMkLst>
        </pc:spChg>
        <pc:spChg chg="add mod">
          <ac:chgData name="夢華 名和" userId="bf21e65b39014d2d" providerId="LiveId" clId="{35419C33-6BC2-4A15-B926-49DF46E58EE3}" dt="2024-02-19T04:42:25.523" v="19657"/>
          <ac:spMkLst>
            <pc:docMk/>
            <pc:sldMk cId="3283517878" sldId="299"/>
            <ac:spMk id="5" creationId="{CA4DECB0-A141-3E83-A02A-4A08712EBE57}"/>
          </ac:spMkLst>
        </pc:spChg>
        <pc:spChg chg="del">
          <ac:chgData name="夢華 名和" userId="bf21e65b39014d2d" providerId="LiveId" clId="{35419C33-6BC2-4A15-B926-49DF46E58EE3}" dt="2024-02-17T09:26:50.513" v="17865" actId="478"/>
          <ac:spMkLst>
            <pc:docMk/>
            <pc:sldMk cId="3283517878" sldId="299"/>
            <ac:spMk id="7" creationId="{DFFEE6EF-D1BE-5E4E-719C-959B35224B4B}"/>
          </ac:spMkLst>
        </pc:spChg>
        <pc:spChg chg="del mod">
          <ac:chgData name="夢華 名和" userId="bf21e65b39014d2d" providerId="LiveId" clId="{35419C33-6BC2-4A15-B926-49DF46E58EE3}" dt="2024-02-08T16:57:24.685" v="418" actId="478"/>
          <ac:spMkLst>
            <pc:docMk/>
            <pc:sldMk cId="3283517878" sldId="299"/>
            <ac:spMk id="12" creationId="{370404A7-C13B-E22D-C810-99F88B856CCA}"/>
          </ac:spMkLst>
        </pc:spChg>
        <pc:spChg chg="del">
          <ac:chgData name="夢華 名和" userId="bf21e65b39014d2d" providerId="LiveId" clId="{35419C33-6BC2-4A15-B926-49DF46E58EE3}" dt="2024-02-08T16:57:52.247" v="423" actId="478"/>
          <ac:spMkLst>
            <pc:docMk/>
            <pc:sldMk cId="3283517878" sldId="299"/>
            <ac:spMk id="13" creationId="{53CDE73F-A061-F69A-E32A-F124DED6C134}"/>
          </ac:spMkLst>
        </pc:spChg>
        <pc:spChg chg="del mod">
          <ac:chgData name="夢華 名和" userId="bf21e65b39014d2d" providerId="LiveId" clId="{35419C33-6BC2-4A15-B926-49DF46E58EE3}" dt="2024-02-08T16:57:19.777" v="415" actId="478"/>
          <ac:spMkLst>
            <pc:docMk/>
            <pc:sldMk cId="3283517878" sldId="299"/>
            <ac:spMk id="14" creationId="{0E2F44BF-0CA9-2FD3-8D65-3BD865909BC7}"/>
          </ac:spMkLst>
        </pc:spChg>
        <pc:spChg chg="del mod">
          <ac:chgData name="夢華 名和" userId="bf21e65b39014d2d" providerId="LiveId" clId="{35419C33-6BC2-4A15-B926-49DF46E58EE3}" dt="2024-02-08T16:46:54.547" v="349" actId="478"/>
          <ac:spMkLst>
            <pc:docMk/>
            <pc:sldMk cId="3283517878" sldId="299"/>
            <ac:spMk id="17" creationId="{4C9F5E4E-F83E-5996-AC9A-3703DBC9ECDE}"/>
          </ac:spMkLst>
        </pc:spChg>
        <pc:spChg chg="mod">
          <ac:chgData name="夢華 名和" userId="bf21e65b39014d2d" providerId="LiveId" clId="{35419C33-6BC2-4A15-B926-49DF46E58EE3}" dt="2024-02-08T16:58:01.846" v="424" actId="14100"/>
          <ac:spMkLst>
            <pc:docMk/>
            <pc:sldMk cId="3283517878" sldId="299"/>
            <ac:spMk id="18" creationId="{483E37E8-F9F7-ED99-6F2A-FC79F5199899}"/>
          </ac:spMkLst>
        </pc:spChg>
        <pc:spChg chg="del mod">
          <ac:chgData name="夢華 名和" userId="bf21e65b39014d2d" providerId="LiveId" clId="{35419C33-6BC2-4A15-B926-49DF46E58EE3}" dt="2024-02-08T16:57:14.977" v="413" actId="478"/>
          <ac:spMkLst>
            <pc:docMk/>
            <pc:sldMk cId="3283517878" sldId="299"/>
            <ac:spMk id="19" creationId="{3610E9D7-0544-4737-1BE2-C6D47D46D24E}"/>
          </ac:spMkLst>
        </pc:spChg>
        <pc:spChg chg="del mod topLvl">
          <ac:chgData name="夢華 名和" userId="bf21e65b39014d2d" providerId="LiveId" clId="{35419C33-6BC2-4A15-B926-49DF46E58EE3}" dt="2024-02-08T16:57:10.709" v="411" actId="478"/>
          <ac:spMkLst>
            <pc:docMk/>
            <pc:sldMk cId="3283517878" sldId="299"/>
            <ac:spMk id="21" creationId="{1D9AF5E8-7ED6-A664-84AE-3E1450578E98}"/>
          </ac:spMkLst>
        </pc:spChg>
        <pc:spChg chg="del mod">
          <ac:chgData name="夢華 名和" userId="bf21e65b39014d2d" providerId="LiveId" clId="{35419C33-6BC2-4A15-B926-49DF46E58EE3}" dt="2024-02-17T09:26:31.527" v="17864" actId="20577"/>
          <ac:spMkLst>
            <pc:docMk/>
            <pc:sldMk cId="3283517878" sldId="299"/>
            <ac:spMk id="22" creationId="{E9EE28A8-40A7-C7CE-8FF0-DD36AFE9FF9B}"/>
          </ac:spMkLst>
        </pc:spChg>
        <pc:spChg chg="del mod topLvl">
          <ac:chgData name="夢華 名和" userId="bf21e65b39014d2d" providerId="LiveId" clId="{35419C33-6BC2-4A15-B926-49DF46E58EE3}" dt="2024-02-08T16:57:02.663" v="408" actId="478"/>
          <ac:spMkLst>
            <pc:docMk/>
            <pc:sldMk cId="3283517878" sldId="299"/>
            <ac:spMk id="23" creationId="{4A591196-BCA9-6F8B-F052-6B27F87B5D95}"/>
          </ac:spMkLst>
        </pc:spChg>
        <pc:spChg chg="add del mod">
          <ac:chgData name="夢華 名和" userId="bf21e65b39014d2d" providerId="LiveId" clId="{35419C33-6BC2-4A15-B926-49DF46E58EE3}" dt="2024-02-08T16:57:07.599" v="410" actId="478"/>
          <ac:spMkLst>
            <pc:docMk/>
            <pc:sldMk cId="3283517878" sldId="299"/>
            <ac:spMk id="24" creationId="{506F688B-9C34-F8EA-FD07-85EB0BCE39E8}"/>
          </ac:spMkLst>
        </pc:spChg>
        <pc:spChg chg="add del mod ord">
          <ac:chgData name="夢華 名和" userId="bf21e65b39014d2d" providerId="LiveId" clId="{35419C33-6BC2-4A15-B926-49DF46E58EE3}" dt="2024-02-08T16:56:58.014" v="406" actId="478"/>
          <ac:spMkLst>
            <pc:docMk/>
            <pc:sldMk cId="3283517878" sldId="299"/>
            <ac:spMk id="27" creationId="{8D9795DE-B2C7-C1C9-5A45-B270953B6422}"/>
          </ac:spMkLst>
        </pc:spChg>
        <pc:spChg chg="mod">
          <ac:chgData name="夢華 名和" userId="bf21e65b39014d2d" providerId="LiveId" clId="{35419C33-6BC2-4A15-B926-49DF46E58EE3}" dt="2024-02-12T17:59:52.714" v="7574" actId="1037"/>
          <ac:spMkLst>
            <pc:docMk/>
            <pc:sldMk cId="3283517878" sldId="299"/>
            <ac:spMk id="54" creationId="{06DA3586-BCF2-2F82-AD36-47322B23AD2C}"/>
          </ac:spMkLst>
        </pc:spChg>
        <pc:spChg chg="mod">
          <ac:chgData name="夢華 名和" userId="bf21e65b39014d2d" providerId="LiveId" clId="{35419C33-6BC2-4A15-B926-49DF46E58EE3}" dt="2024-02-11T15:26:08.993" v="4700" actId="1035"/>
          <ac:spMkLst>
            <pc:docMk/>
            <pc:sldMk cId="3283517878" sldId="299"/>
            <ac:spMk id="55" creationId="{7F1E078F-7F1C-B97F-0C54-83529047DA32}"/>
          </ac:spMkLst>
        </pc:spChg>
        <pc:spChg chg="mod">
          <ac:chgData name="夢華 名和" userId="bf21e65b39014d2d" providerId="LiveId" clId="{35419C33-6BC2-4A15-B926-49DF46E58EE3}" dt="2024-02-11T15:26:08.993" v="4700" actId="1035"/>
          <ac:spMkLst>
            <pc:docMk/>
            <pc:sldMk cId="3283517878" sldId="299"/>
            <ac:spMk id="56" creationId="{6C916C69-202B-4E1A-77F9-A585BB9E76E9}"/>
          </ac:spMkLst>
        </pc:spChg>
        <pc:grpChg chg="add del mod">
          <ac:chgData name="夢華 名和" userId="bf21e65b39014d2d" providerId="LiveId" clId="{35419C33-6BC2-4A15-B926-49DF46E58EE3}" dt="2024-02-08T16:57:02.663" v="408" actId="478"/>
          <ac:grpSpMkLst>
            <pc:docMk/>
            <pc:sldMk cId="3283517878" sldId="299"/>
            <ac:grpSpMk id="8" creationId="{1BB1A1D5-A8F6-6C55-0184-6F6A35B09CFE}"/>
          </ac:grpSpMkLst>
        </pc:grpChg>
        <pc:grpChg chg="del mod">
          <ac:chgData name="夢華 名和" userId="bf21e65b39014d2d" providerId="LiveId" clId="{35419C33-6BC2-4A15-B926-49DF46E58EE3}" dt="2024-02-08T16:58:17.728" v="427" actId="1076"/>
          <ac:grpSpMkLst>
            <pc:docMk/>
            <pc:sldMk cId="3283517878" sldId="299"/>
            <ac:grpSpMk id="20" creationId="{78AE0BD3-C3D5-763F-C533-82815FCA2894}"/>
          </ac:grpSpMkLst>
        </pc:grpChg>
        <pc:grpChg chg="mod">
          <ac:chgData name="夢華 名和" userId="bf21e65b39014d2d" providerId="LiveId" clId="{35419C33-6BC2-4A15-B926-49DF46E58EE3}" dt="2024-02-11T12:39:00.455" v="1562" actId="1035"/>
          <ac:grpSpMkLst>
            <pc:docMk/>
            <pc:sldMk cId="3283517878" sldId="299"/>
            <ac:grpSpMk id="58" creationId="{3A4D57CB-4CFC-9F0A-2A8D-B39B2EE86A7E}"/>
          </ac:grpSpMkLst>
        </pc:grpChg>
        <pc:graphicFrameChg chg="mod">
          <ac:chgData name="夢華 名和" userId="bf21e65b39014d2d" providerId="LiveId" clId="{35419C33-6BC2-4A15-B926-49DF46E58EE3}" dt="2024-02-08T16:55:16.085" v="396" actId="1076"/>
          <ac:graphicFrameMkLst>
            <pc:docMk/>
            <pc:sldMk cId="3283517878" sldId="299"/>
            <ac:graphicFrameMk id="5" creationId="{AD16EAA9-9B2A-8BC0-0446-E222CBAA58AA}"/>
          </ac:graphicFrameMkLst>
        </pc:graphicFrameChg>
        <pc:graphicFrameChg chg="add mod">
          <ac:chgData name="夢華 名和" userId="bf21e65b39014d2d" providerId="LiveId" clId="{35419C33-6BC2-4A15-B926-49DF46E58EE3}" dt="2024-02-08T16:58:16.462" v="426" actId="1076"/>
          <ac:graphicFrameMkLst>
            <pc:docMk/>
            <pc:sldMk cId="3283517878" sldId="299"/>
            <ac:graphicFrameMk id="8" creationId="{2398E420-1B70-F389-226F-26F59AC041EF}"/>
          </ac:graphicFrameMkLst>
        </pc:graphicFrameChg>
        <pc:graphicFrameChg chg="del mod modGraphic">
          <ac:chgData name="夢華 名和" userId="bf21e65b39014d2d" providerId="LiveId" clId="{35419C33-6BC2-4A15-B926-49DF46E58EE3}" dt="2024-02-13T05:20:43.973" v="12588" actId="113"/>
          <ac:graphicFrameMkLst>
            <pc:docMk/>
            <pc:sldMk cId="3283517878" sldId="299"/>
            <ac:graphicFrameMk id="9" creationId="{25622F73-6397-CA86-65AF-713DE59969F1}"/>
          </ac:graphicFrameMkLst>
        </pc:graphicFrameChg>
        <pc:graphicFrameChg chg="del mod">
          <ac:chgData name="夢華 名和" userId="bf21e65b39014d2d" providerId="LiveId" clId="{35419C33-6BC2-4A15-B926-49DF46E58EE3}" dt="2024-02-08T16:57:18.042" v="414" actId="478"/>
          <ac:graphicFrameMkLst>
            <pc:docMk/>
            <pc:sldMk cId="3283517878" sldId="299"/>
            <ac:graphicFrameMk id="10" creationId="{E9C01F7C-2282-FB4B-001C-93F53449F6B7}"/>
          </ac:graphicFrameMkLst>
        </pc:graphicFrameChg>
        <pc:graphicFrameChg chg="del mod modGraphic">
          <ac:chgData name="夢華 名和" userId="bf21e65b39014d2d" providerId="LiveId" clId="{35419C33-6BC2-4A15-B926-49DF46E58EE3}" dt="2024-02-08T16:57:22.857" v="417" actId="478"/>
          <ac:graphicFrameMkLst>
            <pc:docMk/>
            <pc:sldMk cId="3283517878" sldId="299"/>
            <ac:graphicFrameMk id="11" creationId="{28BEEA1C-6594-6682-0758-CAD3D7193243}"/>
          </ac:graphicFrameMkLst>
        </pc:graphicFrameChg>
        <pc:graphicFrameChg chg="add del mod modGraphic">
          <ac:chgData name="夢華 名和" userId="bf21e65b39014d2d" providerId="LiveId" clId="{35419C33-6BC2-4A15-B926-49DF46E58EE3}" dt="2024-02-08T16:57:04.769" v="409" actId="478"/>
          <ac:graphicFrameMkLst>
            <pc:docMk/>
            <pc:sldMk cId="3283517878" sldId="299"/>
            <ac:graphicFrameMk id="25" creationId="{A1986020-F9E6-2046-67A4-8409C66CB7EE}"/>
          </ac:graphicFrameMkLst>
        </pc:graphicFrameChg>
        <pc:graphicFrameChg chg="add del mod">
          <ac:chgData name="夢華 名和" userId="bf21e65b39014d2d" providerId="LiveId" clId="{35419C33-6BC2-4A15-B926-49DF46E58EE3}" dt="2024-02-08T16:56:12.136" v="398" actId="478"/>
          <ac:graphicFrameMkLst>
            <pc:docMk/>
            <pc:sldMk cId="3283517878" sldId="299"/>
            <ac:graphicFrameMk id="26" creationId="{4A58BD04-063A-914F-B130-F813C42B84F0}"/>
          </ac:graphicFrameMkLst>
        </pc:graphicFrameChg>
        <pc:graphicFrameChg chg="mod modGraphic">
          <ac:chgData name="夢華 名和" userId="bf21e65b39014d2d" providerId="LiveId" clId="{35419C33-6BC2-4A15-B926-49DF46E58EE3}" dt="2024-02-12T17:50:56.901" v="7325" actId="1076"/>
          <ac:graphicFrameMkLst>
            <pc:docMk/>
            <pc:sldMk cId="3283517878" sldId="299"/>
            <ac:graphicFrameMk id="50" creationId="{51FA70F6-DDD0-32B7-D206-CA7CCA05D5FE}"/>
          </ac:graphicFrameMkLst>
        </pc:graphicFrameChg>
      </pc:sldChg>
      <pc:sldChg chg="addSp delSp modSp add del mod modNotesTx">
        <pc:chgData name="夢華 名和" userId="bf21e65b39014d2d" providerId="LiveId" clId="{35419C33-6BC2-4A15-B926-49DF46E58EE3}" dt="2024-02-17T10:59:31.204" v="18149" actId="20577"/>
        <pc:sldMkLst>
          <pc:docMk/>
          <pc:sldMk cId="1923753039" sldId="307"/>
        </pc:sldMkLst>
        <pc:spChg chg="add mod">
          <ac:chgData name="夢華 名和" userId="bf21e65b39014d2d" providerId="LiveId" clId="{35419C33-6BC2-4A15-B926-49DF46E58EE3}" dt="2024-02-16T19:17:32.352" v="14786"/>
          <ac:spMkLst>
            <pc:docMk/>
            <pc:sldMk cId="1923753039" sldId="307"/>
            <ac:spMk id="4" creationId="{18858CCC-40FD-D5D2-46A4-9CCCD9BF04AA}"/>
          </ac:spMkLst>
        </pc:spChg>
        <pc:spChg chg="add del mod">
          <ac:chgData name="夢華 名和" userId="bf21e65b39014d2d" providerId="LiveId" clId="{35419C33-6BC2-4A15-B926-49DF46E58EE3}" dt="2024-02-08T16:39:38.869" v="294" actId="478"/>
          <ac:spMkLst>
            <pc:docMk/>
            <pc:sldMk cId="1923753039" sldId="307"/>
            <ac:spMk id="4" creationId="{212F72DC-4A7F-D639-9C30-BF2950FDEA69}"/>
          </ac:spMkLst>
        </pc:spChg>
        <pc:spChg chg="mod">
          <ac:chgData name="夢華 名和" userId="bf21e65b39014d2d" providerId="LiveId" clId="{35419C33-6BC2-4A15-B926-49DF46E58EE3}" dt="2024-02-17T10:59:31.204" v="18149" actId="20577"/>
          <ac:spMkLst>
            <pc:docMk/>
            <pc:sldMk cId="1923753039" sldId="307"/>
            <ac:spMk id="192" creationId="{DF9C4BB0-3216-3C75-2AD2-EFB6EE7811F3}"/>
          </ac:spMkLst>
        </pc:spChg>
      </pc:sldChg>
      <pc:sldChg chg="addSp delSp modSp add del mod delAnim modNotesTx">
        <pc:chgData name="夢華 名和" userId="bf21e65b39014d2d" providerId="LiveId" clId="{35419C33-6BC2-4A15-B926-49DF46E58EE3}" dt="2024-02-17T10:09:08.880" v="18109" actId="207"/>
        <pc:sldMkLst>
          <pc:docMk/>
          <pc:sldMk cId="435224" sldId="308"/>
        </pc:sldMkLst>
        <pc:spChg chg="mod">
          <ac:chgData name="夢華 名和" userId="bf21e65b39014d2d" providerId="LiveId" clId="{35419C33-6BC2-4A15-B926-49DF46E58EE3}" dt="2024-02-08T16:34:53.861" v="278" actId="20577"/>
          <ac:spMkLst>
            <pc:docMk/>
            <pc:sldMk cId="435224" sldId="308"/>
            <ac:spMk id="3" creationId="{CDB22947-1795-090C-8298-0FC49345D4CE}"/>
          </ac:spMkLst>
        </pc:spChg>
        <pc:spChg chg="del">
          <ac:chgData name="夢華 名和" userId="bf21e65b39014d2d" providerId="LiveId" clId="{35419C33-6BC2-4A15-B926-49DF46E58EE3}" dt="2024-02-08T16:29:44.014" v="239" actId="478"/>
          <ac:spMkLst>
            <pc:docMk/>
            <pc:sldMk cId="435224" sldId="308"/>
            <ac:spMk id="4" creationId="{34F63956-40DB-08C5-7AE4-5639E4D43797}"/>
          </ac:spMkLst>
        </pc:spChg>
        <pc:spChg chg="add mod">
          <ac:chgData name="夢華 名和" userId="bf21e65b39014d2d" providerId="LiveId" clId="{35419C33-6BC2-4A15-B926-49DF46E58EE3}" dt="2024-02-16T19:18:50.104" v="14801" actId="1076"/>
          <ac:spMkLst>
            <pc:docMk/>
            <pc:sldMk cId="435224" sldId="308"/>
            <ac:spMk id="4" creationId="{9CFF731D-2A80-4138-23CC-4354EFEA7B15}"/>
          </ac:spMkLst>
        </pc:spChg>
        <pc:spChg chg="add del mod">
          <ac:chgData name="夢華 名和" userId="bf21e65b39014d2d" providerId="LiveId" clId="{35419C33-6BC2-4A15-B926-49DF46E58EE3}" dt="2024-02-16T17:42:50.369" v="13439" actId="478"/>
          <ac:spMkLst>
            <pc:docMk/>
            <pc:sldMk cId="435224" sldId="308"/>
            <ac:spMk id="6" creationId="{156E422A-E027-3812-FC0F-D1898C1222BA}"/>
          </ac:spMkLst>
        </pc:spChg>
        <pc:spChg chg="add del mod">
          <ac:chgData name="夢華 名和" userId="bf21e65b39014d2d" providerId="LiveId" clId="{35419C33-6BC2-4A15-B926-49DF46E58EE3}" dt="2024-02-16T17:43:06.432" v="13445" actId="478"/>
          <ac:spMkLst>
            <pc:docMk/>
            <pc:sldMk cId="435224" sldId="308"/>
            <ac:spMk id="7" creationId="{93216DC7-BF75-90EC-A405-8A039B22BC28}"/>
          </ac:spMkLst>
        </pc:spChg>
        <pc:spChg chg="mod">
          <ac:chgData name="夢華 名和" userId="bf21e65b39014d2d" providerId="LiveId" clId="{35419C33-6BC2-4A15-B926-49DF46E58EE3}" dt="2024-02-11T15:19:32.807" v="4651" actId="14100"/>
          <ac:spMkLst>
            <pc:docMk/>
            <pc:sldMk cId="435224" sldId="308"/>
            <ac:spMk id="8" creationId="{B3D146C9-D203-BA33-F204-ABE89FF28A1B}"/>
          </ac:spMkLst>
        </pc:spChg>
        <pc:spChg chg="mod">
          <ac:chgData name="夢華 名和" userId="bf21e65b39014d2d" providerId="LiveId" clId="{35419C33-6BC2-4A15-B926-49DF46E58EE3}" dt="2024-02-11T15:19:35.981" v="4652" actId="1076"/>
          <ac:spMkLst>
            <pc:docMk/>
            <pc:sldMk cId="435224" sldId="308"/>
            <ac:spMk id="10" creationId="{600A6221-C904-2666-76CF-FAC270A60B44}"/>
          </ac:spMkLst>
        </pc:spChg>
        <pc:spChg chg="add del mod">
          <ac:chgData name="夢華 名和" userId="bf21e65b39014d2d" providerId="LiveId" clId="{35419C33-6BC2-4A15-B926-49DF46E58EE3}" dt="2024-02-16T19:14:44.482" v="14564" actId="478"/>
          <ac:spMkLst>
            <pc:docMk/>
            <pc:sldMk cId="435224" sldId="308"/>
            <ac:spMk id="11" creationId="{B5B5A296-5F65-1416-306A-C51D6522459D}"/>
          </ac:spMkLst>
        </pc:spChg>
        <pc:spChg chg="add mod">
          <ac:chgData name="夢華 名和" userId="bf21e65b39014d2d" providerId="LiveId" clId="{35419C33-6BC2-4A15-B926-49DF46E58EE3}" dt="2024-02-16T19:23:19.067" v="15174" actId="1037"/>
          <ac:spMkLst>
            <pc:docMk/>
            <pc:sldMk cId="435224" sldId="308"/>
            <ac:spMk id="12" creationId="{9760E3F4-6784-6EDD-D0AB-668A6E251824}"/>
          </ac:spMkLst>
        </pc:spChg>
        <pc:spChg chg="add mod">
          <ac:chgData name="夢華 名和" userId="bf21e65b39014d2d" providerId="LiveId" clId="{35419C33-6BC2-4A15-B926-49DF46E58EE3}" dt="2024-02-16T19:20:13.163" v="14818" actId="21"/>
          <ac:spMkLst>
            <pc:docMk/>
            <pc:sldMk cId="435224" sldId="308"/>
            <ac:spMk id="13" creationId="{B656EB5A-0C64-C2AD-AD90-4646ACE68EB9}"/>
          </ac:spMkLst>
        </pc:spChg>
        <pc:spChg chg="add mod">
          <ac:chgData name="夢華 名和" userId="bf21e65b39014d2d" providerId="LiveId" clId="{35419C33-6BC2-4A15-B926-49DF46E58EE3}" dt="2024-02-16T19:19:40.101" v="14810" actId="1076"/>
          <ac:spMkLst>
            <pc:docMk/>
            <pc:sldMk cId="435224" sldId="308"/>
            <ac:spMk id="14" creationId="{42CA13E4-826D-07EE-314D-CDD826482C9D}"/>
          </ac:spMkLst>
        </pc:spChg>
        <pc:spChg chg="add mod">
          <ac:chgData name="夢華 名和" userId="bf21e65b39014d2d" providerId="LiveId" clId="{35419C33-6BC2-4A15-B926-49DF46E58EE3}" dt="2024-02-16T19:23:08.937" v="15167" actId="1582"/>
          <ac:spMkLst>
            <pc:docMk/>
            <pc:sldMk cId="435224" sldId="308"/>
            <ac:spMk id="15" creationId="{17BCC436-52A5-90B4-C85F-2469FEFE0D99}"/>
          </ac:spMkLst>
        </pc:spChg>
        <pc:spChg chg="del">
          <ac:chgData name="夢華 名和" userId="bf21e65b39014d2d" providerId="LiveId" clId="{35419C33-6BC2-4A15-B926-49DF46E58EE3}" dt="2024-02-08T16:29:49.002" v="241" actId="478"/>
          <ac:spMkLst>
            <pc:docMk/>
            <pc:sldMk cId="435224" sldId="308"/>
            <ac:spMk id="18" creationId="{9F10936D-F2B3-2F4C-35E6-4EA6F35E6188}"/>
          </ac:spMkLst>
        </pc:spChg>
        <pc:spChg chg="add del mod">
          <ac:chgData name="夢華 名和" userId="bf21e65b39014d2d" providerId="LiveId" clId="{35419C33-6BC2-4A15-B926-49DF46E58EE3}" dt="2024-02-08T16:42:05.013" v="318"/>
          <ac:spMkLst>
            <pc:docMk/>
            <pc:sldMk cId="435224" sldId="308"/>
            <ac:spMk id="28" creationId="{01B3E84F-0E75-0440-5389-211A0FAE0E97}"/>
          </ac:spMkLst>
        </pc:spChg>
        <pc:spChg chg="add mod">
          <ac:chgData name="夢華 名和" userId="bf21e65b39014d2d" providerId="LiveId" clId="{35419C33-6BC2-4A15-B926-49DF46E58EE3}" dt="2024-02-16T19:14:28.068" v="14560" actId="1035"/>
          <ac:spMkLst>
            <pc:docMk/>
            <pc:sldMk cId="435224" sldId="308"/>
            <ac:spMk id="30" creationId="{74102D0B-5334-7306-EAC7-10CDA14E58A3}"/>
          </ac:spMkLst>
        </pc:spChg>
        <pc:spChg chg="add mod">
          <ac:chgData name="夢華 名和" userId="bf21e65b39014d2d" providerId="LiveId" clId="{35419C33-6BC2-4A15-B926-49DF46E58EE3}" dt="2024-02-16T17:46:02.860" v="13475" actId="207"/>
          <ac:spMkLst>
            <pc:docMk/>
            <pc:sldMk cId="435224" sldId="308"/>
            <ac:spMk id="31" creationId="{1C988F91-6B6A-3F06-6F3B-36222EBCB195}"/>
          </ac:spMkLst>
        </pc:spChg>
        <pc:spChg chg="add mod">
          <ac:chgData name="夢華 名和" userId="bf21e65b39014d2d" providerId="LiveId" clId="{35419C33-6BC2-4A15-B926-49DF46E58EE3}" dt="2024-02-16T17:45:34.337" v="13473" actId="20577"/>
          <ac:spMkLst>
            <pc:docMk/>
            <pc:sldMk cId="435224" sldId="308"/>
            <ac:spMk id="32" creationId="{FB70683B-E2FC-7BE7-17E0-7387B40E94FC}"/>
          </ac:spMkLst>
        </pc:spChg>
        <pc:grpChg chg="del">
          <ac:chgData name="夢華 名和" userId="bf21e65b39014d2d" providerId="LiveId" clId="{35419C33-6BC2-4A15-B926-49DF46E58EE3}" dt="2024-02-08T16:29:46.718" v="240" actId="478"/>
          <ac:grpSpMkLst>
            <pc:docMk/>
            <pc:sldMk cId="435224" sldId="308"/>
            <ac:grpSpMk id="12" creationId="{3D1B60EB-DB43-78C0-8C53-9A08CB71FCC8}"/>
          </ac:grpSpMkLst>
        </pc:grpChg>
        <pc:grpChg chg="add mod">
          <ac:chgData name="夢華 名和" userId="bf21e65b39014d2d" providerId="LiveId" clId="{35419C33-6BC2-4A15-B926-49DF46E58EE3}" dt="2024-02-16T19:19:00.676" v="14803" actId="164"/>
          <ac:grpSpMkLst>
            <pc:docMk/>
            <pc:sldMk cId="435224" sldId="308"/>
            <ac:grpSpMk id="16" creationId="{9DC956B6-282B-2F83-79AD-ECFCBAD7EE62}"/>
          </ac:grpSpMkLst>
        </pc:grpChg>
        <pc:grpChg chg="add mod">
          <ac:chgData name="夢華 名和" userId="bf21e65b39014d2d" providerId="LiveId" clId="{35419C33-6BC2-4A15-B926-49DF46E58EE3}" dt="2024-02-16T19:22:42.424" v="15164" actId="1076"/>
          <ac:grpSpMkLst>
            <pc:docMk/>
            <pc:sldMk cId="435224" sldId="308"/>
            <ac:grpSpMk id="24" creationId="{151FDAD8-2F98-4450-86F3-D216BCFD0A9D}"/>
          </ac:grpSpMkLst>
        </pc:grpChg>
        <pc:grpChg chg="del">
          <ac:chgData name="夢華 名和" userId="bf21e65b39014d2d" providerId="LiveId" clId="{35419C33-6BC2-4A15-B926-49DF46E58EE3}" dt="2024-02-08T16:29:29.833" v="236" actId="478"/>
          <ac:grpSpMkLst>
            <pc:docMk/>
            <pc:sldMk cId="435224" sldId="308"/>
            <ac:grpSpMk id="25" creationId="{05395868-8B48-7359-9821-189B8A3CD60E}"/>
          </ac:grpSpMkLst>
        </pc:grpChg>
        <pc:graphicFrameChg chg="add del mod modGraphic">
          <ac:chgData name="夢華 名和" userId="bf21e65b39014d2d" providerId="LiveId" clId="{35419C33-6BC2-4A15-B926-49DF46E58EE3}" dt="2024-02-16T17:25:45.133" v="13303" actId="478"/>
          <ac:graphicFrameMkLst>
            <pc:docMk/>
            <pc:sldMk cId="435224" sldId="308"/>
            <ac:graphicFrameMk id="5" creationId="{1A93A9DE-7815-4F03-2BD8-2AF8143D8DE9}"/>
          </ac:graphicFrameMkLst>
        </pc:graphicFrameChg>
        <pc:graphicFrameChg chg="del">
          <ac:chgData name="夢華 名和" userId="bf21e65b39014d2d" providerId="LiveId" clId="{35419C33-6BC2-4A15-B926-49DF46E58EE3}" dt="2024-02-08T16:29:52.050" v="242" actId="478"/>
          <ac:graphicFrameMkLst>
            <pc:docMk/>
            <pc:sldMk cId="435224" sldId="308"/>
            <ac:graphicFrameMk id="5" creationId="{252DB182-B31F-C8C0-7AD0-E172EA751B58}"/>
          </ac:graphicFrameMkLst>
        </pc:graphicFrameChg>
        <pc:graphicFrameChg chg="add del mod">
          <ac:chgData name="夢華 名和" userId="bf21e65b39014d2d" providerId="LiveId" clId="{35419C33-6BC2-4A15-B926-49DF46E58EE3}" dt="2024-02-08T16:35:11.789" v="280" actId="478"/>
          <ac:graphicFrameMkLst>
            <pc:docMk/>
            <pc:sldMk cId="435224" sldId="308"/>
            <ac:graphicFrameMk id="27" creationId="{F14C5318-7D87-36D5-172A-112B190CE315}"/>
          </ac:graphicFrameMkLst>
        </pc:graphicFrameChg>
        <pc:graphicFrameChg chg="add mod modGraphic">
          <ac:chgData name="夢華 名和" userId="bf21e65b39014d2d" providerId="LiveId" clId="{35419C33-6BC2-4A15-B926-49DF46E58EE3}" dt="2024-02-17T10:09:08.880" v="18109" actId="207"/>
          <ac:graphicFrameMkLst>
            <pc:docMk/>
            <pc:sldMk cId="435224" sldId="308"/>
            <ac:graphicFrameMk id="29" creationId="{7448DCE6-42AD-541E-3413-BC3B3D937A98}"/>
          </ac:graphicFrameMkLst>
        </pc:graphicFrameChg>
        <pc:cxnChg chg="add mod">
          <ac:chgData name="夢華 名和" userId="bf21e65b39014d2d" providerId="LiveId" clId="{35419C33-6BC2-4A15-B926-49DF46E58EE3}" dt="2024-02-16T19:22:32.624" v="15161" actId="164"/>
          <ac:cxnSpMkLst>
            <pc:docMk/>
            <pc:sldMk cId="435224" sldId="308"/>
            <ac:cxnSpMk id="17" creationId="{BE7C8151-88CE-5894-4448-8CBC65FD55F7}"/>
          </ac:cxnSpMkLst>
        </pc:cxnChg>
        <pc:cxnChg chg="add mod">
          <ac:chgData name="夢華 名和" userId="bf21e65b39014d2d" providerId="LiveId" clId="{35419C33-6BC2-4A15-B926-49DF46E58EE3}" dt="2024-02-16T19:22:32.624" v="15161" actId="164"/>
          <ac:cxnSpMkLst>
            <pc:docMk/>
            <pc:sldMk cId="435224" sldId="308"/>
            <ac:cxnSpMk id="18" creationId="{95223951-B22C-CF9B-6935-2C4542764409}"/>
          </ac:cxnSpMkLst>
        </pc:cxnChg>
        <pc:cxnChg chg="add mod">
          <ac:chgData name="夢華 名和" userId="bf21e65b39014d2d" providerId="LiveId" clId="{35419C33-6BC2-4A15-B926-49DF46E58EE3}" dt="2024-02-16T19:22:32.624" v="15161" actId="164"/>
          <ac:cxnSpMkLst>
            <pc:docMk/>
            <pc:sldMk cId="435224" sldId="308"/>
            <ac:cxnSpMk id="21" creationId="{92969A49-4D56-63D2-7192-C397B2116D2A}"/>
          </ac:cxnSpMkLst>
        </pc:cxnChg>
      </pc:sldChg>
      <pc:sldChg chg="addSp delSp modSp add del mod addCm modCm">
        <pc:chgData name="夢華 名和" userId="bf21e65b39014d2d" providerId="LiveId" clId="{35419C33-6BC2-4A15-B926-49DF46E58EE3}" dt="2024-02-19T08:27:02.273" v="19725"/>
        <pc:sldMkLst>
          <pc:docMk/>
          <pc:sldMk cId="3009962766" sldId="309"/>
        </pc:sldMkLst>
        <pc:spChg chg="del">
          <ac:chgData name="夢華 名和" userId="bf21e65b39014d2d" providerId="LiveId" clId="{35419C33-6BC2-4A15-B926-49DF46E58EE3}" dt="2024-02-13T03:04:31.906" v="10509" actId="478"/>
          <ac:spMkLst>
            <pc:docMk/>
            <pc:sldMk cId="3009962766" sldId="309"/>
            <ac:spMk id="4" creationId="{0B183E92-70EA-0093-BCC5-0EA68E5B16B0}"/>
          </ac:spMkLst>
        </pc:spChg>
        <pc:spChg chg="add mod">
          <ac:chgData name="夢華 名和" userId="bf21e65b39014d2d" providerId="LiveId" clId="{35419C33-6BC2-4A15-B926-49DF46E58EE3}" dt="2024-02-19T00:51:06.418" v="19225" actId="1035"/>
          <ac:spMkLst>
            <pc:docMk/>
            <pc:sldMk cId="3009962766" sldId="309"/>
            <ac:spMk id="4" creationId="{A325FD2E-5418-3556-0092-B3483197CE23}"/>
          </ac:spMkLst>
        </pc:spChg>
        <pc:spChg chg="mod">
          <ac:chgData name="夢華 名和" userId="bf21e65b39014d2d" providerId="LiveId" clId="{35419C33-6BC2-4A15-B926-49DF46E58EE3}" dt="2024-02-19T08:27:02.273" v="19725"/>
          <ac:spMkLst>
            <pc:docMk/>
            <pc:sldMk cId="3009962766" sldId="309"/>
            <ac:spMk id="5" creationId="{15C15C4F-267C-D9EF-D0CC-61231E603FC3}"/>
          </ac:spMkLst>
        </pc:spChg>
        <pc:spChg chg="mod">
          <ac:chgData name="夢華 名和" userId="bf21e65b39014d2d" providerId="LiveId" clId="{35419C33-6BC2-4A15-B926-49DF46E58EE3}" dt="2024-02-19T00:50:56.060" v="19218" actId="1035"/>
          <ac:spMkLst>
            <pc:docMk/>
            <pc:sldMk cId="3009962766" sldId="309"/>
            <ac:spMk id="6" creationId="{282FA385-37A8-5A78-878A-151460CA4DF0}"/>
          </ac:spMkLst>
        </pc:spChg>
        <pc:spChg chg="mod">
          <ac:chgData name="夢華 名和" userId="bf21e65b39014d2d" providerId="LiveId" clId="{35419C33-6BC2-4A15-B926-49DF46E58EE3}" dt="2024-02-19T00:50:56.060" v="19218" actId="1035"/>
          <ac:spMkLst>
            <pc:docMk/>
            <pc:sldMk cId="3009962766" sldId="309"/>
            <ac:spMk id="7" creationId="{3FAFE9AA-A548-546C-92E1-B1CED45848CB}"/>
          </ac:spMkLst>
        </pc:spChg>
        <pc:spChg chg="add mod">
          <ac:chgData name="夢華 名和" userId="bf21e65b39014d2d" providerId="LiveId" clId="{35419C33-6BC2-4A15-B926-49DF46E58EE3}" dt="2024-02-19T00:51:15.434" v="19228" actId="1036"/>
          <ac:spMkLst>
            <pc:docMk/>
            <pc:sldMk cId="3009962766" sldId="309"/>
            <ac:spMk id="8" creationId="{3B6FAB32-24B2-2AD4-5BBB-5859D8EB29AF}"/>
          </ac:spMkLst>
        </pc:spChg>
        <pc:spChg chg="del">
          <ac:chgData name="夢華 名和" userId="bf21e65b39014d2d" providerId="LiveId" clId="{35419C33-6BC2-4A15-B926-49DF46E58EE3}" dt="2024-02-13T03:04:36.311" v="10510" actId="478"/>
          <ac:spMkLst>
            <pc:docMk/>
            <pc:sldMk cId="3009962766" sldId="309"/>
            <ac:spMk id="8" creationId="{7B9E3C24-1471-D609-56A3-8B3D52915E65}"/>
          </ac:spMkLst>
        </pc:spChg>
        <pc:spChg chg="mod">
          <ac:chgData name="夢華 名和" userId="bf21e65b39014d2d" providerId="LiveId" clId="{35419C33-6BC2-4A15-B926-49DF46E58EE3}" dt="2024-02-19T00:50:56.060" v="19218" actId="1035"/>
          <ac:spMkLst>
            <pc:docMk/>
            <pc:sldMk cId="3009962766" sldId="309"/>
            <ac:spMk id="9" creationId="{9D1A474C-0107-3F20-BDE9-D6479EFE2B26}"/>
          </ac:spMkLst>
        </pc:spChg>
        <pc:spChg chg="add mod">
          <ac:chgData name="夢華 名和" userId="bf21e65b39014d2d" providerId="LiveId" clId="{35419C33-6BC2-4A15-B926-49DF46E58EE3}" dt="2024-02-19T00:51:15.434" v="19228" actId="1036"/>
          <ac:spMkLst>
            <pc:docMk/>
            <pc:sldMk cId="3009962766" sldId="309"/>
            <ac:spMk id="11" creationId="{7525D4CB-6D66-77A2-CDD9-A2C352731687}"/>
          </ac:spMkLst>
        </pc:spChg>
        <pc:spChg chg="add mod">
          <ac:chgData name="夢華 名和" userId="bf21e65b39014d2d" providerId="LiveId" clId="{35419C33-6BC2-4A15-B926-49DF46E58EE3}" dt="2024-02-19T00:51:15.434" v="19228" actId="1036"/>
          <ac:spMkLst>
            <pc:docMk/>
            <pc:sldMk cId="3009962766" sldId="309"/>
            <ac:spMk id="12" creationId="{F6901464-E30F-BA0E-4A57-1B7F7E7EE895}"/>
          </ac:spMkLst>
        </pc:spChg>
        <pc:spChg chg="mod">
          <ac:chgData name="夢華 名和" userId="bf21e65b39014d2d" providerId="LiveId" clId="{35419C33-6BC2-4A15-B926-49DF46E58EE3}" dt="2024-02-19T00:51:15.434" v="19228" actId="1036"/>
          <ac:spMkLst>
            <pc:docMk/>
            <pc:sldMk cId="3009962766" sldId="309"/>
            <ac:spMk id="13" creationId="{403C3706-868C-BAF3-98FB-69A61C4AD618}"/>
          </ac:spMkLst>
        </pc:spChg>
      </pc:sldChg>
      <pc:sldChg chg="addSp delSp modSp add del mod modNotesTx">
        <pc:chgData name="夢華 名和" userId="bf21e65b39014d2d" providerId="LiveId" clId="{35419C33-6BC2-4A15-B926-49DF46E58EE3}" dt="2024-02-19T00:23:03.864" v="18946" actId="20577"/>
        <pc:sldMkLst>
          <pc:docMk/>
          <pc:sldMk cId="2127398205" sldId="311"/>
        </pc:sldMkLst>
        <pc:spChg chg="del">
          <ac:chgData name="夢華 名和" userId="bf21e65b39014d2d" providerId="LiveId" clId="{35419C33-6BC2-4A15-B926-49DF46E58EE3}" dt="2024-02-16T18:12:29.353" v="13533" actId="478"/>
          <ac:spMkLst>
            <pc:docMk/>
            <pc:sldMk cId="2127398205" sldId="311"/>
            <ac:spMk id="6" creationId="{135707D2-E24A-7F82-25BB-A0B79C988852}"/>
          </ac:spMkLst>
        </pc:spChg>
        <pc:spChg chg="del">
          <ac:chgData name="夢華 名和" userId="bf21e65b39014d2d" providerId="LiveId" clId="{35419C33-6BC2-4A15-B926-49DF46E58EE3}" dt="2024-02-16T18:12:31.792" v="13534" actId="478"/>
          <ac:spMkLst>
            <pc:docMk/>
            <pc:sldMk cId="2127398205" sldId="311"/>
            <ac:spMk id="7" creationId="{9EC3E39A-EBE8-4F22-5663-377DE039CA61}"/>
          </ac:spMkLst>
        </pc:spChg>
        <pc:spChg chg="del">
          <ac:chgData name="夢華 名和" userId="bf21e65b39014d2d" providerId="LiveId" clId="{35419C33-6BC2-4A15-B926-49DF46E58EE3}" dt="2024-02-16T18:12:21.473" v="13530" actId="478"/>
          <ac:spMkLst>
            <pc:docMk/>
            <pc:sldMk cId="2127398205" sldId="311"/>
            <ac:spMk id="8" creationId="{8AF77D48-5B5D-3205-5DD2-691289AD170B}"/>
          </ac:spMkLst>
        </pc:spChg>
        <pc:spChg chg="del mod">
          <ac:chgData name="夢華 名和" userId="bf21e65b39014d2d" providerId="LiveId" clId="{35419C33-6BC2-4A15-B926-49DF46E58EE3}" dt="2024-02-16T18:12:26.899" v="13532" actId="478"/>
          <ac:spMkLst>
            <pc:docMk/>
            <pc:sldMk cId="2127398205" sldId="311"/>
            <ac:spMk id="9" creationId="{D1E87FFF-1945-2A42-9C43-8556B913B720}"/>
          </ac:spMkLst>
        </pc:spChg>
        <pc:spChg chg="add del">
          <ac:chgData name="夢華 名和" userId="bf21e65b39014d2d" providerId="LiveId" clId="{35419C33-6BC2-4A15-B926-49DF46E58EE3}" dt="2024-02-16T17:46:59.328" v="13480" actId="22"/>
          <ac:spMkLst>
            <pc:docMk/>
            <pc:sldMk cId="2127398205" sldId="311"/>
            <ac:spMk id="11" creationId="{8323F398-FC84-6F92-3068-AF87141E0A79}"/>
          </ac:spMkLst>
        </pc:spChg>
        <pc:spChg chg="add del">
          <ac:chgData name="夢華 名和" userId="bf21e65b39014d2d" providerId="LiveId" clId="{35419C33-6BC2-4A15-B926-49DF46E58EE3}" dt="2024-02-16T17:46:57.277" v="13479" actId="22"/>
          <ac:spMkLst>
            <pc:docMk/>
            <pc:sldMk cId="2127398205" sldId="311"/>
            <ac:spMk id="13" creationId="{4A3CC7DA-6795-554F-BE56-3F1C96C4136E}"/>
          </ac:spMkLst>
        </pc:spChg>
        <pc:spChg chg="add del mod">
          <ac:chgData name="夢華 名和" userId="bf21e65b39014d2d" providerId="LiveId" clId="{35419C33-6BC2-4A15-B926-49DF46E58EE3}" dt="2024-02-16T18:43:20.440" v="13867" actId="478"/>
          <ac:spMkLst>
            <pc:docMk/>
            <pc:sldMk cId="2127398205" sldId="311"/>
            <ac:spMk id="14" creationId="{7022461F-1074-6E3F-CEBF-2A4AABB3885E}"/>
          </ac:spMkLst>
        </pc:spChg>
        <pc:spChg chg="add del mod">
          <ac:chgData name="夢華 名和" userId="bf21e65b39014d2d" providerId="LiveId" clId="{35419C33-6BC2-4A15-B926-49DF46E58EE3}" dt="2024-02-16T18:43:18.831" v="13866" actId="478"/>
          <ac:spMkLst>
            <pc:docMk/>
            <pc:sldMk cId="2127398205" sldId="311"/>
            <ac:spMk id="15" creationId="{C0430D9C-5790-5311-99D9-9B01AA2D8840}"/>
          </ac:spMkLst>
        </pc:spChg>
        <pc:spChg chg="add del mod">
          <ac:chgData name="夢華 名和" userId="bf21e65b39014d2d" providerId="LiveId" clId="{35419C33-6BC2-4A15-B926-49DF46E58EE3}" dt="2024-02-16T18:44:22.216" v="13878" actId="478"/>
          <ac:spMkLst>
            <pc:docMk/>
            <pc:sldMk cId="2127398205" sldId="311"/>
            <ac:spMk id="16" creationId="{074BECD6-2239-8CA5-2993-C813D66640A1}"/>
          </ac:spMkLst>
        </pc:spChg>
        <pc:spChg chg="add del mod">
          <ac:chgData name="夢華 名和" userId="bf21e65b39014d2d" providerId="LiveId" clId="{35419C33-6BC2-4A15-B926-49DF46E58EE3}" dt="2024-02-16T18:44:20.231" v="13877" actId="478"/>
          <ac:spMkLst>
            <pc:docMk/>
            <pc:sldMk cId="2127398205" sldId="311"/>
            <ac:spMk id="17" creationId="{FE36B80E-FC13-F402-0A1A-52CB8CF58CC5}"/>
          </ac:spMkLst>
        </pc:spChg>
        <pc:spChg chg="add del mod">
          <ac:chgData name="夢華 名和" userId="bf21e65b39014d2d" providerId="LiveId" clId="{35419C33-6BC2-4A15-B926-49DF46E58EE3}" dt="2024-02-16T18:44:18.012" v="13876" actId="478"/>
          <ac:spMkLst>
            <pc:docMk/>
            <pc:sldMk cId="2127398205" sldId="311"/>
            <ac:spMk id="18" creationId="{8B0ACCD1-04C8-B11A-6076-04565EEC4965}"/>
          </ac:spMkLst>
        </pc:spChg>
        <pc:spChg chg="add mod">
          <ac:chgData name="夢華 名和" userId="bf21e65b39014d2d" providerId="LiveId" clId="{35419C33-6BC2-4A15-B926-49DF46E58EE3}" dt="2024-02-16T19:12:14.374" v="14527" actId="1035"/>
          <ac:spMkLst>
            <pc:docMk/>
            <pc:sldMk cId="2127398205" sldId="311"/>
            <ac:spMk id="39" creationId="{4748D9D0-7881-4963-EC97-C3F40D083544}"/>
          </ac:spMkLst>
        </pc:spChg>
        <pc:spChg chg="add mod">
          <ac:chgData name="夢華 名和" userId="bf21e65b39014d2d" providerId="LiveId" clId="{35419C33-6BC2-4A15-B926-49DF46E58EE3}" dt="2024-02-16T19:12:18.627" v="14529" actId="1036"/>
          <ac:spMkLst>
            <pc:docMk/>
            <pc:sldMk cId="2127398205" sldId="311"/>
            <ac:spMk id="40" creationId="{8009D9B2-288C-6D2C-A8B3-F12C2F27FE38}"/>
          </ac:spMkLst>
        </pc:spChg>
        <pc:spChg chg="add del mod">
          <ac:chgData name="夢華 名和" userId="bf21e65b39014d2d" providerId="LiveId" clId="{35419C33-6BC2-4A15-B926-49DF46E58EE3}" dt="2024-02-16T18:54:19.236" v="14222" actId="478"/>
          <ac:spMkLst>
            <pc:docMk/>
            <pc:sldMk cId="2127398205" sldId="311"/>
            <ac:spMk id="45" creationId="{641F7B5C-63B8-3FF3-C60F-F412A1D9190B}"/>
          </ac:spMkLst>
        </pc:spChg>
        <pc:grpChg chg="add mod">
          <ac:chgData name="夢華 名和" userId="bf21e65b39014d2d" providerId="LiveId" clId="{35419C33-6BC2-4A15-B926-49DF46E58EE3}" dt="2024-02-16T19:00:19.831" v="14347" actId="164"/>
          <ac:grpSpMkLst>
            <pc:docMk/>
            <pc:sldMk cId="2127398205" sldId="311"/>
            <ac:grpSpMk id="28" creationId="{4AE63705-AF13-2F98-1226-3183CB73261F}"/>
          </ac:grpSpMkLst>
        </pc:grpChg>
        <pc:grpChg chg="add mod">
          <ac:chgData name="夢華 名和" userId="bf21e65b39014d2d" providerId="LiveId" clId="{35419C33-6BC2-4A15-B926-49DF46E58EE3}" dt="2024-02-16T19:00:19.831" v="14347" actId="164"/>
          <ac:grpSpMkLst>
            <pc:docMk/>
            <pc:sldMk cId="2127398205" sldId="311"/>
            <ac:grpSpMk id="29" creationId="{92E1FC3C-F707-F4B3-10BA-F2284B8C1652}"/>
          </ac:grpSpMkLst>
        </pc:grpChg>
        <pc:grpChg chg="add mod">
          <ac:chgData name="夢華 名和" userId="bf21e65b39014d2d" providerId="LiveId" clId="{35419C33-6BC2-4A15-B926-49DF46E58EE3}" dt="2024-02-16T19:00:19.831" v="14347" actId="164"/>
          <ac:grpSpMkLst>
            <pc:docMk/>
            <pc:sldMk cId="2127398205" sldId="311"/>
            <ac:grpSpMk id="44" creationId="{B5C80DBF-3513-6EB3-1B7D-5EE18B57EFAD}"/>
          </ac:grpSpMkLst>
        </pc:grpChg>
        <pc:grpChg chg="add mod">
          <ac:chgData name="夢華 名和" userId="bf21e65b39014d2d" providerId="LiveId" clId="{35419C33-6BC2-4A15-B926-49DF46E58EE3}" dt="2024-02-16T19:00:59.650" v="14365" actId="1076"/>
          <ac:grpSpMkLst>
            <pc:docMk/>
            <pc:sldMk cId="2127398205" sldId="311"/>
            <ac:grpSpMk id="63" creationId="{D6ECEF6F-AA09-2D03-F9DA-24B2D521746D}"/>
          </ac:grpSpMkLst>
        </pc:grpChg>
        <pc:graphicFrameChg chg="mod modGraphic">
          <ac:chgData name="夢華 名和" userId="bf21e65b39014d2d" providerId="LiveId" clId="{35419C33-6BC2-4A15-B926-49DF46E58EE3}" dt="2024-02-16T19:12:31.806" v="14535"/>
          <ac:graphicFrameMkLst>
            <pc:docMk/>
            <pc:sldMk cId="2127398205" sldId="311"/>
            <ac:graphicFrameMk id="5" creationId="{EDBDBB91-BDF1-9A19-1C50-0431354668DE}"/>
          </ac:graphicFrameMkLst>
        </pc:graphicFrameChg>
        <pc:cxnChg chg="add mod">
          <ac:chgData name="夢華 名和" userId="bf21e65b39014d2d" providerId="LiveId" clId="{35419C33-6BC2-4A15-B926-49DF46E58EE3}" dt="2024-02-16T18:46:53.315" v="13919" actId="164"/>
          <ac:cxnSpMkLst>
            <pc:docMk/>
            <pc:sldMk cId="2127398205" sldId="311"/>
            <ac:cxnSpMk id="19" creationId="{29EBC807-3296-A989-6719-BD68D92BD3F7}"/>
          </ac:cxnSpMkLst>
        </pc:cxnChg>
        <pc:cxnChg chg="add del mod">
          <ac:chgData name="夢華 名和" userId="bf21e65b39014d2d" providerId="LiveId" clId="{35419C33-6BC2-4A15-B926-49DF46E58EE3}" dt="2024-02-16T18:45:59.172" v="13899" actId="478"/>
          <ac:cxnSpMkLst>
            <pc:docMk/>
            <pc:sldMk cId="2127398205" sldId="311"/>
            <ac:cxnSpMk id="20" creationId="{4AE237E0-1240-E692-A847-9E213BD85EB1}"/>
          </ac:cxnSpMkLst>
        </pc:cxnChg>
        <pc:cxnChg chg="add mod">
          <ac:chgData name="夢華 名和" userId="bf21e65b39014d2d" providerId="LiveId" clId="{35419C33-6BC2-4A15-B926-49DF46E58EE3}" dt="2024-02-16T18:46:53.315" v="13919" actId="164"/>
          <ac:cxnSpMkLst>
            <pc:docMk/>
            <pc:sldMk cId="2127398205" sldId="311"/>
            <ac:cxnSpMk id="22" creationId="{67995FA4-ECDF-8D63-580E-4BE3F036E51B}"/>
          </ac:cxnSpMkLst>
        </pc:cxnChg>
        <pc:cxnChg chg="add mod">
          <ac:chgData name="夢華 名和" userId="bf21e65b39014d2d" providerId="LiveId" clId="{35419C33-6BC2-4A15-B926-49DF46E58EE3}" dt="2024-02-16T18:47:35.203" v="13925" actId="1036"/>
          <ac:cxnSpMkLst>
            <pc:docMk/>
            <pc:sldMk cId="2127398205" sldId="311"/>
            <ac:cxnSpMk id="23" creationId="{CD994981-76D9-5924-C987-C787F94C1F9E}"/>
          </ac:cxnSpMkLst>
        </pc:cxnChg>
        <pc:cxnChg chg="mod">
          <ac:chgData name="夢華 名和" userId="bf21e65b39014d2d" providerId="LiveId" clId="{35419C33-6BC2-4A15-B926-49DF46E58EE3}" dt="2024-02-16T18:46:54.536" v="13920"/>
          <ac:cxnSpMkLst>
            <pc:docMk/>
            <pc:sldMk cId="2127398205" sldId="311"/>
            <ac:cxnSpMk id="30" creationId="{582A0030-B2C2-90E6-D66C-9BB37E1B1FC1}"/>
          </ac:cxnSpMkLst>
        </pc:cxnChg>
        <pc:cxnChg chg="mod">
          <ac:chgData name="夢華 名和" userId="bf21e65b39014d2d" providerId="LiveId" clId="{35419C33-6BC2-4A15-B926-49DF46E58EE3}" dt="2024-02-16T18:46:54.536" v="13920"/>
          <ac:cxnSpMkLst>
            <pc:docMk/>
            <pc:sldMk cId="2127398205" sldId="311"/>
            <ac:cxnSpMk id="31" creationId="{57B32F9E-925C-83C3-D20A-8EBD0CC389B8}"/>
          </ac:cxnSpMkLst>
        </pc:cxnChg>
        <pc:cxnChg chg="mod">
          <ac:chgData name="夢華 名和" userId="bf21e65b39014d2d" providerId="LiveId" clId="{35419C33-6BC2-4A15-B926-49DF46E58EE3}" dt="2024-02-16T18:47:41.033" v="13927" actId="1036"/>
          <ac:cxnSpMkLst>
            <pc:docMk/>
            <pc:sldMk cId="2127398205" sldId="311"/>
            <ac:cxnSpMk id="32" creationId="{426306A2-EB66-532A-C1C1-B00F8274169C}"/>
          </ac:cxnSpMkLst>
        </pc:cxnChg>
        <pc:cxnChg chg="add del mod">
          <ac:chgData name="夢華 名和" userId="bf21e65b39014d2d" providerId="LiveId" clId="{35419C33-6BC2-4A15-B926-49DF46E58EE3}" dt="2024-02-16T18:52:44.641" v="14191" actId="478"/>
          <ac:cxnSpMkLst>
            <pc:docMk/>
            <pc:sldMk cId="2127398205" sldId="311"/>
            <ac:cxnSpMk id="33" creationId="{63B21486-EEE9-7D09-2CDF-FADA355F40E5}"/>
          </ac:cxnSpMkLst>
        </pc:cxnChg>
        <pc:cxnChg chg="add del mod">
          <ac:chgData name="夢華 名和" userId="bf21e65b39014d2d" providerId="LiveId" clId="{35419C33-6BC2-4A15-B926-49DF46E58EE3}" dt="2024-02-16T18:52:40.530" v="14189" actId="478"/>
          <ac:cxnSpMkLst>
            <pc:docMk/>
            <pc:sldMk cId="2127398205" sldId="311"/>
            <ac:cxnSpMk id="34" creationId="{36B848FA-7C33-6995-7AD6-032B007D1DA1}"/>
          </ac:cxnSpMkLst>
        </pc:cxnChg>
        <pc:cxnChg chg="add mod">
          <ac:chgData name="夢華 名和" userId="bf21e65b39014d2d" providerId="LiveId" clId="{35419C33-6BC2-4A15-B926-49DF46E58EE3}" dt="2024-02-16T18:49:03.821" v="13933"/>
          <ac:cxnSpMkLst>
            <pc:docMk/>
            <pc:sldMk cId="2127398205" sldId="311"/>
            <ac:cxnSpMk id="36" creationId="{648FCCCA-FC1C-E932-6995-5B0A97E0E484}"/>
          </ac:cxnSpMkLst>
        </pc:cxnChg>
        <pc:cxnChg chg="add del mod">
          <ac:chgData name="夢華 名和" userId="bf21e65b39014d2d" providerId="LiveId" clId="{35419C33-6BC2-4A15-B926-49DF46E58EE3}" dt="2024-02-16T18:52:42.593" v="14190" actId="478"/>
          <ac:cxnSpMkLst>
            <pc:docMk/>
            <pc:sldMk cId="2127398205" sldId="311"/>
            <ac:cxnSpMk id="37" creationId="{0EECAD89-5D9B-17CF-38F2-86DEF1C3BF79}"/>
          </ac:cxnSpMkLst>
        </pc:cxnChg>
        <pc:cxnChg chg="add mod">
          <ac:chgData name="夢華 名和" userId="bf21e65b39014d2d" providerId="LiveId" clId="{35419C33-6BC2-4A15-B926-49DF46E58EE3}" dt="2024-02-16T18:58:54.387" v="14341" actId="14100"/>
          <ac:cxnSpMkLst>
            <pc:docMk/>
            <pc:sldMk cId="2127398205" sldId="311"/>
            <ac:cxnSpMk id="41" creationId="{7B61F17B-A40B-DD65-5A4E-E7F09591C710}"/>
          </ac:cxnSpMkLst>
        </pc:cxnChg>
        <pc:cxnChg chg="add mod">
          <ac:chgData name="夢華 名和" userId="bf21e65b39014d2d" providerId="LiveId" clId="{35419C33-6BC2-4A15-B926-49DF46E58EE3}" dt="2024-02-16T19:12:42.515" v="14537" actId="14100"/>
          <ac:cxnSpMkLst>
            <pc:docMk/>
            <pc:sldMk cId="2127398205" sldId="311"/>
            <ac:cxnSpMk id="42" creationId="{6F535982-3DE2-5426-D8F1-874BEA8FACAB}"/>
          </ac:cxnSpMkLst>
        </pc:cxnChg>
        <pc:cxnChg chg="add mod">
          <ac:chgData name="夢華 名和" userId="bf21e65b39014d2d" providerId="LiveId" clId="{35419C33-6BC2-4A15-B926-49DF46E58EE3}" dt="2024-02-16T19:12:14.374" v="14527" actId="1035"/>
          <ac:cxnSpMkLst>
            <pc:docMk/>
            <pc:sldMk cId="2127398205" sldId="311"/>
            <ac:cxnSpMk id="43" creationId="{0C249898-8BB5-5E2C-2F07-673308CB051D}"/>
          </ac:cxnSpMkLst>
        </pc:cxnChg>
        <pc:cxnChg chg="add mod">
          <ac:chgData name="夢華 名和" userId="bf21e65b39014d2d" providerId="LiveId" clId="{35419C33-6BC2-4A15-B926-49DF46E58EE3}" dt="2024-02-16T19:12:39.357" v="14536" actId="14100"/>
          <ac:cxnSpMkLst>
            <pc:docMk/>
            <pc:sldMk cId="2127398205" sldId="311"/>
            <ac:cxnSpMk id="51" creationId="{B49B4D3F-4E7D-DB29-AF02-035C60D6C5D7}"/>
          </ac:cxnSpMkLst>
        </pc:cxnChg>
        <pc:cxnChg chg="add mod">
          <ac:chgData name="夢華 名和" userId="bf21e65b39014d2d" providerId="LiveId" clId="{35419C33-6BC2-4A15-B926-49DF46E58EE3}" dt="2024-02-16T19:00:19.831" v="14347" actId="164"/>
          <ac:cxnSpMkLst>
            <pc:docMk/>
            <pc:sldMk cId="2127398205" sldId="311"/>
            <ac:cxnSpMk id="52" creationId="{7D945148-2F29-D21C-48EE-1E67E5468AF5}"/>
          </ac:cxnSpMkLst>
        </pc:cxnChg>
        <pc:cxnChg chg="add mod">
          <ac:chgData name="夢華 名和" userId="bf21e65b39014d2d" providerId="LiveId" clId="{35419C33-6BC2-4A15-B926-49DF46E58EE3}" dt="2024-02-16T19:12:18.627" v="14529" actId="1036"/>
          <ac:cxnSpMkLst>
            <pc:docMk/>
            <pc:sldMk cId="2127398205" sldId="311"/>
            <ac:cxnSpMk id="55" creationId="{3A55D702-69F8-A186-26A0-6D9334C21DD1}"/>
          </ac:cxnSpMkLst>
        </pc:cxnChg>
      </pc:sldChg>
      <pc:sldChg chg="addSp delSp modSp mod chgLayout">
        <pc:chgData name="夢華 名和" userId="bf21e65b39014d2d" providerId="LiveId" clId="{35419C33-6BC2-4A15-B926-49DF46E58EE3}" dt="2024-02-19T04:23:40.098" v="19651"/>
        <pc:sldMkLst>
          <pc:docMk/>
          <pc:sldMk cId="1871561719" sldId="312"/>
        </pc:sldMkLst>
        <pc:spChg chg="mod ord">
          <ac:chgData name="夢華 名和" userId="bf21e65b39014d2d" providerId="LiveId" clId="{35419C33-6BC2-4A15-B926-49DF46E58EE3}" dt="2024-02-17T08:43:32.910" v="17711" actId="6264"/>
          <ac:spMkLst>
            <pc:docMk/>
            <pc:sldMk cId="1871561719" sldId="312"/>
            <ac:spMk id="2" creationId="{179735C1-8BC8-6725-B984-DDD245203459}"/>
          </ac:spMkLst>
        </pc:spChg>
        <pc:spChg chg="mod ord">
          <ac:chgData name="夢華 名和" userId="bf21e65b39014d2d" providerId="LiveId" clId="{35419C33-6BC2-4A15-B926-49DF46E58EE3}" dt="2024-02-19T04:23:40.098" v="19651"/>
          <ac:spMkLst>
            <pc:docMk/>
            <pc:sldMk cId="1871561719" sldId="312"/>
            <ac:spMk id="3" creationId="{06C01CA9-E877-7374-EBA4-2DD99A3CE0D3}"/>
          </ac:spMkLst>
        </pc:spChg>
        <pc:spChg chg="add del mod">
          <ac:chgData name="夢華 名和" userId="bf21e65b39014d2d" providerId="LiveId" clId="{35419C33-6BC2-4A15-B926-49DF46E58EE3}" dt="2024-02-17T08:43:32.910" v="17711" actId="6264"/>
          <ac:spMkLst>
            <pc:docMk/>
            <pc:sldMk cId="1871561719" sldId="312"/>
            <ac:spMk id="4" creationId="{8F415015-DF91-DCF5-127A-05D4E331383F}"/>
          </ac:spMkLst>
        </pc:spChg>
        <pc:spChg chg="mod ord">
          <ac:chgData name="夢華 名和" userId="bf21e65b39014d2d" providerId="LiveId" clId="{35419C33-6BC2-4A15-B926-49DF46E58EE3}" dt="2024-02-17T08:43:32.910" v="17711" actId="6264"/>
          <ac:spMkLst>
            <pc:docMk/>
            <pc:sldMk cId="1871561719" sldId="312"/>
            <ac:spMk id="5" creationId="{BD0893DA-26E9-2BA6-1CA2-248FBD5AA641}"/>
          </ac:spMkLst>
        </pc:spChg>
        <pc:spChg chg="add del mod">
          <ac:chgData name="夢華 名和" userId="bf21e65b39014d2d" providerId="LiveId" clId="{35419C33-6BC2-4A15-B926-49DF46E58EE3}" dt="2024-02-17T08:43:32.910" v="17711" actId="6264"/>
          <ac:spMkLst>
            <pc:docMk/>
            <pc:sldMk cId="1871561719" sldId="312"/>
            <ac:spMk id="6" creationId="{FC2AAE74-7A9F-F78A-AAC5-35E8D0606BB1}"/>
          </ac:spMkLst>
        </pc:spChg>
        <pc:spChg chg="add del mod">
          <ac:chgData name="夢華 名和" userId="bf21e65b39014d2d" providerId="LiveId" clId="{35419C33-6BC2-4A15-B926-49DF46E58EE3}" dt="2024-02-17T08:43:32.910" v="17711" actId="6264"/>
          <ac:spMkLst>
            <pc:docMk/>
            <pc:sldMk cId="1871561719" sldId="312"/>
            <ac:spMk id="7" creationId="{AFCF2959-1260-0991-F0A6-6BC5601B470E}"/>
          </ac:spMkLst>
        </pc:spChg>
      </pc:sldChg>
      <pc:sldChg chg="del">
        <pc:chgData name="夢華 名和" userId="bf21e65b39014d2d" providerId="LiveId" clId="{35419C33-6BC2-4A15-B926-49DF46E58EE3}" dt="2024-02-08T15:49:23.018" v="0" actId="47"/>
        <pc:sldMkLst>
          <pc:docMk/>
          <pc:sldMk cId="98166610" sldId="313"/>
        </pc:sldMkLst>
      </pc:sldChg>
      <pc:sldChg chg="addSp delSp modSp add mod addCm modCm chgLayout modNotesTx">
        <pc:chgData name="夢華 名和" userId="bf21e65b39014d2d" providerId="LiveId" clId="{35419C33-6BC2-4A15-B926-49DF46E58EE3}" dt="2024-02-18T16:49:31.357" v="18209" actId="20577"/>
        <pc:sldMkLst>
          <pc:docMk/>
          <pc:sldMk cId="1145268517" sldId="313"/>
        </pc:sldMkLst>
        <pc:spChg chg="del mod">
          <ac:chgData name="夢華 名和" userId="bf21e65b39014d2d" providerId="LiveId" clId="{35419C33-6BC2-4A15-B926-49DF46E58EE3}" dt="2024-02-08T16:16:55.659" v="80" actId="478"/>
          <ac:spMkLst>
            <pc:docMk/>
            <pc:sldMk cId="1145268517" sldId="313"/>
            <ac:spMk id="2" creationId="{1D055B8A-67DC-D93E-87BE-7457D0393AFC}"/>
          </ac:spMkLst>
        </pc:spChg>
        <pc:spChg chg="add mod">
          <ac:chgData name="夢華 名和" userId="bf21e65b39014d2d" providerId="LiveId" clId="{35419C33-6BC2-4A15-B926-49DF46E58EE3}" dt="2024-02-16T17:48:54.385" v="13486" actId="1038"/>
          <ac:spMkLst>
            <pc:docMk/>
            <pc:sldMk cId="1145268517" sldId="313"/>
            <ac:spMk id="2" creationId="{C4AF31A6-2E4E-8E9C-132B-AF369E9EBBD5}"/>
          </ac:spMkLst>
        </pc:spChg>
        <pc:spChg chg="add mod">
          <ac:chgData name="夢華 名和" userId="bf21e65b39014d2d" providerId="LiveId" clId="{35419C33-6BC2-4A15-B926-49DF46E58EE3}" dt="2024-02-08T16:14:30.661" v="20"/>
          <ac:spMkLst>
            <pc:docMk/>
            <pc:sldMk cId="1145268517" sldId="313"/>
            <ac:spMk id="3" creationId="{66F6FC09-891B-995A-B846-118615A81F78}"/>
          </ac:spMkLst>
        </pc:spChg>
        <pc:spChg chg="add mod">
          <ac:chgData name="夢華 名和" userId="bf21e65b39014d2d" providerId="LiveId" clId="{35419C33-6BC2-4A15-B926-49DF46E58EE3}" dt="2024-02-08T16:14:30.661" v="20"/>
          <ac:spMkLst>
            <pc:docMk/>
            <pc:sldMk cId="1145268517" sldId="313"/>
            <ac:spMk id="4" creationId="{9A7DB559-7EE3-661A-2108-230D6F681A39}"/>
          </ac:spMkLst>
        </pc:spChg>
        <pc:spChg chg="del">
          <ac:chgData name="夢華 名和" userId="bf21e65b39014d2d" providerId="LiveId" clId="{35419C33-6BC2-4A15-B926-49DF46E58EE3}" dt="2024-02-08T16:14:29.607" v="19" actId="478"/>
          <ac:spMkLst>
            <pc:docMk/>
            <pc:sldMk cId="1145268517" sldId="313"/>
            <ac:spMk id="7" creationId="{AF60D131-D55E-A6BC-F697-4AE11D4AE341}"/>
          </ac:spMkLst>
        </pc:spChg>
        <pc:spChg chg="add del mod">
          <ac:chgData name="夢華 名和" userId="bf21e65b39014d2d" providerId="LiveId" clId="{35419C33-6BC2-4A15-B926-49DF46E58EE3}" dt="2024-02-17T09:33:17.562" v="17873" actId="6264"/>
          <ac:spMkLst>
            <pc:docMk/>
            <pc:sldMk cId="1145268517" sldId="313"/>
            <ac:spMk id="7" creationId="{FC2DA1A4-6D32-E069-33DA-E83873EB93F6}"/>
          </ac:spMkLst>
        </pc:spChg>
        <pc:spChg chg="del">
          <ac:chgData name="夢華 名和" userId="bf21e65b39014d2d" providerId="LiveId" clId="{35419C33-6BC2-4A15-B926-49DF46E58EE3}" dt="2024-02-08T16:14:29.607" v="19" actId="478"/>
          <ac:spMkLst>
            <pc:docMk/>
            <pc:sldMk cId="1145268517" sldId="313"/>
            <ac:spMk id="8" creationId="{1F5E059E-D6BF-F37C-3010-68806BB39F83}"/>
          </ac:spMkLst>
        </pc:spChg>
        <pc:spChg chg="mod">
          <ac:chgData name="夢華 名和" userId="bf21e65b39014d2d" providerId="LiveId" clId="{35419C33-6BC2-4A15-B926-49DF46E58EE3}" dt="2024-02-08T17:06:04.002" v="477" actId="1076"/>
          <ac:spMkLst>
            <pc:docMk/>
            <pc:sldMk cId="1145268517" sldId="313"/>
            <ac:spMk id="9" creationId="{968FC1B8-B197-DF47-3443-D0CF5512823D}"/>
          </ac:spMkLst>
        </pc:spChg>
        <pc:spChg chg="mod">
          <ac:chgData name="夢華 名和" userId="bf21e65b39014d2d" providerId="LiveId" clId="{35419C33-6BC2-4A15-B926-49DF46E58EE3}" dt="2024-02-08T16:17:44.251" v="89" actId="164"/>
          <ac:spMkLst>
            <pc:docMk/>
            <pc:sldMk cId="1145268517" sldId="313"/>
            <ac:spMk id="10" creationId="{6EEE8D2B-CC23-2253-5472-AB51A560473C}"/>
          </ac:spMkLst>
        </pc:spChg>
        <pc:spChg chg="mod">
          <ac:chgData name="夢華 名和" userId="bf21e65b39014d2d" providerId="LiveId" clId="{35419C33-6BC2-4A15-B926-49DF46E58EE3}" dt="2024-02-08T16:17:44.251" v="89" actId="164"/>
          <ac:spMkLst>
            <pc:docMk/>
            <pc:sldMk cId="1145268517" sldId="313"/>
            <ac:spMk id="11" creationId="{A370A12A-E1D1-6214-6622-6E85210DD2C2}"/>
          </ac:spMkLst>
        </pc:spChg>
        <pc:spChg chg="mod ord">
          <ac:chgData name="夢華 名和" userId="bf21e65b39014d2d" providerId="LiveId" clId="{35419C33-6BC2-4A15-B926-49DF46E58EE3}" dt="2024-02-17T09:33:17.562" v="17873" actId="6264"/>
          <ac:spMkLst>
            <pc:docMk/>
            <pc:sldMk cId="1145268517" sldId="313"/>
            <ac:spMk id="12" creationId="{5704ADB6-AC91-31C7-6501-E1447D2632A6}"/>
          </ac:spMkLst>
        </pc:spChg>
        <pc:spChg chg="mod">
          <ac:chgData name="夢華 名和" userId="bf21e65b39014d2d" providerId="LiveId" clId="{35419C33-6BC2-4A15-B926-49DF46E58EE3}" dt="2024-02-08T17:06:11.910" v="479" actId="1076"/>
          <ac:spMkLst>
            <pc:docMk/>
            <pc:sldMk cId="1145268517" sldId="313"/>
            <ac:spMk id="14" creationId="{CDD56495-9BB2-E37C-01DD-388C8320530F}"/>
          </ac:spMkLst>
        </pc:spChg>
        <pc:spChg chg="add mod ord">
          <ac:chgData name="夢華 名和" userId="bf21e65b39014d2d" providerId="LiveId" clId="{35419C33-6BC2-4A15-B926-49DF46E58EE3}" dt="2024-02-16T17:17:08.461" v="13102" actId="14100"/>
          <ac:spMkLst>
            <pc:docMk/>
            <pc:sldMk cId="1145268517" sldId="313"/>
            <ac:spMk id="15" creationId="{7842850A-C7DC-82FE-EF5B-C82E4CC0EE00}"/>
          </ac:spMkLst>
        </pc:spChg>
        <pc:spChg chg="mod">
          <ac:chgData name="夢華 名和" userId="bf21e65b39014d2d" providerId="LiveId" clId="{35419C33-6BC2-4A15-B926-49DF46E58EE3}" dt="2024-02-08T17:05:57.138" v="476" actId="1076"/>
          <ac:spMkLst>
            <pc:docMk/>
            <pc:sldMk cId="1145268517" sldId="313"/>
            <ac:spMk id="41" creationId="{E7A770BA-C9DF-1077-5322-15CD84060ADD}"/>
          </ac:spMkLst>
        </pc:spChg>
        <pc:spChg chg="mod">
          <ac:chgData name="夢華 名和" userId="bf21e65b39014d2d" providerId="LiveId" clId="{35419C33-6BC2-4A15-B926-49DF46E58EE3}" dt="2024-02-08T17:05:12.586" v="469" actId="1076"/>
          <ac:spMkLst>
            <pc:docMk/>
            <pc:sldMk cId="1145268517" sldId="313"/>
            <ac:spMk id="46" creationId="{1316AD6C-8127-9F28-8CDC-973CE2602B61}"/>
          </ac:spMkLst>
        </pc:spChg>
        <pc:spChg chg="mod">
          <ac:chgData name="夢華 名和" userId="bf21e65b39014d2d" providerId="LiveId" clId="{35419C33-6BC2-4A15-B926-49DF46E58EE3}" dt="2024-02-08T16:17:44.251" v="89" actId="164"/>
          <ac:spMkLst>
            <pc:docMk/>
            <pc:sldMk cId="1145268517" sldId="313"/>
            <ac:spMk id="47" creationId="{0472918F-927B-56EE-9CF7-61BD4BFBE5AA}"/>
          </ac:spMkLst>
        </pc:spChg>
        <pc:spChg chg="del mod">
          <ac:chgData name="夢華 名和" userId="bf21e65b39014d2d" providerId="LiveId" clId="{35419C33-6BC2-4A15-B926-49DF46E58EE3}" dt="2024-02-08T16:16:00.435" v="63" actId="478"/>
          <ac:spMkLst>
            <pc:docMk/>
            <pc:sldMk cId="1145268517" sldId="313"/>
            <ac:spMk id="49" creationId="{593627E9-C726-F798-532F-1201BCA999A0}"/>
          </ac:spMkLst>
        </pc:spChg>
        <pc:spChg chg="del mod">
          <ac:chgData name="夢華 名和" userId="bf21e65b39014d2d" providerId="LiveId" clId="{35419C33-6BC2-4A15-B926-49DF46E58EE3}" dt="2024-02-08T16:15:22.965" v="28" actId="478"/>
          <ac:spMkLst>
            <pc:docMk/>
            <pc:sldMk cId="1145268517" sldId="313"/>
            <ac:spMk id="50" creationId="{EAC2021F-5108-9766-C4AA-A242348C2B82}"/>
          </ac:spMkLst>
        </pc:spChg>
        <pc:grpChg chg="mod">
          <ac:chgData name="夢華 名和" userId="bf21e65b39014d2d" providerId="LiveId" clId="{35419C33-6BC2-4A15-B926-49DF46E58EE3}" dt="2024-02-08T16:18:13.749" v="97" actId="164"/>
          <ac:grpSpMkLst>
            <pc:docMk/>
            <pc:sldMk cId="1145268517" sldId="313"/>
            <ac:grpSpMk id="5" creationId="{2D13E0C5-0874-FA9D-FCE7-66B34DA2FDD3}"/>
          </ac:grpSpMkLst>
        </pc:grpChg>
        <pc:grpChg chg="add mod">
          <ac:chgData name="夢華 名和" userId="bf21e65b39014d2d" providerId="LiveId" clId="{35419C33-6BC2-4A15-B926-49DF46E58EE3}" dt="2024-02-08T16:18:13.749" v="97" actId="164"/>
          <ac:grpSpMkLst>
            <pc:docMk/>
            <pc:sldMk cId="1145268517" sldId="313"/>
            <ac:grpSpMk id="6" creationId="{AF68D2C3-4399-8934-5228-8D218A87ACA9}"/>
          </ac:grpSpMkLst>
        </pc:grpChg>
        <pc:grpChg chg="add mod">
          <ac:chgData name="夢華 名和" userId="bf21e65b39014d2d" providerId="LiveId" clId="{35419C33-6BC2-4A15-B926-49DF46E58EE3}" dt="2024-02-16T17:17:37.361" v="13115" actId="1038"/>
          <ac:grpSpMkLst>
            <pc:docMk/>
            <pc:sldMk cId="1145268517" sldId="313"/>
            <ac:grpSpMk id="16" creationId="{428080BE-02D4-6467-2EC9-E87CD2D36E6F}"/>
          </ac:grpSpMkLst>
        </pc:grpChg>
        <pc:grpChg chg="add mod">
          <ac:chgData name="夢華 名和" userId="bf21e65b39014d2d" providerId="LiveId" clId="{35419C33-6BC2-4A15-B926-49DF46E58EE3}" dt="2024-02-16T17:17:05.456" v="13101" actId="1038"/>
          <ac:grpSpMkLst>
            <pc:docMk/>
            <pc:sldMk cId="1145268517" sldId="313"/>
            <ac:grpSpMk id="17" creationId="{78D5D1F3-BCFC-D4E4-2CE7-B1A6AA10C7D3}"/>
          </ac:grpSpMkLst>
        </pc:grpChg>
        <pc:graphicFrameChg chg="mod modGraphic">
          <ac:chgData name="夢華 名和" userId="bf21e65b39014d2d" providerId="LiveId" clId="{35419C33-6BC2-4A15-B926-49DF46E58EE3}" dt="2024-02-17T10:47:29.357" v="18128"/>
          <ac:graphicFrameMkLst>
            <pc:docMk/>
            <pc:sldMk cId="1145268517" sldId="313"/>
            <ac:graphicFrameMk id="52" creationId="{20BE4895-B252-99A6-85E5-F5CCD23B09A7}"/>
          </ac:graphicFrameMkLst>
        </pc:graphicFrameChg>
      </pc:sldChg>
      <pc:sldChg chg="new del">
        <pc:chgData name="夢華 名和" userId="bf21e65b39014d2d" providerId="LiveId" clId="{35419C33-6BC2-4A15-B926-49DF46E58EE3}" dt="2024-02-08T15:51:51.444" v="3" actId="47"/>
        <pc:sldMkLst>
          <pc:docMk/>
          <pc:sldMk cId="1860497507" sldId="313"/>
        </pc:sldMkLst>
      </pc:sldChg>
      <pc:sldChg chg="addSp delSp modSp new mod modAnim addCm modCm modNotesTx">
        <pc:chgData name="夢華 名和" userId="bf21e65b39014d2d" providerId="LiveId" clId="{35419C33-6BC2-4A15-B926-49DF46E58EE3}" dt="2024-02-19T04:56:52.800" v="19663" actId="572"/>
        <pc:sldMkLst>
          <pc:docMk/>
          <pc:sldMk cId="887437269" sldId="314"/>
        </pc:sldMkLst>
        <pc:spChg chg="add mod">
          <ac:chgData name="夢華 名和" userId="bf21e65b39014d2d" providerId="LiveId" clId="{35419C33-6BC2-4A15-B926-49DF46E58EE3}" dt="2024-02-08T16:24:18.586" v="112"/>
          <ac:spMkLst>
            <pc:docMk/>
            <pc:sldMk cId="887437269" sldId="314"/>
            <ac:spMk id="3" creationId="{8D5327A2-8A6E-A06C-862C-907F3E1C0680}"/>
          </ac:spMkLst>
        </pc:spChg>
        <pc:spChg chg="add mod">
          <ac:chgData name="夢華 名和" userId="bf21e65b39014d2d" providerId="LiveId" clId="{35419C33-6BC2-4A15-B926-49DF46E58EE3}" dt="2024-02-13T02:42:50.470" v="10348" actId="20577"/>
          <ac:spMkLst>
            <pc:docMk/>
            <pc:sldMk cId="887437269" sldId="314"/>
            <ac:spMk id="4" creationId="{89231A64-FA8A-D395-7428-A897B7948C66}"/>
          </ac:spMkLst>
        </pc:spChg>
        <pc:spChg chg="mod">
          <ac:chgData name="夢華 名和" userId="bf21e65b39014d2d" providerId="LiveId" clId="{35419C33-6BC2-4A15-B926-49DF46E58EE3}" dt="2024-02-08T16:24:53.200" v="114"/>
          <ac:spMkLst>
            <pc:docMk/>
            <pc:sldMk cId="887437269" sldId="314"/>
            <ac:spMk id="6" creationId="{0E3EC53B-40F0-171A-B5CF-CEB1D924E2BD}"/>
          </ac:spMkLst>
        </pc:spChg>
        <pc:spChg chg="add del mod">
          <ac:chgData name="夢華 名和" userId="bf21e65b39014d2d" providerId="LiveId" clId="{35419C33-6BC2-4A15-B926-49DF46E58EE3}" dt="2024-02-11T15:11:07.305" v="4545" actId="478"/>
          <ac:spMkLst>
            <pc:docMk/>
            <pc:sldMk cId="887437269" sldId="314"/>
            <ac:spMk id="7" creationId="{BB421E46-0DAF-E711-3225-7EE0D7514692}"/>
          </ac:spMkLst>
        </pc:spChg>
        <pc:spChg chg="mod">
          <ac:chgData name="夢華 名和" userId="bf21e65b39014d2d" providerId="LiveId" clId="{35419C33-6BC2-4A15-B926-49DF46E58EE3}" dt="2024-02-08T16:24:53.200" v="114"/>
          <ac:spMkLst>
            <pc:docMk/>
            <pc:sldMk cId="887437269" sldId="314"/>
            <ac:spMk id="7" creationId="{DD767018-25D4-011C-BA37-5FC2D2E752A8}"/>
          </ac:spMkLst>
        </pc:spChg>
        <pc:spChg chg="mod">
          <ac:chgData name="夢華 名和" userId="bf21e65b39014d2d" providerId="LiveId" clId="{35419C33-6BC2-4A15-B926-49DF46E58EE3}" dt="2024-02-11T15:29:03.743" v="4718" actId="1076"/>
          <ac:spMkLst>
            <pc:docMk/>
            <pc:sldMk cId="887437269" sldId="314"/>
            <ac:spMk id="8" creationId="{21EA76DB-48F1-E28E-6DFD-F6D038C88B2C}"/>
          </ac:spMkLst>
        </pc:spChg>
        <pc:spChg chg="add del mod">
          <ac:chgData name="夢華 名和" userId="bf21e65b39014d2d" providerId="LiveId" clId="{35419C33-6BC2-4A15-B926-49DF46E58EE3}" dt="2024-02-16T17:07:32.454" v="12858" actId="478"/>
          <ac:spMkLst>
            <pc:docMk/>
            <pc:sldMk cId="887437269" sldId="314"/>
            <ac:spMk id="9" creationId="{96028923-37E6-2F41-4787-C45ED94F46D6}"/>
          </ac:spMkLst>
        </pc:spChg>
        <pc:spChg chg="mod">
          <ac:chgData name="夢華 名和" userId="bf21e65b39014d2d" providerId="LiveId" clId="{35419C33-6BC2-4A15-B926-49DF46E58EE3}" dt="2024-02-08T16:24:53.200" v="114"/>
          <ac:spMkLst>
            <pc:docMk/>
            <pc:sldMk cId="887437269" sldId="314"/>
            <ac:spMk id="9" creationId="{9C08B8B2-2E00-095C-C8E5-F11F9468257C}"/>
          </ac:spMkLst>
        </pc:spChg>
        <pc:spChg chg="add del mod">
          <ac:chgData name="夢華 名和" userId="bf21e65b39014d2d" providerId="LiveId" clId="{35419C33-6BC2-4A15-B926-49DF46E58EE3}" dt="2024-02-16T17:07:30.056" v="12857" actId="478"/>
          <ac:spMkLst>
            <pc:docMk/>
            <pc:sldMk cId="887437269" sldId="314"/>
            <ac:spMk id="10" creationId="{01A59D50-2393-FDA0-2C10-DD737A8B2F80}"/>
          </ac:spMkLst>
        </pc:spChg>
        <pc:spChg chg="add mod">
          <ac:chgData name="夢華 名和" userId="bf21e65b39014d2d" providerId="LiveId" clId="{35419C33-6BC2-4A15-B926-49DF46E58EE3}" dt="2024-02-11T15:12:27.940" v="4559" actId="571"/>
          <ac:spMkLst>
            <pc:docMk/>
            <pc:sldMk cId="887437269" sldId="314"/>
            <ac:spMk id="10" creationId="{6AEFCFB5-E2A5-DE82-6D47-5686AA8FEA9A}"/>
          </ac:spMkLst>
        </pc:spChg>
        <pc:spChg chg="add del mod">
          <ac:chgData name="夢華 名和" userId="bf21e65b39014d2d" providerId="LiveId" clId="{35419C33-6BC2-4A15-B926-49DF46E58EE3}" dt="2024-02-11T15:12:28.987" v="4560" actId="164"/>
          <ac:spMkLst>
            <pc:docMk/>
            <pc:sldMk cId="887437269" sldId="314"/>
            <ac:spMk id="11" creationId="{375C76D0-00E0-D0EB-B9AA-A0491FFE5F1D}"/>
          </ac:spMkLst>
        </pc:spChg>
        <pc:spChg chg="add del mod">
          <ac:chgData name="夢華 名和" userId="bf21e65b39014d2d" providerId="LiveId" clId="{35419C33-6BC2-4A15-B926-49DF46E58EE3}" dt="2024-02-16T17:15:01.325" v="13074" actId="478"/>
          <ac:spMkLst>
            <pc:docMk/>
            <pc:sldMk cId="887437269" sldId="314"/>
            <ac:spMk id="12" creationId="{A4083AFC-0313-5259-689D-7BF4B6B457CC}"/>
          </ac:spMkLst>
        </pc:spChg>
        <pc:spChg chg="add mod">
          <ac:chgData name="夢華 名和" userId="bf21e65b39014d2d" providerId="LiveId" clId="{35419C33-6BC2-4A15-B926-49DF46E58EE3}" dt="2024-02-11T15:12:27.940" v="4559" actId="571"/>
          <ac:spMkLst>
            <pc:docMk/>
            <pc:sldMk cId="887437269" sldId="314"/>
            <ac:spMk id="12" creationId="{FDFAA5DF-7230-9C31-9ADD-6857CCDE50A2}"/>
          </ac:spMkLst>
        </pc:spChg>
        <pc:spChg chg="add del mod">
          <ac:chgData name="夢華 名和" userId="bf21e65b39014d2d" providerId="LiveId" clId="{35419C33-6BC2-4A15-B926-49DF46E58EE3}" dt="2024-02-16T17:22:44.211" v="13280" actId="478"/>
          <ac:spMkLst>
            <pc:docMk/>
            <pc:sldMk cId="887437269" sldId="314"/>
            <ac:spMk id="14" creationId="{C047FD9A-4522-3A03-4075-6CA05D7AEF1C}"/>
          </ac:spMkLst>
        </pc:spChg>
        <pc:grpChg chg="add del mod">
          <ac:chgData name="夢華 名和" userId="bf21e65b39014d2d" providerId="LiveId" clId="{35419C33-6BC2-4A15-B926-49DF46E58EE3}" dt="2024-02-08T16:27:39.077" v="223" actId="478"/>
          <ac:grpSpMkLst>
            <pc:docMk/>
            <pc:sldMk cId="887437269" sldId="314"/>
            <ac:grpSpMk id="5" creationId="{A79CB7FC-25A1-2610-9F79-E1F26B23CD3F}"/>
          </ac:grpSpMkLst>
        </pc:grpChg>
        <pc:grpChg chg="add mod">
          <ac:chgData name="夢華 名和" userId="bf21e65b39014d2d" providerId="LiveId" clId="{35419C33-6BC2-4A15-B926-49DF46E58EE3}" dt="2024-02-13T05:13:31.009" v="12585" actId="1036"/>
          <ac:grpSpMkLst>
            <pc:docMk/>
            <pc:sldMk cId="887437269" sldId="314"/>
            <ac:grpSpMk id="13" creationId="{824C5124-5DE5-DA62-8A81-7BE4CC538497}"/>
          </ac:grpSpMkLst>
        </pc:grpChg>
        <pc:graphicFrameChg chg="add mod modGraphic">
          <ac:chgData name="夢華 名和" userId="bf21e65b39014d2d" providerId="LiveId" clId="{35419C33-6BC2-4A15-B926-49DF46E58EE3}" dt="2024-02-16T17:12:07.554" v="12956" actId="1076"/>
          <ac:graphicFrameMkLst>
            <pc:docMk/>
            <pc:sldMk cId="887437269" sldId="314"/>
            <ac:graphicFrameMk id="5" creationId="{E36FB98D-EA76-7192-3733-18B446609C5F}"/>
          </ac:graphicFrameMkLst>
        </pc:graphicFrameChg>
        <pc:graphicFrameChg chg="add mod modGraphic">
          <ac:chgData name="夢華 名和" userId="bf21e65b39014d2d" providerId="LiveId" clId="{35419C33-6BC2-4A15-B926-49DF46E58EE3}" dt="2024-02-16T17:12:14.268" v="12957" actId="1076"/>
          <ac:graphicFrameMkLst>
            <pc:docMk/>
            <pc:sldMk cId="887437269" sldId="314"/>
            <ac:graphicFrameMk id="6" creationId="{C4269371-47C4-DDE7-9598-5293BF4137C3}"/>
          </ac:graphicFrameMkLst>
        </pc:graphicFrameChg>
        <pc:graphicFrameChg chg="add del mod modGraphic">
          <ac:chgData name="夢華 名和" userId="bf21e65b39014d2d" providerId="LiveId" clId="{35419C33-6BC2-4A15-B926-49DF46E58EE3}" dt="2024-02-16T17:15:08.179" v="13075" actId="2062"/>
          <ac:graphicFrameMkLst>
            <pc:docMk/>
            <pc:sldMk cId="887437269" sldId="314"/>
            <ac:graphicFrameMk id="7" creationId="{20F4F12E-F7C2-2915-8ECC-DBB2BBB0557B}"/>
          </ac:graphicFrameMkLst>
        </pc:graphicFrameChg>
        <pc:graphicFrameChg chg="add del mod">
          <ac:chgData name="夢華 名和" userId="bf21e65b39014d2d" providerId="LiveId" clId="{35419C33-6BC2-4A15-B926-49DF46E58EE3}" dt="2024-02-08T16:27:39.609" v="224" actId="478"/>
          <ac:graphicFrameMkLst>
            <pc:docMk/>
            <pc:sldMk cId="887437269" sldId="314"/>
            <ac:graphicFrameMk id="10" creationId="{93FDFFE3-6E88-C5E3-5D39-0FEFD6A493B3}"/>
          </ac:graphicFrameMkLst>
        </pc:graphicFrameChg>
        <pc:graphicFrameChg chg="add del mod">
          <ac:chgData name="夢華 名和" userId="bf21e65b39014d2d" providerId="LiveId" clId="{35419C33-6BC2-4A15-B926-49DF46E58EE3}" dt="2024-02-08T16:27:43.595" v="225" actId="478"/>
          <ac:graphicFrameMkLst>
            <pc:docMk/>
            <pc:sldMk cId="887437269" sldId="314"/>
            <ac:graphicFrameMk id="12" creationId="{51281028-6AF4-D169-F977-37ABFB6E1BD3}"/>
          </ac:graphicFrameMkLst>
        </pc:graphicFrameChg>
        <pc:graphicFrameChg chg="add mod modGraphic">
          <ac:chgData name="夢華 名和" userId="bf21e65b39014d2d" providerId="LiveId" clId="{35419C33-6BC2-4A15-B926-49DF46E58EE3}" dt="2024-02-08T16:28:03.084" v="230" actId="403"/>
          <ac:graphicFrameMkLst>
            <pc:docMk/>
            <pc:sldMk cId="887437269" sldId="314"/>
            <ac:graphicFrameMk id="13" creationId="{7F4C6712-6442-44FC-90A8-83AF940C642B}"/>
          </ac:graphicFrameMkLst>
        </pc:graphicFrameChg>
        <pc:graphicFrameChg chg="mod modGraphic">
          <ac:chgData name="夢華 名和" userId="bf21e65b39014d2d" providerId="LiveId" clId="{35419C33-6BC2-4A15-B926-49DF46E58EE3}" dt="2024-02-19T04:56:52.800" v="19663" actId="572"/>
          <ac:graphicFrameMkLst>
            <pc:docMk/>
            <pc:sldMk cId="887437269" sldId="314"/>
            <ac:graphicFrameMk id="15" creationId="{5319221C-BEE4-056F-06CC-F3E265599B0B}"/>
          </ac:graphicFrameMkLst>
        </pc:graphicFrameChg>
      </pc:sldChg>
      <pc:sldChg chg="del">
        <pc:chgData name="夢華 名和" userId="bf21e65b39014d2d" providerId="LiveId" clId="{35419C33-6BC2-4A15-B926-49DF46E58EE3}" dt="2024-02-08T15:49:23.018" v="0" actId="47"/>
        <pc:sldMkLst>
          <pc:docMk/>
          <pc:sldMk cId="1737505922" sldId="314"/>
        </pc:sldMkLst>
      </pc:sldChg>
      <pc:sldChg chg="del">
        <pc:chgData name="夢華 名和" userId="bf21e65b39014d2d" providerId="LiveId" clId="{35419C33-6BC2-4A15-B926-49DF46E58EE3}" dt="2024-02-08T15:49:23.018" v="0" actId="47"/>
        <pc:sldMkLst>
          <pc:docMk/>
          <pc:sldMk cId="308254250" sldId="315"/>
        </pc:sldMkLst>
      </pc:sldChg>
      <pc:sldChg chg="addSp delSp modSp add mod delAnim modNotesTx">
        <pc:chgData name="夢華 名和" userId="bf21e65b39014d2d" providerId="LiveId" clId="{35419C33-6BC2-4A15-B926-49DF46E58EE3}" dt="2024-02-19T06:40:54.443" v="19719" actId="1038"/>
        <pc:sldMkLst>
          <pc:docMk/>
          <pc:sldMk cId="642251962" sldId="315"/>
        </pc:sldMkLst>
        <pc:spChg chg="mod">
          <ac:chgData name="夢華 名和" userId="bf21e65b39014d2d" providerId="LiveId" clId="{35419C33-6BC2-4A15-B926-49DF46E58EE3}" dt="2024-02-08T16:36:05.897" v="282" actId="1076"/>
          <ac:spMkLst>
            <pc:docMk/>
            <pc:sldMk cId="642251962" sldId="315"/>
            <ac:spMk id="3" creationId="{CDB22947-1795-090C-8298-0FC49345D4CE}"/>
          </ac:spMkLst>
        </pc:spChg>
        <pc:spChg chg="mod">
          <ac:chgData name="夢華 名和" userId="bf21e65b39014d2d" providerId="LiveId" clId="{35419C33-6BC2-4A15-B926-49DF46E58EE3}" dt="2024-02-08T16:34:44.891" v="276" actId="164"/>
          <ac:spMkLst>
            <pc:docMk/>
            <pc:sldMk cId="642251962" sldId="315"/>
            <ac:spMk id="4" creationId="{34F63956-40DB-08C5-7AE4-5639E4D43797}"/>
          </ac:spMkLst>
        </pc:spChg>
        <pc:spChg chg="del">
          <ac:chgData name="夢華 名和" userId="bf21e65b39014d2d" providerId="LiveId" clId="{35419C33-6BC2-4A15-B926-49DF46E58EE3}" dt="2024-02-08T16:29:57.709" v="244" actId="478"/>
          <ac:spMkLst>
            <pc:docMk/>
            <pc:sldMk cId="642251962" sldId="315"/>
            <ac:spMk id="8" creationId="{B3D146C9-D203-BA33-F204-ABE89FF28A1B}"/>
          </ac:spMkLst>
        </pc:spChg>
        <pc:spChg chg="del">
          <ac:chgData name="夢華 名和" userId="bf21e65b39014d2d" providerId="LiveId" clId="{35419C33-6BC2-4A15-B926-49DF46E58EE3}" dt="2024-02-08T16:29:56.271" v="243" actId="478"/>
          <ac:spMkLst>
            <pc:docMk/>
            <pc:sldMk cId="642251962" sldId="315"/>
            <ac:spMk id="9" creationId="{6C82259D-A6B4-9CCF-2F76-2E1593458797}"/>
          </ac:spMkLst>
        </pc:spChg>
        <pc:spChg chg="del">
          <ac:chgData name="夢華 名和" userId="bf21e65b39014d2d" providerId="LiveId" clId="{35419C33-6BC2-4A15-B926-49DF46E58EE3}" dt="2024-02-08T16:30:00.772" v="245" actId="478"/>
          <ac:spMkLst>
            <pc:docMk/>
            <pc:sldMk cId="642251962" sldId="315"/>
            <ac:spMk id="10" creationId="{600A6221-C904-2666-76CF-FAC270A60B44}"/>
          </ac:spMkLst>
        </pc:spChg>
        <pc:spChg chg="mod">
          <ac:chgData name="夢華 名和" userId="bf21e65b39014d2d" providerId="LiveId" clId="{35419C33-6BC2-4A15-B926-49DF46E58EE3}" dt="2024-02-11T12:41:44.515" v="1617" actId="1076"/>
          <ac:spMkLst>
            <pc:docMk/>
            <pc:sldMk cId="642251962" sldId="315"/>
            <ac:spMk id="12" creationId="{F1784AE9-C5A1-64E5-50A0-7FE1FF0B59BB}"/>
          </ac:spMkLst>
        </pc:spChg>
        <pc:spChg chg="mod">
          <ac:chgData name="夢華 名和" userId="bf21e65b39014d2d" providerId="LiveId" clId="{35419C33-6BC2-4A15-B926-49DF46E58EE3}" dt="2024-02-11T12:45:15.726" v="1710" actId="113"/>
          <ac:spMkLst>
            <pc:docMk/>
            <pc:sldMk cId="642251962" sldId="315"/>
            <ac:spMk id="13" creationId="{4CEFBC50-5020-1203-5431-A469C78F95C5}"/>
          </ac:spMkLst>
        </pc:spChg>
        <pc:spChg chg="add mod">
          <ac:chgData name="夢華 名和" userId="bf21e65b39014d2d" providerId="LiveId" clId="{35419C33-6BC2-4A15-B926-49DF46E58EE3}" dt="2024-02-11T12:41:37.043" v="1612" actId="164"/>
          <ac:spMkLst>
            <pc:docMk/>
            <pc:sldMk cId="642251962" sldId="315"/>
            <ac:spMk id="14" creationId="{26E44B26-33BF-F0EE-CA15-9C420095B725}"/>
          </ac:spMkLst>
        </pc:spChg>
        <pc:spChg chg="add mod">
          <ac:chgData name="夢華 名和" userId="bf21e65b39014d2d" providerId="LiveId" clId="{35419C33-6BC2-4A15-B926-49DF46E58EE3}" dt="2024-02-11T12:45:18.868" v="1711" actId="113"/>
          <ac:spMkLst>
            <pc:docMk/>
            <pc:sldMk cId="642251962" sldId="315"/>
            <ac:spMk id="15" creationId="{64C07592-4833-9894-F184-53E88A21D8DC}"/>
          </ac:spMkLst>
        </pc:spChg>
        <pc:spChg chg="mod">
          <ac:chgData name="夢華 名和" userId="bf21e65b39014d2d" providerId="LiveId" clId="{35419C33-6BC2-4A15-B926-49DF46E58EE3}" dt="2024-02-11T12:41:49.630" v="1618"/>
          <ac:spMkLst>
            <pc:docMk/>
            <pc:sldMk cId="642251962" sldId="315"/>
            <ac:spMk id="18" creationId="{064B00F3-9123-5B54-1BBE-A24F1ED5EE79}"/>
          </ac:spMkLst>
        </pc:spChg>
        <pc:spChg chg="mod">
          <ac:chgData name="夢華 名和" userId="bf21e65b39014d2d" providerId="LiveId" clId="{35419C33-6BC2-4A15-B926-49DF46E58EE3}" dt="2024-02-08T16:34:44.891" v="276" actId="164"/>
          <ac:spMkLst>
            <pc:docMk/>
            <pc:sldMk cId="642251962" sldId="315"/>
            <ac:spMk id="18" creationId="{9F10936D-F2B3-2F4C-35E6-4EA6F35E6188}"/>
          </ac:spMkLst>
        </pc:spChg>
        <pc:spChg chg="mod">
          <ac:chgData name="夢華 名和" userId="bf21e65b39014d2d" providerId="LiveId" clId="{35419C33-6BC2-4A15-B926-49DF46E58EE3}" dt="2024-02-11T12:45:21.620" v="1712" actId="113"/>
          <ac:spMkLst>
            <pc:docMk/>
            <pc:sldMk cId="642251962" sldId="315"/>
            <ac:spMk id="19" creationId="{73FCC5A7-6035-07FC-131E-DB70E5D32F46}"/>
          </ac:spMkLst>
        </pc:spChg>
        <pc:spChg chg="del mod topLvl">
          <ac:chgData name="夢華 名和" userId="bf21e65b39014d2d" providerId="LiveId" clId="{35419C33-6BC2-4A15-B926-49DF46E58EE3}" dt="2024-02-11T13:01:12.774" v="2346" actId="478"/>
          <ac:spMkLst>
            <pc:docMk/>
            <pc:sldMk cId="642251962" sldId="315"/>
            <ac:spMk id="21" creationId="{DC50A4DA-B9BD-2C31-1D93-60CACB2257F3}"/>
          </ac:spMkLst>
        </pc:spChg>
        <pc:spChg chg="mod topLvl">
          <ac:chgData name="夢華 名和" userId="bf21e65b39014d2d" providerId="LiveId" clId="{35419C33-6BC2-4A15-B926-49DF46E58EE3}" dt="2024-02-11T13:01:54.019" v="2359" actId="164"/>
          <ac:spMkLst>
            <pc:docMk/>
            <pc:sldMk cId="642251962" sldId="315"/>
            <ac:spMk id="22" creationId="{AB222D67-CF2A-DBAA-8D48-101D3C9E2A08}"/>
          </ac:spMkLst>
        </pc:spChg>
        <pc:spChg chg="mod">
          <ac:chgData name="夢華 名和" userId="bf21e65b39014d2d" providerId="LiveId" clId="{35419C33-6BC2-4A15-B926-49DF46E58EE3}" dt="2024-02-11T15:30:03.647" v="4723" actId="1036"/>
          <ac:spMkLst>
            <pc:docMk/>
            <pc:sldMk cId="642251962" sldId="315"/>
            <ac:spMk id="26" creationId="{A5942601-6B92-36A1-E75E-3E11979ECABD}"/>
          </ac:spMkLst>
        </pc:spChg>
        <pc:spChg chg="add del mod">
          <ac:chgData name="夢華 名和" userId="bf21e65b39014d2d" providerId="LiveId" clId="{35419C33-6BC2-4A15-B926-49DF46E58EE3}" dt="2024-02-11T13:01:05.192" v="2343" actId="478"/>
          <ac:spMkLst>
            <pc:docMk/>
            <pc:sldMk cId="642251962" sldId="315"/>
            <ac:spMk id="27" creationId="{3572667A-996A-D308-8CA0-DA210B4CC908}"/>
          </ac:spMkLst>
        </pc:spChg>
        <pc:spChg chg="add del mod">
          <ac:chgData name="夢華 名和" userId="bf21e65b39014d2d" providerId="LiveId" clId="{35419C33-6BC2-4A15-B926-49DF46E58EE3}" dt="2024-02-11T13:08:08.455" v="2528" actId="478"/>
          <ac:spMkLst>
            <pc:docMk/>
            <pc:sldMk cId="642251962" sldId="315"/>
            <ac:spMk id="28" creationId="{25904140-E9E4-1391-C2FF-2F8CDB351DEF}"/>
          </ac:spMkLst>
        </pc:spChg>
        <pc:spChg chg="mod">
          <ac:chgData name="夢華 名和" userId="bf21e65b39014d2d" providerId="LiveId" clId="{35419C33-6BC2-4A15-B926-49DF46E58EE3}" dt="2024-02-11T12:50:24.025" v="1735"/>
          <ac:spMkLst>
            <pc:docMk/>
            <pc:sldMk cId="642251962" sldId="315"/>
            <ac:spMk id="30" creationId="{6312E947-B072-2A11-2E54-AF53C199F4E9}"/>
          </ac:spMkLst>
        </pc:spChg>
        <pc:spChg chg="mod">
          <ac:chgData name="夢華 名和" userId="bf21e65b39014d2d" providerId="LiveId" clId="{35419C33-6BC2-4A15-B926-49DF46E58EE3}" dt="2024-02-11T12:50:24.025" v="1735"/>
          <ac:spMkLst>
            <pc:docMk/>
            <pc:sldMk cId="642251962" sldId="315"/>
            <ac:spMk id="31" creationId="{9EFFDAE0-D662-D923-33B6-E5B678FFAB13}"/>
          </ac:spMkLst>
        </pc:spChg>
        <pc:spChg chg="mod">
          <ac:chgData name="夢華 名和" userId="bf21e65b39014d2d" providerId="LiveId" clId="{35419C33-6BC2-4A15-B926-49DF46E58EE3}" dt="2024-02-11T12:50:24.025" v="1735"/>
          <ac:spMkLst>
            <pc:docMk/>
            <pc:sldMk cId="642251962" sldId="315"/>
            <ac:spMk id="33" creationId="{2804EF31-F428-93B5-463A-2F4E38482907}"/>
          </ac:spMkLst>
        </pc:spChg>
        <pc:spChg chg="mod">
          <ac:chgData name="夢華 名和" userId="bf21e65b39014d2d" providerId="LiveId" clId="{35419C33-6BC2-4A15-B926-49DF46E58EE3}" dt="2024-02-11T12:50:24.025" v="1735"/>
          <ac:spMkLst>
            <pc:docMk/>
            <pc:sldMk cId="642251962" sldId="315"/>
            <ac:spMk id="34" creationId="{D46D3150-A13D-C7A1-27F2-3435C613A5CD}"/>
          </ac:spMkLst>
        </pc:spChg>
        <pc:spChg chg="mod">
          <ac:chgData name="夢華 名和" userId="bf21e65b39014d2d" providerId="LiveId" clId="{35419C33-6BC2-4A15-B926-49DF46E58EE3}" dt="2024-02-11T12:50:24.025" v="1735"/>
          <ac:spMkLst>
            <pc:docMk/>
            <pc:sldMk cId="642251962" sldId="315"/>
            <ac:spMk id="36" creationId="{D02DDA8E-D6C9-4320-4D1A-D6BA4B228D54}"/>
          </ac:spMkLst>
        </pc:spChg>
        <pc:spChg chg="del">
          <ac:chgData name="夢華 名和" userId="bf21e65b39014d2d" providerId="LiveId" clId="{35419C33-6BC2-4A15-B926-49DF46E58EE3}" dt="2024-02-08T17:45:02.207" v="573" actId="478"/>
          <ac:spMkLst>
            <pc:docMk/>
            <pc:sldMk cId="642251962" sldId="315"/>
            <ac:spMk id="37" creationId="{1FBA9352-35C1-1F52-8157-0CC3A23E8778}"/>
          </ac:spMkLst>
        </pc:spChg>
        <pc:spChg chg="mod">
          <ac:chgData name="夢華 名和" userId="bf21e65b39014d2d" providerId="LiveId" clId="{35419C33-6BC2-4A15-B926-49DF46E58EE3}" dt="2024-02-11T12:50:24.025" v="1735"/>
          <ac:spMkLst>
            <pc:docMk/>
            <pc:sldMk cId="642251962" sldId="315"/>
            <ac:spMk id="37" creationId="{51CF6437-D466-3A48-E95A-5446F634F91C}"/>
          </ac:spMkLst>
        </pc:spChg>
        <pc:spChg chg="del mod topLvl">
          <ac:chgData name="夢華 名和" userId="bf21e65b39014d2d" providerId="LiveId" clId="{35419C33-6BC2-4A15-B926-49DF46E58EE3}" dt="2024-02-11T13:01:37.680" v="2352" actId="478"/>
          <ac:spMkLst>
            <pc:docMk/>
            <pc:sldMk cId="642251962" sldId="315"/>
            <ac:spMk id="39" creationId="{F64DAF08-4BA3-E88E-3CA6-C2C923941655}"/>
          </ac:spMkLst>
        </pc:spChg>
        <pc:spChg chg="mod topLvl">
          <ac:chgData name="夢華 名和" userId="bf21e65b39014d2d" providerId="LiveId" clId="{35419C33-6BC2-4A15-B926-49DF46E58EE3}" dt="2024-02-12T18:22:03.498" v="9404" actId="207"/>
          <ac:spMkLst>
            <pc:docMk/>
            <pc:sldMk cId="642251962" sldId="315"/>
            <ac:spMk id="40" creationId="{80566223-7D8D-58BA-F411-D8846C5D7B6C}"/>
          </ac:spMkLst>
        </pc:spChg>
        <pc:spChg chg="add del mod">
          <ac:chgData name="夢華 名和" userId="bf21e65b39014d2d" providerId="LiveId" clId="{35419C33-6BC2-4A15-B926-49DF46E58EE3}" dt="2024-02-11T13:01:28.771" v="2351" actId="478"/>
          <ac:spMkLst>
            <pc:docMk/>
            <pc:sldMk cId="642251962" sldId="315"/>
            <ac:spMk id="43" creationId="{BA8840D4-ECE7-C9B7-4FC4-212F94796F61}"/>
          </ac:spMkLst>
        </pc:spChg>
        <pc:spChg chg="mod">
          <ac:chgData name="夢華 名和" userId="bf21e65b39014d2d" providerId="LiveId" clId="{35419C33-6BC2-4A15-B926-49DF46E58EE3}" dt="2024-02-11T12:50:54.171" v="1863"/>
          <ac:spMkLst>
            <pc:docMk/>
            <pc:sldMk cId="642251962" sldId="315"/>
            <ac:spMk id="45" creationId="{DC3BBAD7-428D-6E8B-6742-56EBCC112A6A}"/>
          </ac:spMkLst>
        </pc:spChg>
        <pc:spChg chg="mod">
          <ac:chgData name="夢華 名和" userId="bf21e65b39014d2d" providerId="LiveId" clId="{35419C33-6BC2-4A15-B926-49DF46E58EE3}" dt="2024-02-11T12:50:54.171" v="1863"/>
          <ac:spMkLst>
            <pc:docMk/>
            <pc:sldMk cId="642251962" sldId="315"/>
            <ac:spMk id="46" creationId="{01DD787D-A832-F3AD-C810-B5B81DFE84D0}"/>
          </ac:spMkLst>
        </pc:spChg>
        <pc:spChg chg="mod">
          <ac:chgData name="夢華 名和" userId="bf21e65b39014d2d" providerId="LiveId" clId="{35419C33-6BC2-4A15-B926-49DF46E58EE3}" dt="2024-02-11T12:50:54.171" v="1863"/>
          <ac:spMkLst>
            <pc:docMk/>
            <pc:sldMk cId="642251962" sldId="315"/>
            <ac:spMk id="48" creationId="{D26309DC-D7C4-70D0-2E6E-D917A5E2B5E9}"/>
          </ac:spMkLst>
        </pc:spChg>
        <pc:spChg chg="mod">
          <ac:chgData name="夢華 名和" userId="bf21e65b39014d2d" providerId="LiveId" clId="{35419C33-6BC2-4A15-B926-49DF46E58EE3}" dt="2024-02-11T12:50:54.171" v="1863"/>
          <ac:spMkLst>
            <pc:docMk/>
            <pc:sldMk cId="642251962" sldId="315"/>
            <ac:spMk id="49" creationId="{79E662A3-5657-1D4B-7DF6-AEFA02509078}"/>
          </ac:spMkLst>
        </pc:spChg>
        <pc:spChg chg="mod">
          <ac:chgData name="夢華 名和" userId="bf21e65b39014d2d" providerId="LiveId" clId="{35419C33-6BC2-4A15-B926-49DF46E58EE3}" dt="2024-02-11T12:50:54.171" v="1863"/>
          <ac:spMkLst>
            <pc:docMk/>
            <pc:sldMk cId="642251962" sldId="315"/>
            <ac:spMk id="51" creationId="{740721DA-48A1-79A4-C3DC-439B65C6C283}"/>
          </ac:spMkLst>
        </pc:spChg>
        <pc:spChg chg="mod">
          <ac:chgData name="夢華 名和" userId="bf21e65b39014d2d" providerId="LiveId" clId="{35419C33-6BC2-4A15-B926-49DF46E58EE3}" dt="2024-02-11T12:50:54.171" v="1863"/>
          <ac:spMkLst>
            <pc:docMk/>
            <pc:sldMk cId="642251962" sldId="315"/>
            <ac:spMk id="52" creationId="{F19E7E74-7778-CC30-87EA-84BAB46DF619}"/>
          </ac:spMkLst>
        </pc:spChg>
        <pc:spChg chg="mod">
          <ac:chgData name="夢華 名和" userId="bf21e65b39014d2d" providerId="LiveId" clId="{35419C33-6BC2-4A15-B926-49DF46E58EE3}" dt="2024-02-11T12:55:09.426" v="2018" actId="1036"/>
          <ac:spMkLst>
            <pc:docMk/>
            <pc:sldMk cId="642251962" sldId="315"/>
            <ac:spMk id="56" creationId="{2A8D6768-306C-8010-D953-6E2A9DE8B7F2}"/>
          </ac:spMkLst>
        </pc:spChg>
        <pc:spChg chg="mod">
          <ac:chgData name="夢華 名和" userId="bf21e65b39014d2d" providerId="LiveId" clId="{35419C33-6BC2-4A15-B926-49DF46E58EE3}" dt="2024-02-11T12:54:58.607" v="2009" actId="14100"/>
          <ac:spMkLst>
            <pc:docMk/>
            <pc:sldMk cId="642251962" sldId="315"/>
            <ac:spMk id="57" creationId="{64561F9D-DFF9-EAB6-B66E-AC3AC58D8564}"/>
          </ac:spMkLst>
        </pc:spChg>
        <pc:spChg chg="mod">
          <ac:chgData name="夢華 名和" userId="bf21e65b39014d2d" providerId="LiveId" clId="{35419C33-6BC2-4A15-B926-49DF46E58EE3}" dt="2024-02-11T12:54:10.504" v="2000" actId="207"/>
          <ac:spMkLst>
            <pc:docMk/>
            <pc:sldMk cId="642251962" sldId="315"/>
            <ac:spMk id="59" creationId="{C38C0CEA-6898-6B7E-A605-C4644F163350}"/>
          </ac:spMkLst>
        </pc:spChg>
        <pc:spChg chg="mod">
          <ac:chgData name="夢華 名和" userId="bf21e65b39014d2d" providerId="LiveId" clId="{35419C33-6BC2-4A15-B926-49DF46E58EE3}" dt="2024-02-11T12:53:52.186" v="1998" actId="1076"/>
          <ac:spMkLst>
            <pc:docMk/>
            <pc:sldMk cId="642251962" sldId="315"/>
            <ac:spMk id="60" creationId="{B5B182BC-55C8-B2F2-E290-AEAF3E372456}"/>
          </ac:spMkLst>
        </pc:spChg>
        <pc:spChg chg="mod">
          <ac:chgData name="夢華 名和" userId="bf21e65b39014d2d" providerId="LiveId" clId="{35419C33-6BC2-4A15-B926-49DF46E58EE3}" dt="2024-02-11T12:54:02.611" v="1999" actId="207"/>
          <ac:spMkLst>
            <pc:docMk/>
            <pc:sldMk cId="642251962" sldId="315"/>
            <ac:spMk id="62" creationId="{F94C758B-DEA5-1DEE-6BE4-C5DE1837B5A9}"/>
          </ac:spMkLst>
        </pc:spChg>
        <pc:spChg chg="mod">
          <ac:chgData name="夢華 名和" userId="bf21e65b39014d2d" providerId="LiveId" clId="{35419C33-6BC2-4A15-B926-49DF46E58EE3}" dt="2024-02-11T12:53:47.996" v="1997" actId="1076"/>
          <ac:spMkLst>
            <pc:docMk/>
            <pc:sldMk cId="642251962" sldId="315"/>
            <ac:spMk id="63" creationId="{3748FFAA-CDC2-18FE-2ADB-8E3F4D195AF8}"/>
          </ac:spMkLst>
        </pc:spChg>
        <pc:spChg chg="add mod">
          <ac:chgData name="夢華 名和" userId="bf21e65b39014d2d" providerId="LiveId" clId="{35419C33-6BC2-4A15-B926-49DF46E58EE3}" dt="2024-02-11T12:54:21.026" v="2001"/>
          <ac:spMkLst>
            <pc:docMk/>
            <pc:sldMk cId="642251962" sldId="315"/>
            <ac:spMk id="64" creationId="{42A6B035-26B3-2E2E-FF49-8F9FA86F4637}"/>
          </ac:spMkLst>
        </pc:spChg>
        <pc:spChg chg="add mod">
          <ac:chgData name="夢華 名和" userId="bf21e65b39014d2d" providerId="LiveId" clId="{35419C33-6BC2-4A15-B926-49DF46E58EE3}" dt="2024-02-11T13:04:31.743" v="2404" actId="14100"/>
          <ac:spMkLst>
            <pc:docMk/>
            <pc:sldMk cId="642251962" sldId="315"/>
            <ac:spMk id="65" creationId="{A45033F0-EEBC-5414-15B6-8B6C4C1A51A8}"/>
          </ac:spMkLst>
        </pc:spChg>
        <pc:spChg chg="add mod">
          <ac:chgData name="夢華 名和" userId="bf21e65b39014d2d" providerId="LiveId" clId="{35419C33-6BC2-4A15-B926-49DF46E58EE3}" dt="2024-02-11T12:57:17.230" v="2064" actId="164"/>
          <ac:spMkLst>
            <pc:docMk/>
            <pc:sldMk cId="642251962" sldId="315"/>
            <ac:spMk id="66" creationId="{A19717A9-24D9-B7E5-A6E0-529F9F5CCD44}"/>
          </ac:spMkLst>
        </pc:spChg>
        <pc:spChg chg="add mod ord">
          <ac:chgData name="夢華 名和" userId="bf21e65b39014d2d" providerId="LiveId" clId="{35419C33-6BC2-4A15-B926-49DF46E58EE3}" dt="2024-02-11T13:05:33.292" v="2424" actId="167"/>
          <ac:spMkLst>
            <pc:docMk/>
            <pc:sldMk cId="642251962" sldId="315"/>
            <ac:spMk id="67" creationId="{FE85E81C-DAD7-9AC6-38C6-A76CD76685EA}"/>
          </ac:spMkLst>
        </pc:spChg>
        <pc:spChg chg="mod">
          <ac:chgData name="夢華 名和" userId="bf21e65b39014d2d" providerId="LiveId" clId="{35419C33-6BC2-4A15-B926-49DF46E58EE3}" dt="2024-02-11T12:58:21.470" v="2077"/>
          <ac:spMkLst>
            <pc:docMk/>
            <pc:sldMk cId="642251962" sldId="315"/>
            <ac:spMk id="72" creationId="{9DD52A72-8C9C-7279-18B1-C12738CD67A7}"/>
          </ac:spMkLst>
        </pc:spChg>
        <pc:spChg chg="mod">
          <ac:chgData name="夢華 名和" userId="bf21e65b39014d2d" providerId="LiveId" clId="{35419C33-6BC2-4A15-B926-49DF46E58EE3}" dt="2024-02-11T12:58:21.470" v="2077"/>
          <ac:spMkLst>
            <pc:docMk/>
            <pc:sldMk cId="642251962" sldId="315"/>
            <ac:spMk id="73" creationId="{0F407E39-181F-E135-BC96-D85F856AD395}"/>
          </ac:spMkLst>
        </pc:spChg>
        <pc:spChg chg="add mod">
          <ac:chgData name="夢華 名和" userId="bf21e65b39014d2d" providerId="LiveId" clId="{35419C33-6BC2-4A15-B926-49DF46E58EE3}" dt="2024-02-11T12:58:21.470" v="2077"/>
          <ac:spMkLst>
            <pc:docMk/>
            <pc:sldMk cId="642251962" sldId="315"/>
            <ac:spMk id="74" creationId="{D16AA99F-EE82-A7CA-0F9A-55FD8FB4DD77}"/>
          </ac:spMkLst>
        </pc:spChg>
        <pc:spChg chg="del mod topLvl">
          <ac:chgData name="夢華 名和" userId="bf21e65b39014d2d" providerId="LiveId" clId="{35419C33-6BC2-4A15-B926-49DF46E58EE3}" dt="2024-02-11T12:59:54.627" v="2335" actId="478"/>
          <ac:spMkLst>
            <pc:docMk/>
            <pc:sldMk cId="642251962" sldId="315"/>
            <ac:spMk id="76" creationId="{E20B9DAD-19B5-A321-A5AA-C49C4536BEF2}"/>
          </ac:spMkLst>
        </pc:spChg>
        <pc:spChg chg="mod topLvl">
          <ac:chgData name="夢華 名和" userId="bf21e65b39014d2d" providerId="LiveId" clId="{35419C33-6BC2-4A15-B926-49DF46E58EE3}" dt="2024-02-11T13:14:41.041" v="2715" actId="113"/>
          <ac:spMkLst>
            <pc:docMk/>
            <pc:sldMk cId="642251962" sldId="315"/>
            <ac:spMk id="77" creationId="{A2EDDAE0-2863-58BD-265A-105235503C76}"/>
          </ac:spMkLst>
        </pc:spChg>
        <pc:spChg chg="add del mod">
          <ac:chgData name="夢華 名和" userId="bf21e65b39014d2d" providerId="LiveId" clId="{35419C33-6BC2-4A15-B926-49DF46E58EE3}" dt="2024-02-11T12:58:54.134" v="2312" actId="478"/>
          <ac:spMkLst>
            <pc:docMk/>
            <pc:sldMk cId="642251962" sldId="315"/>
            <ac:spMk id="78" creationId="{A481A752-8C2D-7E5A-AD9D-75D094FC6082}"/>
          </ac:spMkLst>
        </pc:spChg>
        <pc:spChg chg="mod">
          <ac:chgData name="夢華 名和" userId="bf21e65b39014d2d" providerId="LiveId" clId="{35419C33-6BC2-4A15-B926-49DF46E58EE3}" dt="2024-02-11T12:59:08.378" v="2322"/>
          <ac:spMkLst>
            <pc:docMk/>
            <pc:sldMk cId="642251962" sldId="315"/>
            <ac:spMk id="80" creationId="{F5F8A833-7B77-9D25-E6F4-00B65E69B7E9}"/>
          </ac:spMkLst>
        </pc:spChg>
        <pc:spChg chg="mod">
          <ac:chgData name="夢華 名和" userId="bf21e65b39014d2d" providerId="LiveId" clId="{35419C33-6BC2-4A15-B926-49DF46E58EE3}" dt="2024-02-11T12:59:08.378" v="2322"/>
          <ac:spMkLst>
            <pc:docMk/>
            <pc:sldMk cId="642251962" sldId="315"/>
            <ac:spMk id="81" creationId="{8053678A-6458-D80C-22F7-677306196737}"/>
          </ac:spMkLst>
        </pc:spChg>
        <pc:spChg chg="add mod">
          <ac:chgData name="夢華 名和" userId="bf21e65b39014d2d" providerId="LiveId" clId="{35419C33-6BC2-4A15-B926-49DF46E58EE3}" dt="2024-02-11T12:59:08.378" v="2322"/>
          <ac:spMkLst>
            <pc:docMk/>
            <pc:sldMk cId="642251962" sldId="315"/>
            <ac:spMk id="82" creationId="{57F901B2-6C6B-282D-5D30-7AE59112DB3B}"/>
          </ac:spMkLst>
        </pc:spChg>
        <pc:spChg chg="add mod">
          <ac:chgData name="夢華 名和" userId="bf21e65b39014d2d" providerId="LiveId" clId="{35419C33-6BC2-4A15-B926-49DF46E58EE3}" dt="2024-02-11T15:30:03.647" v="4723" actId="1036"/>
          <ac:spMkLst>
            <pc:docMk/>
            <pc:sldMk cId="642251962" sldId="315"/>
            <ac:spMk id="83" creationId="{23A852A4-5041-748D-F8A6-0932CA245EDA}"/>
          </ac:spMkLst>
        </pc:spChg>
        <pc:spChg chg="add mod">
          <ac:chgData name="夢華 名和" userId="bf21e65b39014d2d" providerId="LiveId" clId="{35419C33-6BC2-4A15-B926-49DF46E58EE3}" dt="2024-02-11T13:13:56.070" v="2706" actId="14100"/>
          <ac:spMkLst>
            <pc:docMk/>
            <pc:sldMk cId="642251962" sldId="315"/>
            <ac:spMk id="84" creationId="{332E6C4D-44FC-52E1-8095-7AE434250C9A}"/>
          </ac:spMkLst>
        </pc:spChg>
        <pc:spChg chg="add mod">
          <ac:chgData name="夢華 名和" userId="bf21e65b39014d2d" providerId="LiveId" clId="{35419C33-6BC2-4A15-B926-49DF46E58EE3}" dt="2024-02-11T13:01:54.019" v="2359" actId="164"/>
          <ac:spMkLst>
            <pc:docMk/>
            <pc:sldMk cId="642251962" sldId="315"/>
            <ac:spMk id="85" creationId="{222DA3D5-2268-3619-0088-C7234439654D}"/>
          </ac:spMkLst>
        </pc:spChg>
        <pc:spChg chg="add mod">
          <ac:chgData name="夢華 名和" userId="bf21e65b39014d2d" providerId="LiveId" clId="{35419C33-6BC2-4A15-B926-49DF46E58EE3}" dt="2024-02-11T13:01:50.956" v="2358" actId="164"/>
          <ac:spMkLst>
            <pc:docMk/>
            <pc:sldMk cId="642251962" sldId="315"/>
            <ac:spMk id="86" creationId="{AA25D188-C794-29A1-B2AB-510EC0761A78}"/>
          </ac:spMkLst>
        </pc:spChg>
        <pc:spChg chg="mod">
          <ac:chgData name="夢華 名和" userId="bf21e65b39014d2d" providerId="LiveId" clId="{35419C33-6BC2-4A15-B926-49DF46E58EE3}" dt="2024-02-16T18:45:16.484" v="13890" actId="1038"/>
          <ac:spMkLst>
            <pc:docMk/>
            <pc:sldMk cId="642251962" sldId="315"/>
            <ac:spMk id="91" creationId="{6AA84177-2464-3066-AAB0-AF37050C7DB2}"/>
          </ac:spMkLst>
        </pc:spChg>
        <pc:spChg chg="mod ord">
          <ac:chgData name="夢華 名和" userId="bf21e65b39014d2d" providerId="LiveId" clId="{35419C33-6BC2-4A15-B926-49DF46E58EE3}" dt="2024-02-11T13:05:41.736" v="2426" actId="167"/>
          <ac:spMkLst>
            <pc:docMk/>
            <pc:sldMk cId="642251962" sldId="315"/>
            <ac:spMk id="92" creationId="{1219D5A5-3F50-40A3-8E13-C257FB20B8D6}"/>
          </ac:spMkLst>
        </pc:spChg>
        <pc:spChg chg="add mod">
          <ac:chgData name="夢華 名和" userId="bf21e65b39014d2d" providerId="LiveId" clId="{35419C33-6BC2-4A15-B926-49DF46E58EE3}" dt="2024-02-11T15:30:03.647" v="4723" actId="1036"/>
          <ac:spMkLst>
            <pc:docMk/>
            <pc:sldMk cId="642251962" sldId="315"/>
            <ac:spMk id="98" creationId="{BDA73BE0-9551-8B50-68F0-0A42CD863906}"/>
          </ac:spMkLst>
        </pc:spChg>
        <pc:spChg chg="add mod">
          <ac:chgData name="夢華 名和" userId="bf21e65b39014d2d" providerId="LiveId" clId="{35419C33-6BC2-4A15-B926-49DF46E58EE3}" dt="2024-02-11T13:27:47.956" v="3035" actId="113"/>
          <ac:spMkLst>
            <pc:docMk/>
            <pc:sldMk cId="642251962" sldId="315"/>
            <ac:spMk id="99" creationId="{A6CF5A4F-CFBA-A3EE-668A-F7D9AD6A6E04}"/>
          </ac:spMkLst>
        </pc:spChg>
        <pc:spChg chg="mod">
          <ac:chgData name="夢華 名和" userId="bf21e65b39014d2d" providerId="LiveId" clId="{35419C33-6BC2-4A15-B926-49DF46E58EE3}" dt="2024-02-11T13:07:23.951" v="2436"/>
          <ac:spMkLst>
            <pc:docMk/>
            <pc:sldMk cId="642251962" sldId="315"/>
            <ac:spMk id="101" creationId="{1963B40D-F41A-23FB-022F-B4A99490A6C0}"/>
          </ac:spMkLst>
        </pc:spChg>
        <pc:spChg chg="mod">
          <ac:chgData name="夢華 名和" userId="bf21e65b39014d2d" providerId="LiveId" clId="{35419C33-6BC2-4A15-B926-49DF46E58EE3}" dt="2024-02-11T13:07:23.951" v="2436"/>
          <ac:spMkLst>
            <pc:docMk/>
            <pc:sldMk cId="642251962" sldId="315"/>
            <ac:spMk id="102" creationId="{D14021E9-8046-1413-7CE8-50867787B0C7}"/>
          </ac:spMkLst>
        </pc:spChg>
        <pc:spChg chg="mod">
          <ac:chgData name="夢華 名和" userId="bf21e65b39014d2d" providerId="LiveId" clId="{35419C33-6BC2-4A15-B926-49DF46E58EE3}" dt="2024-02-11T13:07:23.951" v="2436"/>
          <ac:spMkLst>
            <pc:docMk/>
            <pc:sldMk cId="642251962" sldId="315"/>
            <ac:spMk id="104" creationId="{15B788E1-1610-F618-7FC4-3D031586B384}"/>
          </ac:spMkLst>
        </pc:spChg>
        <pc:spChg chg="mod">
          <ac:chgData name="夢華 名和" userId="bf21e65b39014d2d" providerId="LiveId" clId="{35419C33-6BC2-4A15-B926-49DF46E58EE3}" dt="2024-02-11T13:07:23.951" v="2436"/>
          <ac:spMkLst>
            <pc:docMk/>
            <pc:sldMk cId="642251962" sldId="315"/>
            <ac:spMk id="105" creationId="{749E127B-FE08-082E-00C0-441ED70B67EB}"/>
          </ac:spMkLst>
        </pc:spChg>
        <pc:spChg chg="mod">
          <ac:chgData name="夢華 名和" userId="bf21e65b39014d2d" providerId="LiveId" clId="{35419C33-6BC2-4A15-B926-49DF46E58EE3}" dt="2024-02-11T13:07:23.951" v="2436"/>
          <ac:spMkLst>
            <pc:docMk/>
            <pc:sldMk cId="642251962" sldId="315"/>
            <ac:spMk id="112" creationId="{36E9EFE9-C10B-B177-0889-EBBAEEA70BB9}"/>
          </ac:spMkLst>
        </pc:spChg>
        <pc:spChg chg="mod">
          <ac:chgData name="夢華 名和" userId="bf21e65b39014d2d" providerId="LiveId" clId="{35419C33-6BC2-4A15-B926-49DF46E58EE3}" dt="2024-02-11T13:07:23.951" v="2436"/>
          <ac:spMkLst>
            <pc:docMk/>
            <pc:sldMk cId="642251962" sldId="315"/>
            <ac:spMk id="113" creationId="{7F4A635D-0C52-9AE5-4A67-90D5ADCB919E}"/>
          </ac:spMkLst>
        </pc:spChg>
        <pc:spChg chg="mod">
          <ac:chgData name="夢華 名和" userId="bf21e65b39014d2d" providerId="LiveId" clId="{35419C33-6BC2-4A15-B926-49DF46E58EE3}" dt="2024-02-11T13:07:23.951" v="2436"/>
          <ac:spMkLst>
            <pc:docMk/>
            <pc:sldMk cId="642251962" sldId="315"/>
            <ac:spMk id="114" creationId="{DF392ED7-ED87-445E-1814-1258A02B4554}"/>
          </ac:spMkLst>
        </pc:spChg>
        <pc:spChg chg="mod">
          <ac:chgData name="夢華 名和" userId="bf21e65b39014d2d" providerId="LiveId" clId="{35419C33-6BC2-4A15-B926-49DF46E58EE3}" dt="2024-02-11T13:07:23.951" v="2436"/>
          <ac:spMkLst>
            <pc:docMk/>
            <pc:sldMk cId="642251962" sldId="315"/>
            <ac:spMk id="115" creationId="{48369A77-14D7-927C-8EBE-D477423C9E74}"/>
          </ac:spMkLst>
        </pc:spChg>
        <pc:spChg chg="mod">
          <ac:chgData name="夢華 名和" userId="bf21e65b39014d2d" providerId="LiveId" clId="{35419C33-6BC2-4A15-B926-49DF46E58EE3}" dt="2024-02-11T13:07:23.951" v="2436"/>
          <ac:spMkLst>
            <pc:docMk/>
            <pc:sldMk cId="642251962" sldId="315"/>
            <ac:spMk id="116" creationId="{74DB27D6-F053-9A80-9546-1781D771E72B}"/>
          </ac:spMkLst>
        </pc:spChg>
        <pc:spChg chg="mod">
          <ac:chgData name="夢華 名和" userId="bf21e65b39014d2d" providerId="LiveId" clId="{35419C33-6BC2-4A15-B926-49DF46E58EE3}" dt="2024-02-11T13:07:23.951" v="2436"/>
          <ac:spMkLst>
            <pc:docMk/>
            <pc:sldMk cId="642251962" sldId="315"/>
            <ac:spMk id="117" creationId="{CB390AE2-398D-9336-8C6E-C97A639FBEAC}"/>
          </ac:spMkLst>
        </pc:spChg>
        <pc:spChg chg="mod">
          <ac:chgData name="夢華 名和" userId="bf21e65b39014d2d" providerId="LiveId" clId="{35419C33-6BC2-4A15-B926-49DF46E58EE3}" dt="2024-02-11T13:07:23.951" v="2436"/>
          <ac:spMkLst>
            <pc:docMk/>
            <pc:sldMk cId="642251962" sldId="315"/>
            <ac:spMk id="118" creationId="{3744934E-A99F-B776-FE37-4788C2560DBC}"/>
          </ac:spMkLst>
        </pc:spChg>
        <pc:spChg chg="mod">
          <ac:chgData name="夢華 名和" userId="bf21e65b39014d2d" providerId="LiveId" clId="{35419C33-6BC2-4A15-B926-49DF46E58EE3}" dt="2024-02-11T13:07:23.951" v="2436"/>
          <ac:spMkLst>
            <pc:docMk/>
            <pc:sldMk cId="642251962" sldId="315"/>
            <ac:spMk id="120" creationId="{97F69FF0-F497-CCF9-F22A-ADCDCF755305}"/>
          </ac:spMkLst>
        </pc:spChg>
        <pc:spChg chg="mod">
          <ac:chgData name="夢華 名和" userId="bf21e65b39014d2d" providerId="LiveId" clId="{35419C33-6BC2-4A15-B926-49DF46E58EE3}" dt="2024-02-11T13:07:23.951" v="2436"/>
          <ac:spMkLst>
            <pc:docMk/>
            <pc:sldMk cId="642251962" sldId="315"/>
            <ac:spMk id="121" creationId="{FAD6FF9D-90E7-A518-3841-2DDECB9FFF1E}"/>
          </ac:spMkLst>
        </pc:spChg>
        <pc:spChg chg="add mod">
          <ac:chgData name="夢華 名和" userId="bf21e65b39014d2d" providerId="LiveId" clId="{35419C33-6BC2-4A15-B926-49DF46E58EE3}" dt="2024-02-19T06:40:37.389" v="19714" actId="1037"/>
          <ac:spMkLst>
            <pc:docMk/>
            <pc:sldMk cId="642251962" sldId="315"/>
            <ac:spMk id="122" creationId="{F4629F79-CC69-8208-90AF-000EECD8BFBB}"/>
          </ac:spMkLst>
        </pc:spChg>
        <pc:spChg chg="mod">
          <ac:chgData name="夢華 名和" userId="bf21e65b39014d2d" providerId="LiveId" clId="{35419C33-6BC2-4A15-B926-49DF46E58EE3}" dt="2024-02-12T18:22:09.367" v="9405" actId="207"/>
          <ac:spMkLst>
            <pc:docMk/>
            <pc:sldMk cId="642251962" sldId="315"/>
            <ac:spMk id="124" creationId="{AE42C580-E63D-21AC-C3A7-776C970F099D}"/>
          </ac:spMkLst>
        </pc:spChg>
        <pc:spChg chg="mod">
          <ac:chgData name="夢華 名和" userId="bf21e65b39014d2d" providerId="LiveId" clId="{35419C33-6BC2-4A15-B926-49DF46E58EE3}" dt="2024-02-12T18:21:47.465" v="9403" actId="14100"/>
          <ac:spMkLst>
            <pc:docMk/>
            <pc:sldMk cId="642251962" sldId="315"/>
            <ac:spMk id="125" creationId="{75B2CA81-4539-631B-7E24-1C17F2D702F3}"/>
          </ac:spMkLst>
        </pc:spChg>
        <pc:spChg chg="mod">
          <ac:chgData name="夢華 名和" userId="bf21e65b39014d2d" providerId="LiveId" clId="{35419C33-6BC2-4A15-B926-49DF46E58EE3}" dt="2024-02-11T13:07:23.951" v="2436"/>
          <ac:spMkLst>
            <pc:docMk/>
            <pc:sldMk cId="642251962" sldId="315"/>
            <ac:spMk id="127" creationId="{99C0E6EE-F473-C77A-C729-8F8AE495152D}"/>
          </ac:spMkLst>
        </pc:spChg>
        <pc:spChg chg="mod">
          <ac:chgData name="夢華 名和" userId="bf21e65b39014d2d" providerId="LiveId" clId="{35419C33-6BC2-4A15-B926-49DF46E58EE3}" dt="2024-02-11T13:07:23.951" v="2436"/>
          <ac:spMkLst>
            <pc:docMk/>
            <pc:sldMk cId="642251962" sldId="315"/>
            <ac:spMk id="128" creationId="{68D1AE62-6460-C43A-2CB8-0E11970D4938}"/>
          </ac:spMkLst>
        </pc:spChg>
        <pc:spChg chg="add mod">
          <ac:chgData name="夢華 名和" userId="bf21e65b39014d2d" providerId="LiveId" clId="{35419C33-6BC2-4A15-B926-49DF46E58EE3}" dt="2024-02-11T15:30:03.647" v="4723" actId="1036"/>
          <ac:spMkLst>
            <pc:docMk/>
            <pc:sldMk cId="642251962" sldId="315"/>
            <ac:spMk id="129" creationId="{59BCBE04-439F-4C55-F95F-E2213E50FEE8}"/>
          </ac:spMkLst>
        </pc:spChg>
        <pc:spChg chg="add mod">
          <ac:chgData name="夢華 名和" userId="bf21e65b39014d2d" providerId="LiveId" clId="{35419C33-6BC2-4A15-B926-49DF46E58EE3}" dt="2024-02-11T15:30:03.647" v="4723" actId="1036"/>
          <ac:spMkLst>
            <pc:docMk/>
            <pc:sldMk cId="642251962" sldId="315"/>
            <ac:spMk id="130" creationId="{5AD510DF-9795-1BC7-19B0-BF66CC479190}"/>
          </ac:spMkLst>
        </pc:spChg>
        <pc:spChg chg="add del mod">
          <ac:chgData name="夢華 名和" userId="bf21e65b39014d2d" providerId="LiveId" clId="{35419C33-6BC2-4A15-B926-49DF46E58EE3}" dt="2024-02-11T13:19:27.342" v="2841" actId="478"/>
          <ac:spMkLst>
            <pc:docMk/>
            <pc:sldMk cId="642251962" sldId="315"/>
            <ac:spMk id="139" creationId="{F7305274-E836-686F-B51C-773F578C358B}"/>
          </ac:spMkLst>
        </pc:spChg>
        <pc:spChg chg="add mod">
          <ac:chgData name="夢華 名和" userId="bf21e65b39014d2d" providerId="LiveId" clId="{35419C33-6BC2-4A15-B926-49DF46E58EE3}" dt="2024-02-17T07:44:33.783" v="16180" actId="1076"/>
          <ac:spMkLst>
            <pc:docMk/>
            <pc:sldMk cId="642251962" sldId="315"/>
            <ac:spMk id="147" creationId="{52FF10EA-BC1A-2F34-32E9-4DAA88A1D5A6}"/>
          </ac:spMkLst>
        </pc:spChg>
        <pc:spChg chg="add mod">
          <ac:chgData name="夢華 名和" userId="bf21e65b39014d2d" providerId="LiveId" clId="{35419C33-6BC2-4A15-B926-49DF46E58EE3}" dt="2024-02-11T13:27:14.484" v="3034" actId="1038"/>
          <ac:spMkLst>
            <pc:docMk/>
            <pc:sldMk cId="642251962" sldId="315"/>
            <ac:spMk id="148" creationId="{AA8A5F19-BBA3-B003-3912-6149C9E86CF1}"/>
          </ac:spMkLst>
        </pc:spChg>
        <pc:spChg chg="add mod">
          <ac:chgData name="夢華 名和" userId="bf21e65b39014d2d" providerId="LiveId" clId="{35419C33-6BC2-4A15-B926-49DF46E58EE3}" dt="2024-02-11T13:27:10.153" v="3031" actId="1038"/>
          <ac:spMkLst>
            <pc:docMk/>
            <pc:sldMk cId="642251962" sldId="315"/>
            <ac:spMk id="149" creationId="{45D792B0-60D9-836B-3BA2-1C287BA6A30A}"/>
          </ac:spMkLst>
        </pc:spChg>
        <pc:spChg chg="add mod">
          <ac:chgData name="夢華 名和" userId="bf21e65b39014d2d" providerId="LiveId" clId="{35419C33-6BC2-4A15-B926-49DF46E58EE3}" dt="2024-02-17T07:44:45.054" v="16197" actId="14100"/>
          <ac:spMkLst>
            <pc:docMk/>
            <pc:sldMk cId="642251962" sldId="315"/>
            <ac:spMk id="150" creationId="{9F2A7CF3-0841-C389-F49B-E00552CF715B}"/>
          </ac:spMkLst>
        </pc:spChg>
        <pc:spChg chg="add mod ord">
          <ac:chgData name="夢華 名和" userId="bf21e65b39014d2d" providerId="LiveId" clId="{35419C33-6BC2-4A15-B926-49DF46E58EE3}" dt="2024-02-11T13:24:33.082" v="2999" actId="167"/>
          <ac:spMkLst>
            <pc:docMk/>
            <pc:sldMk cId="642251962" sldId="315"/>
            <ac:spMk id="151" creationId="{81140E74-6143-859D-D001-6BD30F7D24FE}"/>
          </ac:spMkLst>
        </pc:spChg>
        <pc:spChg chg="add mod ord">
          <ac:chgData name="夢華 名和" userId="bf21e65b39014d2d" providerId="LiveId" clId="{35419C33-6BC2-4A15-B926-49DF46E58EE3}" dt="2024-02-11T13:27:02.852" v="3028" actId="14100"/>
          <ac:spMkLst>
            <pc:docMk/>
            <pc:sldMk cId="642251962" sldId="315"/>
            <ac:spMk id="152" creationId="{1C8F4884-FA82-3687-3C1D-234C49DADDBB}"/>
          </ac:spMkLst>
        </pc:spChg>
        <pc:grpChg chg="add del mod">
          <ac:chgData name="夢華 名和" userId="bf21e65b39014d2d" providerId="LiveId" clId="{35419C33-6BC2-4A15-B926-49DF46E58EE3}" dt="2024-02-11T12:37:50.800" v="1546" actId="478"/>
          <ac:grpSpMkLst>
            <pc:docMk/>
            <pc:sldMk cId="642251962" sldId="315"/>
            <ac:grpSpMk id="9" creationId="{5CD6C4EF-E50B-3187-7B82-7D9339F6B33F}"/>
          </ac:grpSpMkLst>
        </pc:grpChg>
        <pc:grpChg chg="mod topLvl">
          <ac:chgData name="夢華 名和" userId="bf21e65b39014d2d" providerId="LiveId" clId="{35419C33-6BC2-4A15-B926-49DF46E58EE3}" dt="2024-02-13T05:08:43.555" v="12528" actId="1037"/>
          <ac:grpSpMkLst>
            <pc:docMk/>
            <pc:sldMk cId="642251962" sldId="315"/>
            <ac:grpSpMk id="10" creationId="{3EE74625-D61C-E019-4E8A-39853185871B}"/>
          </ac:grpSpMkLst>
        </pc:grpChg>
        <pc:grpChg chg="mod">
          <ac:chgData name="夢華 名和" userId="bf21e65b39014d2d" providerId="LiveId" clId="{35419C33-6BC2-4A15-B926-49DF46E58EE3}" dt="2024-02-08T16:34:44.891" v="276" actId="164"/>
          <ac:grpSpMkLst>
            <pc:docMk/>
            <pc:sldMk cId="642251962" sldId="315"/>
            <ac:grpSpMk id="12" creationId="{3D1B60EB-DB43-78C0-8C53-9A08CB71FCC8}"/>
          </ac:grpSpMkLst>
        </pc:grpChg>
        <pc:grpChg chg="add mod">
          <ac:chgData name="夢華 名和" userId="bf21e65b39014d2d" providerId="LiveId" clId="{35419C33-6BC2-4A15-B926-49DF46E58EE3}" dt="2024-02-13T05:08:43.555" v="12528" actId="1037"/>
          <ac:grpSpMkLst>
            <pc:docMk/>
            <pc:sldMk cId="642251962" sldId="315"/>
            <ac:grpSpMk id="16" creationId="{EFBA1BD8-361B-0D0B-E0E5-576695624025}"/>
          </ac:grpSpMkLst>
        </pc:grpChg>
        <pc:grpChg chg="add mod">
          <ac:chgData name="夢華 名和" userId="bf21e65b39014d2d" providerId="LiveId" clId="{35419C33-6BC2-4A15-B926-49DF46E58EE3}" dt="2024-02-13T05:08:43.555" v="12528" actId="1037"/>
          <ac:grpSpMkLst>
            <pc:docMk/>
            <pc:sldMk cId="642251962" sldId="315"/>
            <ac:grpSpMk id="17" creationId="{CFA2426A-4386-9AD7-0369-814C1EC160EC}"/>
          </ac:grpSpMkLst>
        </pc:grpChg>
        <pc:grpChg chg="add del mod">
          <ac:chgData name="夢華 名和" userId="bf21e65b39014d2d" providerId="LiveId" clId="{35419C33-6BC2-4A15-B926-49DF46E58EE3}" dt="2024-02-11T13:01:12.774" v="2346" actId="478"/>
          <ac:grpSpMkLst>
            <pc:docMk/>
            <pc:sldMk cId="642251962" sldId="315"/>
            <ac:grpSpMk id="20" creationId="{47E7FDED-EE8D-E968-D219-5D3EC189829A}"/>
          </ac:grpSpMkLst>
        </pc:grpChg>
        <pc:grpChg chg="del">
          <ac:chgData name="夢華 名和" userId="bf21e65b39014d2d" providerId="LiveId" clId="{35419C33-6BC2-4A15-B926-49DF46E58EE3}" dt="2024-02-08T16:29:38.309" v="238" actId="478"/>
          <ac:grpSpMkLst>
            <pc:docMk/>
            <pc:sldMk cId="642251962" sldId="315"/>
            <ac:grpSpMk id="25" creationId="{05395868-8B48-7359-9821-189B8A3CD60E}"/>
          </ac:grpSpMkLst>
        </pc:grpChg>
        <pc:grpChg chg="add del mod">
          <ac:chgData name="夢華 名和" userId="bf21e65b39014d2d" providerId="LiveId" clId="{35419C33-6BC2-4A15-B926-49DF46E58EE3}" dt="2024-02-08T17:44:09.284" v="571" actId="478"/>
          <ac:grpSpMkLst>
            <pc:docMk/>
            <pc:sldMk cId="642251962" sldId="315"/>
            <ac:grpSpMk id="27" creationId="{65FAC380-3C5D-C65B-0355-689D5FA79233}"/>
          </ac:grpSpMkLst>
        </pc:grpChg>
        <pc:grpChg chg="add del mod">
          <ac:chgData name="夢華 名和" userId="bf21e65b39014d2d" providerId="LiveId" clId="{35419C33-6BC2-4A15-B926-49DF46E58EE3}" dt="2024-02-11T15:30:20.579" v="4729" actId="1036"/>
          <ac:grpSpMkLst>
            <pc:docMk/>
            <pc:sldMk cId="642251962" sldId="315"/>
            <ac:grpSpMk id="29" creationId="{DBDE22BA-2029-DFA3-7552-80FD9546AAA0}"/>
          </ac:grpSpMkLst>
        </pc:grpChg>
        <pc:grpChg chg="add mod">
          <ac:chgData name="夢華 名和" userId="bf21e65b39014d2d" providerId="LiveId" clId="{35419C33-6BC2-4A15-B926-49DF46E58EE3}" dt="2024-02-11T15:30:20.579" v="4729" actId="1036"/>
          <ac:grpSpMkLst>
            <pc:docMk/>
            <pc:sldMk cId="642251962" sldId="315"/>
            <ac:grpSpMk id="32" creationId="{44712DF5-2096-EAC2-8719-CA302892509A}"/>
          </ac:grpSpMkLst>
        </pc:grpChg>
        <pc:grpChg chg="add mod">
          <ac:chgData name="夢華 名和" userId="bf21e65b39014d2d" providerId="LiveId" clId="{35419C33-6BC2-4A15-B926-49DF46E58EE3}" dt="2024-02-11T15:30:20.579" v="4729" actId="1036"/>
          <ac:grpSpMkLst>
            <pc:docMk/>
            <pc:sldMk cId="642251962" sldId="315"/>
            <ac:grpSpMk id="35" creationId="{2314C888-5381-F952-3488-82D66812F7ED}"/>
          </ac:grpSpMkLst>
        </pc:grpChg>
        <pc:grpChg chg="add del mod">
          <ac:chgData name="夢華 名和" userId="bf21e65b39014d2d" providerId="LiveId" clId="{35419C33-6BC2-4A15-B926-49DF46E58EE3}" dt="2024-02-11T13:01:37.680" v="2352" actId="478"/>
          <ac:grpSpMkLst>
            <pc:docMk/>
            <pc:sldMk cId="642251962" sldId="315"/>
            <ac:grpSpMk id="38" creationId="{E6CBB89C-C2E2-0077-5CBB-3723D0F5FC88}"/>
          </ac:grpSpMkLst>
        </pc:grpChg>
        <pc:grpChg chg="add del mod">
          <ac:chgData name="夢華 名和" userId="bf21e65b39014d2d" providerId="LiveId" clId="{35419C33-6BC2-4A15-B926-49DF46E58EE3}" dt="2024-02-11T12:51:58.230" v="1938" actId="478"/>
          <ac:grpSpMkLst>
            <pc:docMk/>
            <pc:sldMk cId="642251962" sldId="315"/>
            <ac:grpSpMk id="44" creationId="{1C6D020D-7736-C8C8-F24B-EE5695C2CF57}"/>
          </ac:grpSpMkLst>
        </pc:grpChg>
        <pc:grpChg chg="add mod">
          <ac:chgData name="夢華 名和" userId="bf21e65b39014d2d" providerId="LiveId" clId="{35419C33-6BC2-4A15-B926-49DF46E58EE3}" dt="2024-02-11T15:30:03.647" v="4723" actId="1036"/>
          <ac:grpSpMkLst>
            <pc:docMk/>
            <pc:sldMk cId="642251962" sldId="315"/>
            <ac:grpSpMk id="47" creationId="{C9ED718B-FC32-352C-5229-0B68B27F7847}"/>
          </ac:grpSpMkLst>
        </pc:grpChg>
        <pc:grpChg chg="add mod">
          <ac:chgData name="夢華 名和" userId="bf21e65b39014d2d" providerId="LiveId" clId="{35419C33-6BC2-4A15-B926-49DF46E58EE3}" dt="2024-02-11T15:30:03.647" v="4723" actId="1036"/>
          <ac:grpSpMkLst>
            <pc:docMk/>
            <pc:sldMk cId="642251962" sldId="315"/>
            <ac:grpSpMk id="50" creationId="{E92987F4-A9DB-B268-7D9A-A1A07676C71F}"/>
          </ac:grpSpMkLst>
        </pc:grpChg>
        <pc:grpChg chg="add mod">
          <ac:chgData name="夢華 名和" userId="bf21e65b39014d2d" providerId="LiveId" clId="{35419C33-6BC2-4A15-B926-49DF46E58EE3}" dt="2024-02-11T12:57:36.990" v="2068" actId="164"/>
          <ac:grpSpMkLst>
            <pc:docMk/>
            <pc:sldMk cId="642251962" sldId="315"/>
            <ac:grpSpMk id="55" creationId="{0A706857-E347-500B-3EE2-84E3B8A946FE}"/>
          </ac:grpSpMkLst>
        </pc:grpChg>
        <pc:grpChg chg="add mod">
          <ac:chgData name="夢華 名和" userId="bf21e65b39014d2d" providerId="LiveId" clId="{35419C33-6BC2-4A15-B926-49DF46E58EE3}" dt="2024-02-11T12:57:36.990" v="2068" actId="164"/>
          <ac:grpSpMkLst>
            <pc:docMk/>
            <pc:sldMk cId="642251962" sldId="315"/>
            <ac:grpSpMk id="58" creationId="{22E76AB9-FC69-4FAB-FA61-C1CE5CA5F447}"/>
          </ac:grpSpMkLst>
        </pc:grpChg>
        <pc:grpChg chg="add mod">
          <ac:chgData name="夢華 名和" userId="bf21e65b39014d2d" providerId="LiveId" clId="{35419C33-6BC2-4A15-B926-49DF46E58EE3}" dt="2024-02-11T12:57:36.990" v="2068" actId="164"/>
          <ac:grpSpMkLst>
            <pc:docMk/>
            <pc:sldMk cId="642251962" sldId="315"/>
            <ac:grpSpMk id="61" creationId="{B46BBDCE-084D-2D93-ECB0-1F7E63B7A949}"/>
          </ac:grpSpMkLst>
        </pc:grpChg>
        <pc:grpChg chg="add mod">
          <ac:chgData name="夢華 名和" userId="bf21e65b39014d2d" providerId="LiveId" clId="{35419C33-6BC2-4A15-B926-49DF46E58EE3}" dt="2024-02-11T15:30:03.647" v="4723" actId="1036"/>
          <ac:grpSpMkLst>
            <pc:docMk/>
            <pc:sldMk cId="642251962" sldId="315"/>
            <ac:grpSpMk id="68" creationId="{DDDCA14B-930E-7854-8384-51EE7FB4EBBD}"/>
          </ac:grpSpMkLst>
        </pc:grpChg>
        <pc:grpChg chg="add mod">
          <ac:chgData name="夢華 名和" userId="bf21e65b39014d2d" providerId="LiveId" clId="{35419C33-6BC2-4A15-B926-49DF46E58EE3}" dt="2024-02-11T13:13:11.421" v="2683" actId="164"/>
          <ac:grpSpMkLst>
            <pc:docMk/>
            <pc:sldMk cId="642251962" sldId="315"/>
            <ac:grpSpMk id="69" creationId="{08A330D7-BE54-4825-0888-376CB75840F2}"/>
          </ac:grpSpMkLst>
        </pc:grpChg>
        <pc:grpChg chg="add mod">
          <ac:chgData name="夢華 名和" userId="bf21e65b39014d2d" providerId="LiveId" clId="{35419C33-6BC2-4A15-B926-49DF46E58EE3}" dt="2024-02-11T12:58:21.470" v="2077"/>
          <ac:grpSpMkLst>
            <pc:docMk/>
            <pc:sldMk cId="642251962" sldId="315"/>
            <ac:grpSpMk id="71" creationId="{707882D1-E147-4FB6-BE52-06CC6053172C}"/>
          </ac:grpSpMkLst>
        </pc:grpChg>
        <pc:grpChg chg="add del mod">
          <ac:chgData name="夢華 名和" userId="bf21e65b39014d2d" providerId="LiveId" clId="{35419C33-6BC2-4A15-B926-49DF46E58EE3}" dt="2024-02-11T12:59:54.627" v="2335" actId="478"/>
          <ac:grpSpMkLst>
            <pc:docMk/>
            <pc:sldMk cId="642251962" sldId="315"/>
            <ac:grpSpMk id="75" creationId="{5F6557B1-CD28-F438-8D75-B97A8581790D}"/>
          </ac:grpSpMkLst>
        </pc:grpChg>
        <pc:grpChg chg="add mod">
          <ac:chgData name="夢華 名和" userId="bf21e65b39014d2d" providerId="LiveId" clId="{35419C33-6BC2-4A15-B926-49DF46E58EE3}" dt="2024-02-11T12:59:08.378" v="2322"/>
          <ac:grpSpMkLst>
            <pc:docMk/>
            <pc:sldMk cId="642251962" sldId="315"/>
            <ac:grpSpMk id="79" creationId="{5D564CCA-C9D3-B770-10D6-11E5906A59F4}"/>
          </ac:grpSpMkLst>
        </pc:grpChg>
        <pc:grpChg chg="add mod">
          <ac:chgData name="夢華 名和" userId="bf21e65b39014d2d" providerId="LiveId" clId="{35419C33-6BC2-4A15-B926-49DF46E58EE3}" dt="2024-02-11T15:30:20.579" v="4729" actId="1036"/>
          <ac:grpSpMkLst>
            <pc:docMk/>
            <pc:sldMk cId="642251962" sldId="315"/>
            <ac:grpSpMk id="87" creationId="{18202651-CCFA-941C-AC56-A642DE49AB11}"/>
          </ac:grpSpMkLst>
        </pc:grpChg>
        <pc:grpChg chg="add mod">
          <ac:chgData name="夢華 名和" userId="bf21e65b39014d2d" providerId="LiveId" clId="{35419C33-6BC2-4A15-B926-49DF46E58EE3}" dt="2024-02-13T05:08:43.555" v="12528" actId="1037"/>
          <ac:grpSpMkLst>
            <pc:docMk/>
            <pc:sldMk cId="642251962" sldId="315"/>
            <ac:grpSpMk id="88" creationId="{94FBFEFE-4EB7-E281-92D3-6C9E36B29209}"/>
          </ac:grpSpMkLst>
        </pc:grpChg>
        <pc:grpChg chg="add mod">
          <ac:chgData name="夢華 名和" userId="bf21e65b39014d2d" providerId="LiveId" clId="{35419C33-6BC2-4A15-B926-49DF46E58EE3}" dt="2024-02-11T15:30:03.647" v="4723" actId="1036"/>
          <ac:grpSpMkLst>
            <pc:docMk/>
            <pc:sldMk cId="642251962" sldId="315"/>
            <ac:grpSpMk id="89" creationId="{ADDC777C-F8D4-AEB9-BF70-3F609FA9C6F7}"/>
          </ac:grpSpMkLst>
        </pc:grpChg>
        <pc:grpChg chg="add mod">
          <ac:chgData name="夢華 名和" userId="bf21e65b39014d2d" providerId="LiveId" clId="{35419C33-6BC2-4A15-B926-49DF46E58EE3}" dt="2024-02-16T18:45:20.286" v="13894" actId="1038"/>
          <ac:grpSpMkLst>
            <pc:docMk/>
            <pc:sldMk cId="642251962" sldId="315"/>
            <ac:grpSpMk id="90" creationId="{81F383A3-D914-E0C8-270E-AFC7457E6C0F}"/>
          </ac:grpSpMkLst>
        </pc:grpChg>
        <pc:grpChg chg="add mod">
          <ac:chgData name="夢華 名和" userId="bf21e65b39014d2d" providerId="LiveId" clId="{35419C33-6BC2-4A15-B926-49DF46E58EE3}" dt="2024-02-11T15:30:03.647" v="4723" actId="1036"/>
          <ac:grpSpMkLst>
            <pc:docMk/>
            <pc:sldMk cId="642251962" sldId="315"/>
            <ac:grpSpMk id="100" creationId="{EFA41831-9D5B-F816-0EE3-B8645C911FDE}"/>
          </ac:grpSpMkLst>
        </pc:grpChg>
        <pc:grpChg chg="add mod">
          <ac:chgData name="夢華 名和" userId="bf21e65b39014d2d" providerId="LiveId" clId="{35419C33-6BC2-4A15-B926-49DF46E58EE3}" dt="2024-02-11T15:30:03.647" v="4723" actId="1036"/>
          <ac:grpSpMkLst>
            <pc:docMk/>
            <pc:sldMk cId="642251962" sldId="315"/>
            <ac:grpSpMk id="103" creationId="{55F68CEE-3AE1-42C6-3D34-FFCB0A3EAD19}"/>
          </ac:grpSpMkLst>
        </pc:grpChg>
        <pc:grpChg chg="add mod">
          <ac:chgData name="夢華 名和" userId="bf21e65b39014d2d" providerId="LiveId" clId="{35419C33-6BC2-4A15-B926-49DF46E58EE3}" dt="2024-02-11T15:30:03.647" v="4723" actId="1036"/>
          <ac:grpSpMkLst>
            <pc:docMk/>
            <pc:sldMk cId="642251962" sldId="315"/>
            <ac:grpSpMk id="108" creationId="{E9309CA3-8B7E-3347-FAF6-83C527D39B68}"/>
          </ac:grpSpMkLst>
        </pc:grpChg>
        <pc:grpChg chg="mod">
          <ac:chgData name="夢華 名和" userId="bf21e65b39014d2d" providerId="LiveId" clId="{35419C33-6BC2-4A15-B926-49DF46E58EE3}" dt="2024-02-11T13:07:23.951" v="2436"/>
          <ac:grpSpMkLst>
            <pc:docMk/>
            <pc:sldMk cId="642251962" sldId="315"/>
            <ac:grpSpMk id="109" creationId="{D6D7676E-24F2-634D-FE7C-B37C5D498EDB}"/>
          </ac:grpSpMkLst>
        </pc:grpChg>
        <pc:grpChg chg="mod">
          <ac:chgData name="夢華 名和" userId="bf21e65b39014d2d" providerId="LiveId" clId="{35419C33-6BC2-4A15-B926-49DF46E58EE3}" dt="2024-02-11T13:07:23.951" v="2436"/>
          <ac:grpSpMkLst>
            <pc:docMk/>
            <pc:sldMk cId="642251962" sldId="315"/>
            <ac:grpSpMk id="110" creationId="{1902F4CD-1111-9EDE-CD64-6BF32CA0C12C}"/>
          </ac:grpSpMkLst>
        </pc:grpChg>
        <pc:grpChg chg="mod">
          <ac:chgData name="夢華 名和" userId="bf21e65b39014d2d" providerId="LiveId" clId="{35419C33-6BC2-4A15-B926-49DF46E58EE3}" dt="2024-02-11T13:07:23.951" v="2436"/>
          <ac:grpSpMkLst>
            <pc:docMk/>
            <pc:sldMk cId="642251962" sldId="315"/>
            <ac:grpSpMk id="111" creationId="{B8AAFEDA-D989-E67B-D4D4-72143A368D8E}"/>
          </ac:grpSpMkLst>
        </pc:grpChg>
        <pc:grpChg chg="add mod">
          <ac:chgData name="夢華 名和" userId="bf21e65b39014d2d" providerId="LiveId" clId="{35419C33-6BC2-4A15-B926-49DF46E58EE3}" dt="2024-02-19T06:40:54.443" v="19719" actId="1038"/>
          <ac:grpSpMkLst>
            <pc:docMk/>
            <pc:sldMk cId="642251962" sldId="315"/>
            <ac:grpSpMk id="119" creationId="{D9D2BB6E-59EB-9DC9-5358-5ABC96AF2743}"/>
          </ac:grpSpMkLst>
        </pc:grpChg>
        <pc:grpChg chg="add mod">
          <ac:chgData name="夢華 名和" userId="bf21e65b39014d2d" providerId="LiveId" clId="{35419C33-6BC2-4A15-B926-49DF46E58EE3}" dt="2024-02-11T15:30:03.647" v="4723" actId="1036"/>
          <ac:grpSpMkLst>
            <pc:docMk/>
            <pc:sldMk cId="642251962" sldId="315"/>
            <ac:grpSpMk id="123" creationId="{C715F852-A1F2-4A02-DACD-DDA3F622C973}"/>
          </ac:grpSpMkLst>
        </pc:grpChg>
        <pc:grpChg chg="add mod">
          <ac:chgData name="夢華 名和" userId="bf21e65b39014d2d" providerId="LiveId" clId="{35419C33-6BC2-4A15-B926-49DF46E58EE3}" dt="2024-02-11T15:30:03.647" v="4723" actId="1036"/>
          <ac:grpSpMkLst>
            <pc:docMk/>
            <pc:sldMk cId="642251962" sldId="315"/>
            <ac:grpSpMk id="126" creationId="{B0C48936-BFC4-98D5-5F49-50703E09FBED}"/>
          </ac:grpSpMkLst>
        </pc:grpChg>
        <pc:grpChg chg="add mod">
          <ac:chgData name="夢華 名和" userId="bf21e65b39014d2d" providerId="LiveId" clId="{35419C33-6BC2-4A15-B926-49DF46E58EE3}" dt="2024-02-11T15:30:03.647" v="4723" actId="1036"/>
          <ac:grpSpMkLst>
            <pc:docMk/>
            <pc:sldMk cId="642251962" sldId="315"/>
            <ac:grpSpMk id="134" creationId="{042808B5-2B5C-CC17-E1A5-D2383F6D48EA}"/>
          </ac:grpSpMkLst>
        </pc:grpChg>
        <pc:graphicFrameChg chg="del mod">
          <ac:chgData name="夢華 名和" userId="bf21e65b39014d2d" providerId="LiveId" clId="{35419C33-6BC2-4A15-B926-49DF46E58EE3}" dt="2024-02-08T17:44:11.867" v="572" actId="478"/>
          <ac:graphicFrameMkLst>
            <pc:docMk/>
            <pc:sldMk cId="642251962" sldId="315"/>
            <ac:graphicFrameMk id="5" creationId="{252DB182-B31F-C8C0-7AD0-E172EA751B58}"/>
          </ac:graphicFrameMkLst>
        </pc:graphicFrameChg>
        <pc:graphicFrameChg chg="add del mod modGraphic">
          <ac:chgData name="夢華 名和" userId="bf21e65b39014d2d" providerId="LiveId" clId="{35419C33-6BC2-4A15-B926-49DF46E58EE3}" dt="2024-02-11T13:18:26.140" v="2813" actId="478"/>
          <ac:graphicFrameMkLst>
            <pc:docMk/>
            <pc:sldMk cId="642251962" sldId="315"/>
            <ac:graphicFrameMk id="131" creationId="{D3634C12-CF92-3A28-9953-7DB0D58C2BEC}"/>
          </ac:graphicFrameMkLst>
        </pc:graphicFrameChg>
        <pc:graphicFrameChg chg="add del mod modGraphic">
          <ac:chgData name="夢華 名和" userId="bf21e65b39014d2d" providerId="LiveId" clId="{35419C33-6BC2-4A15-B926-49DF46E58EE3}" dt="2024-02-11T13:16:21.667" v="2750" actId="478"/>
          <ac:graphicFrameMkLst>
            <pc:docMk/>
            <pc:sldMk cId="642251962" sldId="315"/>
            <ac:graphicFrameMk id="132" creationId="{77862A27-10B6-40AE-E71D-B15CC29EE9AB}"/>
          </ac:graphicFrameMkLst>
        </pc:graphicFrameChg>
        <pc:cxnChg chg="add mod">
          <ac:chgData name="夢華 名和" userId="bf21e65b39014d2d" providerId="LiveId" clId="{35419C33-6BC2-4A15-B926-49DF46E58EE3}" dt="2024-02-17T07:44:16.804" v="16158" actId="14100"/>
          <ac:cxnSpMkLst>
            <pc:docMk/>
            <pc:sldMk cId="642251962" sldId="315"/>
            <ac:cxnSpMk id="4" creationId="{C8AEE3AA-C8F1-5450-5482-D0FAF6A14E38}"/>
          </ac:cxnSpMkLst>
        </pc:cxnChg>
        <pc:cxnChg chg="add mod">
          <ac:chgData name="夢華 名和" userId="bf21e65b39014d2d" providerId="LiveId" clId="{35419C33-6BC2-4A15-B926-49DF46E58EE3}" dt="2024-02-11T13:25:15.883" v="3006" actId="208"/>
          <ac:cxnSpMkLst>
            <pc:docMk/>
            <pc:sldMk cId="642251962" sldId="315"/>
            <ac:cxnSpMk id="5" creationId="{83E0694E-5E4C-B51D-C088-B937E0DA67C0}"/>
          </ac:cxnSpMkLst>
        </pc:cxnChg>
        <pc:cxnChg chg="del mod topLvl">
          <ac:chgData name="夢華 名和" userId="bf21e65b39014d2d" providerId="LiveId" clId="{35419C33-6BC2-4A15-B926-49DF46E58EE3}" dt="2024-02-11T12:37:50.800" v="1546" actId="478"/>
          <ac:cxnSpMkLst>
            <pc:docMk/>
            <pc:sldMk cId="642251962" sldId="315"/>
            <ac:cxnSpMk id="11" creationId="{8F270764-97E3-87D5-45F6-E22A8FD349AB}"/>
          </ac:cxnSpMkLst>
        </pc:cxnChg>
        <pc:cxnChg chg="add mod">
          <ac:chgData name="夢華 名和" userId="bf21e65b39014d2d" providerId="LiveId" clId="{35419C33-6BC2-4A15-B926-49DF46E58EE3}" dt="2024-02-13T05:08:43.555" v="12528" actId="1037"/>
          <ac:cxnSpMkLst>
            <pc:docMk/>
            <pc:sldMk cId="642251962" sldId="315"/>
            <ac:cxnSpMk id="23" creationId="{F57D6A56-DD92-CE80-992A-1E5BBAC7299F}"/>
          </ac:cxnSpMkLst>
        </pc:cxnChg>
        <pc:cxnChg chg="add mod">
          <ac:chgData name="夢華 名和" userId="bf21e65b39014d2d" providerId="LiveId" clId="{35419C33-6BC2-4A15-B926-49DF46E58EE3}" dt="2024-02-13T05:08:43.555" v="12528" actId="1037"/>
          <ac:cxnSpMkLst>
            <pc:docMk/>
            <pc:sldMk cId="642251962" sldId="315"/>
            <ac:cxnSpMk id="25" creationId="{93FA4530-893A-94F3-F34E-C3D1C4614BE3}"/>
          </ac:cxnSpMkLst>
        </pc:cxnChg>
        <pc:cxnChg chg="add mod">
          <ac:chgData name="夢華 名和" userId="bf21e65b39014d2d" providerId="LiveId" clId="{35419C33-6BC2-4A15-B926-49DF46E58EE3}" dt="2024-02-11T15:30:20.579" v="4729" actId="1036"/>
          <ac:cxnSpMkLst>
            <pc:docMk/>
            <pc:sldMk cId="642251962" sldId="315"/>
            <ac:cxnSpMk id="41" creationId="{3FB2B858-DEF4-199B-14D3-D59652045C7A}"/>
          </ac:cxnSpMkLst>
        </pc:cxnChg>
        <pc:cxnChg chg="add mod">
          <ac:chgData name="夢華 名和" userId="bf21e65b39014d2d" providerId="LiveId" clId="{35419C33-6BC2-4A15-B926-49DF46E58EE3}" dt="2024-02-11T15:30:20.579" v="4729" actId="1036"/>
          <ac:cxnSpMkLst>
            <pc:docMk/>
            <pc:sldMk cId="642251962" sldId="315"/>
            <ac:cxnSpMk id="42" creationId="{9FC09A5D-F1E0-37C4-564F-AA2BD3BB4074}"/>
          </ac:cxnSpMkLst>
        </pc:cxnChg>
        <pc:cxnChg chg="add mod">
          <ac:chgData name="夢華 名和" userId="bf21e65b39014d2d" providerId="LiveId" clId="{35419C33-6BC2-4A15-B926-49DF46E58EE3}" dt="2024-02-11T15:30:03.647" v="4723" actId="1036"/>
          <ac:cxnSpMkLst>
            <pc:docMk/>
            <pc:sldMk cId="642251962" sldId="315"/>
            <ac:cxnSpMk id="53" creationId="{5FEF49BB-AA21-FE7E-80D8-36B54326AF7F}"/>
          </ac:cxnSpMkLst>
        </pc:cxnChg>
        <pc:cxnChg chg="add mod">
          <ac:chgData name="夢華 名和" userId="bf21e65b39014d2d" providerId="LiveId" clId="{35419C33-6BC2-4A15-B926-49DF46E58EE3}" dt="2024-02-16T18:45:06.174" v="13884" actId="1035"/>
          <ac:cxnSpMkLst>
            <pc:docMk/>
            <pc:sldMk cId="642251962" sldId="315"/>
            <ac:cxnSpMk id="54" creationId="{78D7528D-85AC-B590-E332-5D156BB7287F}"/>
          </ac:cxnSpMkLst>
        </pc:cxnChg>
        <pc:cxnChg chg="add mod">
          <ac:chgData name="夢華 名和" userId="bf21e65b39014d2d" providerId="LiveId" clId="{35419C33-6BC2-4A15-B926-49DF46E58EE3}" dt="2024-02-11T15:30:03.647" v="4723" actId="1036"/>
          <ac:cxnSpMkLst>
            <pc:docMk/>
            <pc:sldMk cId="642251962" sldId="315"/>
            <ac:cxnSpMk id="106" creationId="{0A416B64-BD2F-7AFC-1AB5-F6B8C6A09240}"/>
          </ac:cxnSpMkLst>
        </pc:cxnChg>
        <pc:cxnChg chg="add mod">
          <ac:chgData name="夢華 名和" userId="bf21e65b39014d2d" providerId="LiveId" clId="{35419C33-6BC2-4A15-B926-49DF46E58EE3}" dt="2024-02-11T15:30:03.647" v="4723" actId="1036"/>
          <ac:cxnSpMkLst>
            <pc:docMk/>
            <pc:sldMk cId="642251962" sldId="315"/>
            <ac:cxnSpMk id="107" creationId="{D1FCE000-F517-46F5-A12F-6410224CC230}"/>
          </ac:cxnSpMkLst>
        </pc:cxnChg>
        <pc:cxnChg chg="add mod">
          <ac:chgData name="夢華 名和" userId="bf21e65b39014d2d" providerId="LiveId" clId="{35419C33-6BC2-4A15-B926-49DF46E58EE3}" dt="2024-02-11T13:26:58.319" v="3027" actId="1038"/>
          <ac:cxnSpMkLst>
            <pc:docMk/>
            <pc:sldMk cId="642251962" sldId="315"/>
            <ac:cxnSpMk id="141" creationId="{06AA023F-1455-54FF-212F-02F86CF51838}"/>
          </ac:cxnSpMkLst>
        </pc:cxnChg>
        <pc:cxnChg chg="add mod">
          <ac:chgData name="夢華 名和" userId="bf21e65b39014d2d" providerId="LiveId" clId="{35419C33-6BC2-4A15-B926-49DF46E58EE3}" dt="2024-02-13T05:08:23.523" v="12501" actId="1076"/>
          <ac:cxnSpMkLst>
            <pc:docMk/>
            <pc:sldMk cId="642251962" sldId="315"/>
            <ac:cxnSpMk id="143" creationId="{68FEAFDE-B50B-E450-9481-F21480C0BEF6}"/>
          </ac:cxnSpMkLst>
        </pc:cxnChg>
        <pc:cxnChg chg="add del mod">
          <ac:chgData name="夢華 名和" userId="bf21e65b39014d2d" providerId="LiveId" clId="{35419C33-6BC2-4A15-B926-49DF46E58EE3}" dt="2024-02-11T13:26:24.349" v="3011" actId="478"/>
          <ac:cxnSpMkLst>
            <pc:docMk/>
            <pc:sldMk cId="642251962" sldId="315"/>
            <ac:cxnSpMk id="153" creationId="{C89DBDAC-1F93-B414-54E5-B3975271795A}"/>
          </ac:cxnSpMkLst>
        </pc:cxnChg>
      </pc:sldChg>
      <pc:sldChg chg="new del">
        <pc:chgData name="夢華 名和" userId="bf21e65b39014d2d" providerId="LiveId" clId="{35419C33-6BC2-4A15-B926-49DF46E58EE3}" dt="2024-02-08T16:29:26.894" v="235" actId="47"/>
        <pc:sldMkLst>
          <pc:docMk/>
          <pc:sldMk cId="776887233" sldId="315"/>
        </pc:sldMkLst>
      </pc:sldChg>
      <pc:sldChg chg="new del">
        <pc:chgData name="夢華 名和" userId="bf21e65b39014d2d" providerId="LiveId" clId="{35419C33-6BC2-4A15-B926-49DF46E58EE3}" dt="2024-02-08T16:30:39.194" v="269" actId="47"/>
        <pc:sldMkLst>
          <pc:docMk/>
          <pc:sldMk cId="1702379516" sldId="316"/>
        </pc:sldMkLst>
      </pc:sldChg>
      <pc:sldChg chg="addSp delSp modSp new mod modNotesTx">
        <pc:chgData name="夢華 名和" userId="bf21e65b39014d2d" providerId="LiveId" clId="{35419C33-6BC2-4A15-B926-49DF46E58EE3}" dt="2024-02-16T19:26:59.012" v="15196" actId="1076"/>
        <pc:sldMkLst>
          <pc:docMk/>
          <pc:sldMk cId="1970043306" sldId="316"/>
        </pc:sldMkLst>
        <pc:spChg chg="add mod">
          <ac:chgData name="夢華 名和" userId="bf21e65b39014d2d" providerId="LiveId" clId="{35419C33-6BC2-4A15-B926-49DF46E58EE3}" dt="2024-02-08T16:36:12.900" v="283"/>
          <ac:spMkLst>
            <pc:docMk/>
            <pc:sldMk cId="1970043306" sldId="316"/>
            <ac:spMk id="3" creationId="{D1A5EA37-0F97-11A8-CE70-2E3C99A50412}"/>
          </ac:spMkLst>
        </pc:spChg>
        <pc:spChg chg="add mod">
          <ac:chgData name="夢華 名和" userId="bf21e65b39014d2d" providerId="LiveId" clId="{35419C33-6BC2-4A15-B926-49DF46E58EE3}" dt="2024-02-11T13:45:49.873" v="3326" actId="20577"/>
          <ac:spMkLst>
            <pc:docMk/>
            <pc:sldMk cId="1970043306" sldId="316"/>
            <ac:spMk id="4" creationId="{0D3E4C62-6C8E-9B72-2D66-ECF72D0DEF4D}"/>
          </ac:spMkLst>
        </pc:spChg>
        <pc:spChg chg="add mod">
          <ac:chgData name="夢華 名和" userId="bf21e65b39014d2d" providerId="LiveId" clId="{35419C33-6BC2-4A15-B926-49DF46E58EE3}" dt="2024-02-13T03:03:34.037" v="10479" actId="14100"/>
          <ac:spMkLst>
            <pc:docMk/>
            <pc:sldMk cId="1970043306" sldId="316"/>
            <ac:spMk id="8" creationId="{577E7221-7CA2-DBCF-87AA-9AF7D8C38845}"/>
          </ac:spMkLst>
        </pc:spChg>
        <pc:spChg chg="add mod">
          <ac:chgData name="夢華 名和" userId="bf21e65b39014d2d" providerId="LiveId" clId="{35419C33-6BC2-4A15-B926-49DF46E58EE3}" dt="2024-02-16T19:26:57.308" v="15195" actId="1076"/>
          <ac:spMkLst>
            <pc:docMk/>
            <pc:sldMk cId="1970043306" sldId="316"/>
            <ac:spMk id="9" creationId="{D40DE2AC-4FE4-0C9E-39DE-679967D43AE2}"/>
          </ac:spMkLst>
        </pc:spChg>
        <pc:spChg chg="add mod">
          <ac:chgData name="夢華 名和" userId="bf21e65b39014d2d" providerId="LiveId" clId="{35419C33-6BC2-4A15-B926-49DF46E58EE3}" dt="2024-02-16T19:26:55.119" v="15194" actId="1076"/>
          <ac:spMkLst>
            <pc:docMk/>
            <pc:sldMk cId="1970043306" sldId="316"/>
            <ac:spMk id="10" creationId="{1FD6AA57-7DB4-8865-0065-62846B88FDB2}"/>
          </ac:spMkLst>
        </pc:spChg>
        <pc:spChg chg="add del mod">
          <ac:chgData name="夢華 名和" userId="bf21e65b39014d2d" providerId="LiveId" clId="{35419C33-6BC2-4A15-B926-49DF46E58EE3}" dt="2024-02-11T14:07:44.127" v="3634" actId="478"/>
          <ac:spMkLst>
            <pc:docMk/>
            <pc:sldMk cId="1970043306" sldId="316"/>
            <ac:spMk id="11" creationId="{F522A187-2454-9D65-6DDA-D48D16AC919F}"/>
          </ac:spMkLst>
        </pc:spChg>
        <pc:spChg chg="add mod">
          <ac:chgData name="夢華 名和" userId="bf21e65b39014d2d" providerId="LiveId" clId="{35419C33-6BC2-4A15-B926-49DF46E58EE3}" dt="2024-02-16T19:13:10.026" v="14542" actId="1076"/>
          <ac:spMkLst>
            <pc:docMk/>
            <pc:sldMk cId="1970043306" sldId="316"/>
            <ac:spMk id="12" creationId="{F59EE88F-DF97-A6DC-AA8E-3A1004E353BB}"/>
          </ac:spMkLst>
        </pc:spChg>
        <pc:spChg chg="add mod ord">
          <ac:chgData name="夢華 名和" userId="bf21e65b39014d2d" providerId="LiveId" clId="{35419C33-6BC2-4A15-B926-49DF46E58EE3}" dt="2024-02-16T19:13:00.992" v="14539" actId="14100"/>
          <ac:spMkLst>
            <pc:docMk/>
            <pc:sldMk cId="1970043306" sldId="316"/>
            <ac:spMk id="13" creationId="{9D254F3E-D16D-DCDC-D4E3-2B65834DB011}"/>
          </ac:spMkLst>
        </pc:spChg>
        <pc:graphicFrameChg chg="add mod modGraphic">
          <ac:chgData name="夢華 名和" userId="bf21e65b39014d2d" providerId="LiveId" clId="{35419C33-6BC2-4A15-B926-49DF46E58EE3}" dt="2024-02-16T19:13:17.326" v="14553" actId="1035"/>
          <ac:graphicFrameMkLst>
            <pc:docMk/>
            <pc:sldMk cId="1970043306" sldId="316"/>
            <ac:graphicFrameMk id="5" creationId="{9B2E9C61-1A5F-8E76-7561-1CAA68B5CBC8}"/>
          </ac:graphicFrameMkLst>
        </pc:graphicFrameChg>
        <pc:graphicFrameChg chg="add del mod modGraphic">
          <ac:chgData name="夢華 名和" userId="bf21e65b39014d2d" providerId="LiveId" clId="{35419C33-6BC2-4A15-B926-49DF46E58EE3}" dt="2024-02-11T13:37:30.212" v="3214" actId="478"/>
          <ac:graphicFrameMkLst>
            <pc:docMk/>
            <pc:sldMk cId="1970043306" sldId="316"/>
            <ac:graphicFrameMk id="6" creationId="{742D38AB-20C0-885F-931D-696006A81AC4}"/>
          </ac:graphicFrameMkLst>
        </pc:graphicFrameChg>
        <pc:graphicFrameChg chg="add del">
          <ac:chgData name="夢華 名和" userId="bf21e65b39014d2d" providerId="LiveId" clId="{35419C33-6BC2-4A15-B926-49DF46E58EE3}" dt="2024-02-11T13:44:08.387" v="3298" actId="478"/>
          <ac:graphicFrameMkLst>
            <pc:docMk/>
            <pc:sldMk cId="1970043306" sldId="316"/>
            <ac:graphicFrameMk id="7" creationId="{8959F8D6-93DA-40EB-5B55-EB29D29A0D63}"/>
          </ac:graphicFrameMkLst>
        </pc:graphicFrameChg>
        <pc:picChg chg="add mod">
          <ac:chgData name="夢華 名和" userId="bf21e65b39014d2d" providerId="LiveId" clId="{35419C33-6BC2-4A15-B926-49DF46E58EE3}" dt="2024-02-16T19:26:59.012" v="15196" actId="1076"/>
          <ac:picMkLst>
            <pc:docMk/>
            <pc:sldMk cId="1970043306" sldId="316"/>
            <ac:picMk id="3074" creationId="{7C002DCA-100D-63C6-A61C-EFB4F05838D7}"/>
          </ac:picMkLst>
        </pc:picChg>
      </pc:sldChg>
      <pc:sldChg chg="del">
        <pc:chgData name="夢華 名和" userId="bf21e65b39014d2d" providerId="LiveId" clId="{35419C33-6BC2-4A15-B926-49DF46E58EE3}" dt="2024-02-08T15:49:23.018" v="0" actId="47"/>
        <pc:sldMkLst>
          <pc:docMk/>
          <pc:sldMk cId="1982490696" sldId="316"/>
        </pc:sldMkLst>
      </pc:sldChg>
      <pc:sldChg chg="addSp delSp modSp add mod modNotesTx">
        <pc:chgData name="夢華 名和" userId="bf21e65b39014d2d" providerId="LiveId" clId="{35419C33-6BC2-4A15-B926-49DF46E58EE3}" dt="2024-02-17T09:26:02.509" v="17854" actId="20577"/>
        <pc:sldMkLst>
          <pc:docMk/>
          <pc:sldMk cId="465625562" sldId="317"/>
        </pc:sldMkLst>
        <pc:spChg chg="del">
          <ac:chgData name="夢華 名和" userId="bf21e65b39014d2d" providerId="LiveId" clId="{35419C33-6BC2-4A15-B926-49DF46E58EE3}" dt="2024-02-10T07:46:44.777" v="575" actId="478"/>
          <ac:spMkLst>
            <pc:docMk/>
            <pc:sldMk cId="465625562" sldId="317"/>
            <ac:spMk id="4" creationId="{404FCE1C-61E7-F42D-944A-19982CCD141B}"/>
          </ac:spMkLst>
        </pc:spChg>
        <pc:spChg chg="mod">
          <ac:chgData name="夢華 名和" userId="bf21e65b39014d2d" providerId="LiveId" clId="{35419C33-6BC2-4A15-B926-49DF46E58EE3}" dt="2024-02-17T09:25:59.576" v="17852" actId="20577"/>
          <ac:spMkLst>
            <pc:docMk/>
            <pc:sldMk cId="465625562" sldId="317"/>
            <ac:spMk id="7" creationId="{0E8BE77F-B931-1AEC-01E3-C974B2772290}"/>
          </ac:spMkLst>
        </pc:spChg>
        <pc:spChg chg="mod">
          <ac:chgData name="夢華 名和" userId="bf21e65b39014d2d" providerId="LiveId" clId="{35419C33-6BC2-4A15-B926-49DF46E58EE3}" dt="2024-02-08T17:04:48.118" v="465" actId="1035"/>
          <ac:spMkLst>
            <pc:docMk/>
            <pc:sldMk cId="465625562" sldId="317"/>
            <ac:spMk id="9" creationId="{A28EEC68-6877-D297-2886-4E784A39E960}"/>
          </ac:spMkLst>
        </pc:spChg>
        <pc:spChg chg="del">
          <ac:chgData name="夢華 名和" userId="bf21e65b39014d2d" providerId="LiveId" clId="{35419C33-6BC2-4A15-B926-49DF46E58EE3}" dt="2024-02-10T08:43:49.694" v="608" actId="21"/>
          <ac:spMkLst>
            <pc:docMk/>
            <pc:sldMk cId="465625562" sldId="317"/>
            <ac:spMk id="10" creationId="{5AD2E62F-D3BB-6C8D-23BF-3CE8F1B3EE6F}"/>
          </ac:spMkLst>
        </pc:spChg>
        <pc:spChg chg="mod">
          <ac:chgData name="夢華 名和" userId="bf21e65b39014d2d" providerId="LiveId" clId="{35419C33-6BC2-4A15-B926-49DF46E58EE3}" dt="2024-02-10T09:00:35.811" v="661" actId="14100"/>
          <ac:spMkLst>
            <pc:docMk/>
            <pc:sldMk cId="465625562" sldId="317"/>
            <ac:spMk id="11" creationId="{539EEE79-1002-EBC8-AE92-6C61C9C560C9}"/>
          </ac:spMkLst>
        </pc:spChg>
        <pc:spChg chg="mod">
          <ac:chgData name="夢華 名和" userId="bf21e65b39014d2d" providerId="LiveId" clId="{35419C33-6BC2-4A15-B926-49DF46E58EE3}" dt="2024-02-10T09:02:28.965" v="685" actId="20577"/>
          <ac:spMkLst>
            <pc:docMk/>
            <pc:sldMk cId="465625562" sldId="317"/>
            <ac:spMk id="13" creationId="{AB89CC87-55DC-69A0-449F-389FA73EFB8C}"/>
          </ac:spMkLst>
        </pc:spChg>
        <pc:spChg chg="mod topLvl">
          <ac:chgData name="夢華 名和" userId="bf21e65b39014d2d" providerId="LiveId" clId="{35419C33-6BC2-4A15-B926-49DF46E58EE3}" dt="2024-02-17T09:26:02.509" v="17854" actId="20577"/>
          <ac:spMkLst>
            <pc:docMk/>
            <pc:sldMk cId="465625562" sldId="317"/>
            <ac:spMk id="16" creationId="{8FDFAE13-E697-7A49-3486-0EB184E0D08C}"/>
          </ac:spMkLst>
        </pc:spChg>
        <pc:spChg chg="add mod">
          <ac:chgData name="夢華 名和" userId="bf21e65b39014d2d" providerId="LiveId" clId="{35419C33-6BC2-4A15-B926-49DF46E58EE3}" dt="2024-02-10T09:02:59.099" v="688" actId="14100"/>
          <ac:spMkLst>
            <pc:docMk/>
            <pc:sldMk cId="465625562" sldId="317"/>
            <ac:spMk id="22" creationId="{514689CF-D044-64A0-23AD-8E9D1284E3E6}"/>
          </ac:spMkLst>
        </pc:spChg>
        <pc:spChg chg="add mod">
          <ac:chgData name="夢華 名和" userId="bf21e65b39014d2d" providerId="LiveId" clId="{35419C33-6BC2-4A15-B926-49DF46E58EE3}" dt="2024-02-10T09:02:18.630" v="682" actId="1076"/>
          <ac:spMkLst>
            <pc:docMk/>
            <pc:sldMk cId="465625562" sldId="317"/>
            <ac:spMk id="23" creationId="{6DAAF31A-9561-4FB4-1D47-5D18F07D8F52}"/>
          </ac:spMkLst>
        </pc:spChg>
        <pc:spChg chg="del topLvl">
          <ac:chgData name="夢華 名和" userId="bf21e65b39014d2d" providerId="LiveId" clId="{35419C33-6BC2-4A15-B926-49DF46E58EE3}" dt="2024-02-10T08:44:37.915" v="618" actId="21"/>
          <ac:spMkLst>
            <pc:docMk/>
            <pc:sldMk cId="465625562" sldId="317"/>
            <ac:spMk id="39" creationId="{6B9786A5-9E55-46A4-2287-3492A44D0473}"/>
          </ac:spMkLst>
        </pc:spChg>
        <pc:spChg chg="mod">
          <ac:chgData name="夢華 名和" userId="bf21e65b39014d2d" providerId="LiveId" clId="{35419C33-6BC2-4A15-B926-49DF46E58EE3}" dt="2024-02-11T12:38:15.735" v="1550" actId="113"/>
          <ac:spMkLst>
            <pc:docMk/>
            <pc:sldMk cId="465625562" sldId="317"/>
            <ac:spMk id="44" creationId="{6F530A73-8A29-17B4-571E-2936A3B9D80E}"/>
          </ac:spMkLst>
        </pc:spChg>
        <pc:grpChg chg="del">
          <ac:chgData name="夢華 名和" userId="bf21e65b39014d2d" providerId="LiveId" clId="{35419C33-6BC2-4A15-B926-49DF46E58EE3}" dt="2024-02-10T08:44:37.915" v="618" actId="21"/>
          <ac:grpSpMkLst>
            <pc:docMk/>
            <pc:sldMk cId="465625562" sldId="317"/>
            <ac:grpSpMk id="42" creationId="{AB9E1B4E-C9CB-8DB5-E4D4-6B5B4E31C429}"/>
          </ac:grpSpMkLst>
        </pc:grpChg>
        <pc:grpChg chg="mod">
          <ac:chgData name="夢華 名和" userId="bf21e65b39014d2d" providerId="LiveId" clId="{35419C33-6BC2-4A15-B926-49DF46E58EE3}" dt="2024-02-10T09:00:09.937" v="655" actId="1035"/>
          <ac:grpSpMkLst>
            <pc:docMk/>
            <pc:sldMk cId="465625562" sldId="317"/>
            <ac:grpSpMk id="49" creationId="{2E640A6E-3DBB-8E81-F490-C99A9F1DB8DD}"/>
          </ac:grpSpMkLst>
        </pc:grpChg>
        <pc:graphicFrameChg chg="del">
          <ac:chgData name="夢華 名和" userId="bf21e65b39014d2d" providerId="LiveId" clId="{35419C33-6BC2-4A15-B926-49DF46E58EE3}" dt="2024-02-10T07:46:40.573" v="574" actId="478"/>
          <ac:graphicFrameMkLst>
            <pc:docMk/>
            <pc:sldMk cId="465625562" sldId="317"/>
            <ac:graphicFrameMk id="14" creationId="{4B8546BC-A1F8-1EE0-D12C-440B4BDFA101}"/>
          </ac:graphicFrameMkLst>
        </pc:graphicFrameChg>
        <pc:graphicFrameChg chg="add del mod">
          <ac:chgData name="夢華 名和" userId="bf21e65b39014d2d" providerId="LiveId" clId="{35419C33-6BC2-4A15-B926-49DF46E58EE3}" dt="2024-02-10T08:43:44.565" v="607" actId="478"/>
          <ac:graphicFrameMkLst>
            <pc:docMk/>
            <pc:sldMk cId="465625562" sldId="317"/>
            <ac:graphicFrameMk id="19" creationId="{39DEA5A7-F45A-12E4-E416-85A1D0AD06CF}"/>
          </ac:graphicFrameMkLst>
        </pc:graphicFrameChg>
        <pc:graphicFrameChg chg="mod">
          <ac:chgData name="夢華 名和" userId="bf21e65b39014d2d" providerId="LiveId" clId="{35419C33-6BC2-4A15-B926-49DF46E58EE3}" dt="2024-02-10T09:00:14.708" v="660" actId="1035"/>
          <ac:graphicFrameMkLst>
            <pc:docMk/>
            <pc:sldMk cId="465625562" sldId="317"/>
            <ac:graphicFrameMk id="34" creationId="{F95234EB-2E72-607A-363E-93ADCECC5291}"/>
          </ac:graphicFrameMkLst>
        </pc:graphicFrameChg>
        <pc:picChg chg="add del mod modCrop">
          <ac:chgData name="夢華 名和" userId="bf21e65b39014d2d" providerId="LiveId" clId="{35419C33-6BC2-4A15-B926-49DF46E58EE3}" dt="2024-02-10T08:59:26.064" v="645" actId="478"/>
          <ac:picMkLst>
            <pc:docMk/>
            <pc:sldMk cId="465625562" sldId="317"/>
            <ac:picMk id="15" creationId="{16B68C78-72F4-AE74-B255-824EE94190E3}"/>
          </ac:picMkLst>
        </pc:picChg>
        <pc:picChg chg="add mod modCrop">
          <ac:chgData name="夢華 名和" userId="bf21e65b39014d2d" providerId="LiveId" clId="{35419C33-6BC2-4A15-B926-49DF46E58EE3}" dt="2024-02-10T08:59:48.952" v="651" actId="1076"/>
          <ac:picMkLst>
            <pc:docMk/>
            <pc:sldMk cId="465625562" sldId="317"/>
            <ac:picMk id="21" creationId="{519D0DDF-0693-FE95-B424-5DF399892765}"/>
          </ac:picMkLst>
        </pc:picChg>
      </pc:sldChg>
      <pc:sldChg chg="addSp modSp new del mod">
        <pc:chgData name="夢華 名和" userId="bf21e65b39014d2d" providerId="LiveId" clId="{35419C33-6BC2-4A15-B926-49DF46E58EE3}" dt="2024-02-08T17:04:04.768" v="460" actId="47"/>
        <pc:sldMkLst>
          <pc:docMk/>
          <pc:sldMk cId="1367438369" sldId="317"/>
        </pc:sldMkLst>
        <pc:spChg chg="add mod">
          <ac:chgData name="夢華 名和" userId="bf21e65b39014d2d" providerId="LiveId" clId="{35419C33-6BC2-4A15-B926-49DF46E58EE3}" dt="2024-02-08T16:44:43.352" v="321"/>
          <ac:spMkLst>
            <pc:docMk/>
            <pc:sldMk cId="1367438369" sldId="317"/>
            <ac:spMk id="3" creationId="{95FA487D-F8A0-F1A9-3A51-EBD0F6F5C71C}"/>
          </ac:spMkLst>
        </pc:spChg>
        <pc:spChg chg="add mod">
          <ac:chgData name="夢華 名和" userId="bf21e65b39014d2d" providerId="LiveId" clId="{35419C33-6BC2-4A15-B926-49DF46E58EE3}" dt="2024-02-08T16:45:04.625" v="326" actId="20577"/>
          <ac:spMkLst>
            <pc:docMk/>
            <pc:sldMk cId="1367438369" sldId="317"/>
            <ac:spMk id="4" creationId="{80EF3F69-E602-E6E9-0770-6F0AEC76E359}"/>
          </ac:spMkLst>
        </pc:spChg>
        <pc:spChg chg="add mod">
          <ac:chgData name="夢華 名和" userId="bf21e65b39014d2d" providerId="LiveId" clId="{35419C33-6BC2-4A15-B926-49DF46E58EE3}" dt="2024-02-08T17:00:10.971" v="443" actId="1076"/>
          <ac:spMkLst>
            <pc:docMk/>
            <pc:sldMk cId="1367438369" sldId="317"/>
            <ac:spMk id="6" creationId="{8A51C074-5ADA-5380-7074-8659FCC3F2B7}"/>
          </ac:spMkLst>
        </pc:spChg>
        <pc:graphicFrameChg chg="add mod">
          <ac:chgData name="夢華 名和" userId="bf21e65b39014d2d" providerId="LiveId" clId="{35419C33-6BC2-4A15-B926-49DF46E58EE3}" dt="2024-02-08T16:59:59.465" v="441" actId="1076"/>
          <ac:graphicFrameMkLst>
            <pc:docMk/>
            <pc:sldMk cId="1367438369" sldId="317"/>
            <ac:graphicFrameMk id="5" creationId="{914257AF-5D46-53CA-66F6-B31D44196F36}"/>
          </ac:graphicFrameMkLst>
        </pc:graphicFrameChg>
      </pc:sldChg>
      <pc:sldChg chg="del">
        <pc:chgData name="夢華 名和" userId="bf21e65b39014d2d" providerId="LiveId" clId="{35419C33-6BC2-4A15-B926-49DF46E58EE3}" dt="2024-02-08T15:49:23.018" v="0" actId="47"/>
        <pc:sldMkLst>
          <pc:docMk/>
          <pc:sldMk cId="2708150113" sldId="317"/>
        </pc:sldMkLst>
      </pc:sldChg>
      <pc:sldChg chg="del">
        <pc:chgData name="夢華 名和" userId="bf21e65b39014d2d" providerId="LiveId" clId="{35419C33-6BC2-4A15-B926-49DF46E58EE3}" dt="2024-02-08T15:49:23.018" v="0" actId="47"/>
        <pc:sldMkLst>
          <pc:docMk/>
          <pc:sldMk cId="1412268547" sldId="318"/>
        </pc:sldMkLst>
      </pc:sldChg>
      <pc:sldChg chg="addSp delSp modSp add mod addCm modCm modNotesTx">
        <pc:chgData name="夢華 名和" userId="bf21e65b39014d2d" providerId="LiveId" clId="{35419C33-6BC2-4A15-B926-49DF46E58EE3}" dt="2024-02-19T00:15:49.406" v="18323" actId="20577"/>
        <pc:sldMkLst>
          <pc:docMk/>
          <pc:sldMk cId="2489394975" sldId="318"/>
        </pc:sldMkLst>
        <pc:spChg chg="add mod">
          <ac:chgData name="夢華 名和" userId="bf21e65b39014d2d" providerId="LiveId" clId="{35419C33-6BC2-4A15-B926-49DF46E58EE3}" dt="2024-02-17T09:23:53.996" v="17814" actId="1035"/>
          <ac:spMkLst>
            <pc:docMk/>
            <pc:sldMk cId="2489394975" sldId="318"/>
            <ac:spMk id="4" creationId="{6AB89BE9-0FFA-6401-9514-B3CEFFA79C66}"/>
          </ac:spMkLst>
        </pc:spChg>
        <pc:spChg chg="mod">
          <ac:chgData name="夢華 名和" userId="bf21e65b39014d2d" providerId="LiveId" clId="{35419C33-6BC2-4A15-B926-49DF46E58EE3}" dt="2024-02-17T09:25:43.003" v="17847" actId="404"/>
          <ac:spMkLst>
            <pc:docMk/>
            <pc:sldMk cId="2489394975" sldId="318"/>
            <ac:spMk id="5" creationId="{1EAE373A-97F9-1F36-E880-6ADD1C511232}"/>
          </ac:spMkLst>
        </pc:spChg>
        <pc:spChg chg="add mod">
          <ac:chgData name="夢華 名和" userId="bf21e65b39014d2d" providerId="LiveId" clId="{35419C33-6BC2-4A15-B926-49DF46E58EE3}" dt="2024-02-17T09:23:39.034" v="17808" actId="1035"/>
          <ac:spMkLst>
            <pc:docMk/>
            <pc:sldMk cId="2489394975" sldId="318"/>
            <ac:spMk id="7" creationId="{27E3C7E4-D7EB-5684-95D0-9F1472FCB03C}"/>
          </ac:spMkLst>
        </pc:spChg>
        <pc:spChg chg="mod">
          <ac:chgData name="夢華 名和" userId="bf21e65b39014d2d" providerId="LiveId" clId="{35419C33-6BC2-4A15-B926-49DF46E58EE3}" dt="2024-02-17T09:23:39.034" v="17808" actId="1035"/>
          <ac:spMkLst>
            <pc:docMk/>
            <pc:sldMk cId="2489394975" sldId="318"/>
            <ac:spMk id="8" creationId="{8D105BF8-23B3-EC94-7AB9-6484376F79CC}"/>
          </ac:spMkLst>
        </pc:spChg>
        <pc:spChg chg="add mod">
          <ac:chgData name="夢華 名和" userId="bf21e65b39014d2d" providerId="LiveId" clId="{35419C33-6BC2-4A15-B926-49DF46E58EE3}" dt="2024-02-17T09:23:39.034" v="17808" actId="1035"/>
          <ac:spMkLst>
            <pc:docMk/>
            <pc:sldMk cId="2489394975" sldId="318"/>
            <ac:spMk id="11" creationId="{0A0BA9E1-4ADE-F892-F816-B39C9F34B722}"/>
          </ac:spMkLst>
        </pc:spChg>
        <pc:spChg chg="mod">
          <ac:chgData name="夢華 名和" userId="bf21e65b39014d2d" providerId="LiveId" clId="{35419C33-6BC2-4A15-B926-49DF46E58EE3}" dt="2024-02-17T09:23:39.034" v="17808" actId="1035"/>
          <ac:spMkLst>
            <pc:docMk/>
            <pc:sldMk cId="2489394975" sldId="318"/>
            <ac:spMk id="12" creationId="{886E9E23-AF03-DCC8-C449-50CD863BAB18}"/>
          </ac:spMkLst>
        </pc:spChg>
        <pc:spChg chg="mod">
          <ac:chgData name="夢華 名和" userId="bf21e65b39014d2d" providerId="LiveId" clId="{35419C33-6BC2-4A15-B926-49DF46E58EE3}" dt="2024-02-17T09:23:53.996" v="17814" actId="1035"/>
          <ac:spMkLst>
            <pc:docMk/>
            <pc:sldMk cId="2489394975" sldId="318"/>
            <ac:spMk id="13" creationId="{BF1E2882-0346-4849-E2C1-DC51AD5690CA}"/>
          </ac:spMkLst>
        </pc:spChg>
        <pc:spChg chg="add del mod">
          <ac:chgData name="夢華 名和" userId="bf21e65b39014d2d" providerId="LiveId" clId="{35419C33-6BC2-4A15-B926-49DF46E58EE3}" dt="2024-02-12T16:17:38.745" v="5483" actId="21"/>
          <ac:spMkLst>
            <pc:docMk/>
            <pc:sldMk cId="2489394975" sldId="318"/>
            <ac:spMk id="14" creationId="{89ADC77A-0666-D3E3-88F9-D6BB53AD8EE6}"/>
          </ac:spMkLst>
        </pc:spChg>
        <pc:spChg chg="mod">
          <ac:chgData name="夢華 名和" userId="bf21e65b39014d2d" providerId="LiveId" clId="{35419C33-6BC2-4A15-B926-49DF46E58EE3}" dt="2024-02-13T02:13:30.020" v="10119" actId="20577"/>
          <ac:spMkLst>
            <pc:docMk/>
            <pc:sldMk cId="2489394975" sldId="318"/>
            <ac:spMk id="15" creationId="{B3291FEE-8BCA-A61F-3144-622BF4F54393}"/>
          </ac:spMkLst>
        </pc:spChg>
        <pc:spChg chg="mod">
          <ac:chgData name="夢華 名和" userId="bf21e65b39014d2d" providerId="LiveId" clId="{35419C33-6BC2-4A15-B926-49DF46E58EE3}" dt="2024-02-12T16:17:58.651" v="5519"/>
          <ac:spMkLst>
            <pc:docMk/>
            <pc:sldMk cId="2489394975" sldId="318"/>
            <ac:spMk id="16" creationId="{617947E8-8A21-E2A9-83E9-46F119C696A3}"/>
          </ac:spMkLst>
        </pc:spChg>
        <pc:spChg chg="mod">
          <ac:chgData name="夢華 名和" userId="bf21e65b39014d2d" providerId="LiveId" clId="{35419C33-6BC2-4A15-B926-49DF46E58EE3}" dt="2024-02-17T09:23:53.996" v="17814" actId="1035"/>
          <ac:spMkLst>
            <pc:docMk/>
            <pc:sldMk cId="2489394975" sldId="318"/>
            <ac:spMk id="17" creationId="{04E73205-BAFB-9A05-DCF4-7223627876C6}"/>
          </ac:spMkLst>
        </pc:spChg>
        <pc:spChg chg="add mod">
          <ac:chgData name="夢華 名和" userId="bf21e65b39014d2d" providerId="LiveId" clId="{35419C33-6BC2-4A15-B926-49DF46E58EE3}" dt="2024-02-17T09:23:39.034" v="17808" actId="1035"/>
          <ac:spMkLst>
            <pc:docMk/>
            <pc:sldMk cId="2489394975" sldId="318"/>
            <ac:spMk id="19" creationId="{89ADC77A-0666-D3E3-88F9-D6BB53AD8EE6}"/>
          </ac:spMkLst>
        </pc:spChg>
        <pc:spChg chg="add mod">
          <ac:chgData name="夢華 名和" userId="bf21e65b39014d2d" providerId="LiveId" clId="{35419C33-6BC2-4A15-B926-49DF46E58EE3}" dt="2024-02-17T09:24:53.853" v="17835" actId="1076"/>
          <ac:spMkLst>
            <pc:docMk/>
            <pc:sldMk cId="2489394975" sldId="318"/>
            <ac:spMk id="20" creationId="{76496411-6730-0639-FC53-5EC3F6072DBD}"/>
          </ac:spMkLst>
        </pc:spChg>
        <pc:spChg chg="mod">
          <ac:chgData name="夢華 名和" userId="bf21e65b39014d2d" providerId="LiveId" clId="{35419C33-6BC2-4A15-B926-49DF46E58EE3}" dt="2024-02-13T02:21:17.464" v="10189"/>
          <ac:spMkLst>
            <pc:docMk/>
            <pc:sldMk cId="2489394975" sldId="318"/>
            <ac:spMk id="24" creationId="{E9D007B9-C3D7-4F2C-0269-F13C6B58F61E}"/>
          </ac:spMkLst>
        </pc:spChg>
        <pc:spChg chg="mod">
          <ac:chgData name="夢華 名和" userId="bf21e65b39014d2d" providerId="LiveId" clId="{35419C33-6BC2-4A15-B926-49DF46E58EE3}" dt="2024-02-11T14:21:27.934" v="3703" actId="14100"/>
          <ac:spMkLst>
            <pc:docMk/>
            <pc:sldMk cId="2489394975" sldId="318"/>
            <ac:spMk id="26" creationId="{B0BC685F-5E4F-C4FB-36A8-2E431666717B}"/>
          </ac:spMkLst>
        </pc:spChg>
        <pc:spChg chg="mod">
          <ac:chgData name="夢華 名和" userId="bf21e65b39014d2d" providerId="LiveId" clId="{35419C33-6BC2-4A15-B926-49DF46E58EE3}" dt="2024-02-11T14:36:32.541" v="3855" actId="1036"/>
          <ac:spMkLst>
            <pc:docMk/>
            <pc:sldMk cId="2489394975" sldId="318"/>
            <ac:spMk id="29" creationId="{B3291FEE-8BCA-A61F-3144-622BF4F54393}"/>
          </ac:spMkLst>
        </pc:spChg>
        <pc:spChg chg="mod">
          <ac:chgData name="夢華 名和" userId="bf21e65b39014d2d" providerId="LiveId" clId="{35419C33-6BC2-4A15-B926-49DF46E58EE3}" dt="2024-02-11T14:36:27.961" v="3852" actId="1036"/>
          <ac:spMkLst>
            <pc:docMk/>
            <pc:sldMk cId="2489394975" sldId="318"/>
            <ac:spMk id="32" creationId="{617947E8-8A21-E2A9-83E9-46F119C696A3}"/>
          </ac:spMkLst>
        </pc:spChg>
        <pc:grpChg chg="add mod">
          <ac:chgData name="夢華 名和" userId="bf21e65b39014d2d" providerId="LiveId" clId="{35419C33-6BC2-4A15-B926-49DF46E58EE3}" dt="2024-02-17T09:23:39.034" v="17808" actId="1035"/>
          <ac:grpSpMkLst>
            <pc:docMk/>
            <pc:sldMk cId="2489394975" sldId="318"/>
            <ac:grpSpMk id="9" creationId="{D7360C9A-5B67-18FA-E2C3-49E2A9DB637D}"/>
          </ac:grpSpMkLst>
        </pc:grpChg>
        <pc:grpChg chg="mod">
          <ac:chgData name="夢華 名和" userId="bf21e65b39014d2d" providerId="LiveId" clId="{35419C33-6BC2-4A15-B926-49DF46E58EE3}" dt="2024-02-17T09:23:39.034" v="17808" actId="1035"/>
          <ac:grpSpMkLst>
            <pc:docMk/>
            <pc:sldMk cId="2489394975" sldId="318"/>
            <ac:grpSpMk id="10" creationId="{A65EC6CC-ABE9-113B-2CA4-4C23345697A7}"/>
          </ac:grpSpMkLst>
        </pc:grpChg>
        <pc:grpChg chg="del mod">
          <ac:chgData name="夢華 名和" userId="bf21e65b39014d2d" providerId="LiveId" clId="{35419C33-6BC2-4A15-B926-49DF46E58EE3}" dt="2024-02-12T16:17:38.745" v="5483" actId="21"/>
          <ac:grpSpMkLst>
            <pc:docMk/>
            <pc:sldMk cId="2489394975" sldId="318"/>
            <ac:grpSpMk id="28" creationId="{D7360C9A-5B67-18FA-E2C3-49E2A9DB637D}"/>
          </ac:grpSpMkLst>
        </pc:grpChg>
        <pc:graphicFrameChg chg="add mod">
          <ac:chgData name="夢華 名和" userId="bf21e65b39014d2d" providerId="LiveId" clId="{35419C33-6BC2-4A15-B926-49DF46E58EE3}" dt="2024-02-17T09:23:39.034" v="17808" actId="1035"/>
          <ac:graphicFrameMkLst>
            <pc:docMk/>
            <pc:sldMk cId="2489394975" sldId="318"/>
            <ac:graphicFrameMk id="18" creationId="{238EE8D9-B134-BF40-3775-D2E059686752}"/>
          </ac:graphicFrameMkLst>
        </pc:graphicFrameChg>
        <pc:graphicFrameChg chg="del mod modGraphic">
          <ac:chgData name="夢華 名和" userId="bf21e65b39014d2d" providerId="LiveId" clId="{35419C33-6BC2-4A15-B926-49DF46E58EE3}" dt="2024-02-12T16:17:38.745" v="5483" actId="21"/>
          <ac:graphicFrameMkLst>
            <pc:docMk/>
            <pc:sldMk cId="2489394975" sldId="318"/>
            <ac:graphicFrameMk id="33" creationId="{238EE8D9-B134-BF40-3775-D2E059686752}"/>
          </ac:graphicFrameMkLst>
        </pc:graphicFrameChg>
        <pc:cxnChg chg="add mod">
          <ac:chgData name="夢華 名和" userId="bf21e65b39014d2d" providerId="LiveId" clId="{35419C33-6BC2-4A15-B926-49DF46E58EE3}" dt="2024-02-17T09:25:48.095" v="17850" actId="1035"/>
          <ac:cxnSpMkLst>
            <pc:docMk/>
            <pc:sldMk cId="2489394975" sldId="318"/>
            <ac:cxnSpMk id="6" creationId="{1724C895-C23B-FB3C-E8EA-6BE109E94327}"/>
          </ac:cxnSpMkLst>
        </pc:cxnChg>
      </pc:sldChg>
      <pc:sldChg chg="addSp modSp new del mod">
        <pc:chgData name="夢華 名和" userId="bf21e65b39014d2d" providerId="LiveId" clId="{35419C33-6BC2-4A15-B926-49DF46E58EE3}" dt="2024-02-08T17:00:49.019" v="446" actId="47"/>
        <pc:sldMkLst>
          <pc:docMk/>
          <pc:sldMk cId="2869592573" sldId="318"/>
        </pc:sldMkLst>
        <pc:spChg chg="add mod">
          <ac:chgData name="夢華 名和" userId="bf21e65b39014d2d" providerId="LiveId" clId="{35419C33-6BC2-4A15-B926-49DF46E58EE3}" dt="2024-02-08T16:44:51.430" v="322"/>
          <ac:spMkLst>
            <pc:docMk/>
            <pc:sldMk cId="2869592573" sldId="318"/>
            <ac:spMk id="3" creationId="{4FAD513C-E616-C730-57D7-94B7B05B66E9}"/>
          </ac:spMkLst>
        </pc:spChg>
        <pc:spChg chg="add mod">
          <ac:chgData name="夢華 名和" userId="bf21e65b39014d2d" providerId="LiveId" clId="{35419C33-6BC2-4A15-B926-49DF46E58EE3}" dt="2024-02-08T16:45:12.615" v="328" actId="20577"/>
          <ac:spMkLst>
            <pc:docMk/>
            <pc:sldMk cId="2869592573" sldId="318"/>
            <ac:spMk id="4" creationId="{A9F35329-C6A4-1DBE-391B-564548FCEF77}"/>
          </ac:spMkLst>
        </pc:spChg>
        <pc:spChg chg="add mod">
          <ac:chgData name="夢華 名和" userId="bf21e65b39014d2d" providerId="LiveId" clId="{35419C33-6BC2-4A15-B926-49DF46E58EE3}" dt="2024-02-08T16:59:07.905" v="434" actId="1076"/>
          <ac:spMkLst>
            <pc:docMk/>
            <pc:sldMk cId="2869592573" sldId="318"/>
            <ac:spMk id="5" creationId="{DE39D87A-E3DD-8340-BEE9-F427FFE64164}"/>
          </ac:spMkLst>
        </pc:spChg>
        <pc:spChg chg="add mod">
          <ac:chgData name="夢華 名和" userId="bf21e65b39014d2d" providerId="LiveId" clId="{35419C33-6BC2-4A15-B926-49DF46E58EE3}" dt="2024-02-08T16:58:46.496" v="430" actId="1076"/>
          <ac:spMkLst>
            <pc:docMk/>
            <pc:sldMk cId="2869592573" sldId="318"/>
            <ac:spMk id="7" creationId="{828CE33E-6542-E9D7-E156-D5372BAF4577}"/>
          </ac:spMkLst>
        </pc:spChg>
        <pc:graphicFrameChg chg="add mod">
          <ac:chgData name="夢華 名和" userId="bf21e65b39014d2d" providerId="LiveId" clId="{35419C33-6BC2-4A15-B926-49DF46E58EE3}" dt="2024-02-08T16:58:55.219" v="432" actId="1076"/>
          <ac:graphicFrameMkLst>
            <pc:docMk/>
            <pc:sldMk cId="2869592573" sldId="318"/>
            <ac:graphicFrameMk id="6" creationId="{437CC812-01E6-54CE-AC8E-2257C74F3B73}"/>
          </ac:graphicFrameMkLst>
        </pc:graphicFrameChg>
      </pc:sldChg>
      <pc:sldChg chg="add del">
        <pc:chgData name="夢華 名和" userId="bf21e65b39014d2d" providerId="LiveId" clId="{35419C33-6BC2-4A15-B926-49DF46E58EE3}" dt="2024-02-08T16:59:44.868" v="438"/>
        <pc:sldMkLst>
          <pc:docMk/>
          <pc:sldMk cId="2005315077" sldId="319"/>
        </pc:sldMkLst>
      </pc:sldChg>
      <pc:sldChg chg="new del">
        <pc:chgData name="夢華 名和" userId="bf21e65b39014d2d" providerId="LiveId" clId="{35419C33-6BC2-4A15-B926-49DF46E58EE3}" dt="2024-02-08T17:35:26.354" v="566" actId="47"/>
        <pc:sldMkLst>
          <pc:docMk/>
          <pc:sldMk cId="3185020907" sldId="319"/>
        </pc:sldMkLst>
      </pc:sldChg>
      <pc:sldChg chg="delSp modSp add mod addCm modCm modNotesTx">
        <pc:chgData name="夢華 名和" userId="bf21e65b39014d2d" providerId="LiveId" clId="{35419C33-6BC2-4A15-B926-49DF46E58EE3}" dt="2024-02-19T04:42:11.181" v="19656"/>
        <pc:sldMkLst>
          <pc:docMk/>
          <pc:sldMk cId="3577681456" sldId="319"/>
        </pc:sldMkLst>
        <pc:spChg chg="mod">
          <ac:chgData name="夢華 名和" userId="bf21e65b39014d2d" providerId="LiveId" clId="{35419C33-6BC2-4A15-B926-49DF46E58EE3}" dt="2024-02-10T09:04:09.592" v="693" actId="1076"/>
          <ac:spMkLst>
            <pc:docMk/>
            <pc:sldMk cId="3577681456" sldId="319"/>
            <ac:spMk id="4" creationId="{404FCE1C-61E7-F42D-944A-19982CCD141B}"/>
          </ac:spMkLst>
        </pc:spChg>
        <pc:spChg chg="del topLvl">
          <ac:chgData name="夢華 名和" userId="bf21e65b39014d2d" providerId="LiveId" clId="{35419C33-6BC2-4A15-B926-49DF46E58EE3}" dt="2024-02-10T08:44:04.549" v="612" actId="478"/>
          <ac:spMkLst>
            <pc:docMk/>
            <pc:sldMk cId="3577681456" sldId="319"/>
            <ac:spMk id="5" creationId="{D804E691-33AB-869C-7142-04AB3A00561C}"/>
          </ac:spMkLst>
        </pc:spChg>
        <pc:spChg chg="del">
          <ac:chgData name="夢華 名和" userId="bf21e65b39014d2d" providerId="LiveId" clId="{35419C33-6BC2-4A15-B926-49DF46E58EE3}" dt="2024-02-10T08:44:10.603" v="614" actId="478"/>
          <ac:spMkLst>
            <pc:docMk/>
            <pc:sldMk cId="3577681456" sldId="319"/>
            <ac:spMk id="6" creationId="{AA45737C-66B1-2C59-0116-B97B90CAD8EC}"/>
          </ac:spMkLst>
        </pc:spChg>
        <pc:spChg chg="del topLvl">
          <ac:chgData name="夢華 名和" userId="bf21e65b39014d2d" providerId="LiveId" clId="{35419C33-6BC2-4A15-B926-49DF46E58EE3}" dt="2024-02-10T08:44:07.239" v="613" actId="478"/>
          <ac:spMkLst>
            <pc:docMk/>
            <pc:sldMk cId="3577681456" sldId="319"/>
            <ac:spMk id="7" creationId="{0E8BE77F-B931-1AEC-01E3-C974B2772290}"/>
          </ac:spMkLst>
        </pc:spChg>
        <pc:spChg chg="del">
          <ac:chgData name="夢華 名和" userId="bf21e65b39014d2d" providerId="LiveId" clId="{35419C33-6BC2-4A15-B926-49DF46E58EE3}" dt="2024-02-10T08:43:57.840" v="609" actId="478"/>
          <ac:spMkLst>
            <pc:docMk/>
            <pc:sldMk cId="3577681456" sldId="319"/>
            <ac:spMk id="9" creationId="{A28EEC68-6877-D297-2886-4E784A39E960}"/>
          </ac:spMkLst>
        </pc:spChg>
        <pc:spChg chg="mod">
          <ac:chgData name="夢華 名和" userId="bf21e65b39014d2d" providerId="LiveId" clId="{35419C33-6BC2-4A15-B926-49DF46E58EE3}" dt="2024-02-17T09:26:09.678" v="17856" actId="20577"/>
          <ac:spMkLst>
            <pc:docMk/>
            <pc:sldMk cId="3577681456" sldId="319"/>
            <ac:spMk id="10" creationId="{5AD2E62F-D3BB-6C8D-23BF-3CE8F1B3EE6F}"/>
          </ac:spMkLst>
        </pc:spChg>
        <pc:spChg chg="del">
          <ac:chgData name="夢華 名和" userId="bf21e65b39014d2d" providerId="LiveId" clId="{35419C33-6BC2-4A15-B926-49DF46E58EE3}" dt="2024-02-10T08:44:02.329" v="611" actId="478"/>
          <ac:spMkLst>
            <pc:docMk/>
            <pc:sldMk cId="3577681456" sldId="319"/>
            <ac:spMk id="11" creationId="{539EEE79-1002-EBC8-AE92-6C61C9C560C9}"/>
          </ac:spMkLst>
        </pc:spChg>
        <pc:spChg chg="del">
          <ac:chgData name="夢華 名和" userId="bf21e65b39014d2d" providerId="LiveId" clId="{35419C33-6BC2-4A15-B926-49DF46E58EE3}" dt="2024-02-10T09:03:52.771" v="689" actId="478"/>
          <ac:spMkLst>
            <pc:docMk/>
            <pc:sldMk cId="3577681456" sldId="319"/>
            <ac:spMk id="13" creationId="{AB89CC87-55DC-69A0-449F-389FA73EFB8C}"/>
          </ac:spMkLst>
        </pc:spChg>
        <pc:spChg chg="del topLvl">
          <ac:chgData name="夢華 名和" userId="bf21e65b39014d2d" providerId="LiveId" clId="{35419C33-6BC2-4A15-B926-49DF46E58EE3}" dt="2024-02-10T08:44:43.403" v="619" actId="478"/>
          <ac:spMkLst>
            <pc:docMk/>
            <pc:sldMk cId="3577681456" sldId="319"/>
            <ac:spMk id="16" creationId="{8FDFAE13-E697-7A49-3486-0EB184E0D08C}"/>
          </ac:spMkLst>
        </pc:spChg>
        <pc:spChg chg="mod topLvl">
          <ac:chgData name="夢華 名和" userId="bf21e65b39014d2d" providerId="LiveId" clId="{35419C33-6BC2-4A15-B926-49DF46E58EE3}" dt="2024-02-19T04:42:11.181" v="19656"/>
          <ac:spMkLst>
            <pc:docMk/>
            <pc:sldMk cId="3577681456" sldId="319"/>
            <ac:spMk id="39" creationId="{6B9786A5-9E55-46A4-2287-3492A44D0473}"/>
          </ac:spMkLst>
        </pc:spChg>
        <pc:grpChg chg="del">
          <ac:chgData name="夢華 名和" userId="bf21e65b39014d2d" providerId="LiveId" clId="{35419C33-6BC2-4A15-B926-49DF46E58EE3}" dt="2024-02-10T08:44:04.549" v="612" actId="478"/>
          <ac:grpSpMkLst>
            <pc:docMk/>
            <pc:sldMk cId="3577681456" sldId="319"/>
            <ac:grpSpMk id="8" creationId="{5FFF8013-A9FB-3551-286D-009CFC0CF964}"/>
          </ac:grpSpMkLst>
        </pc:grpChg>
        <pc:grpChg chg="del">
          <ac:chgData name="夢華 名和" userId="bf21e65b39014d2d" providerId="LiveId" clId="{35419C33-6BC2-4A15-B926-49DF46E58EE3}" dt="2024-02-10T08:44:43.403" v="619" actId="478"/>
          <ac:grpSpMkLst>
            <pc:docMk/>
            <pc:sldMk cId="3577681456" sldId="319"/>
            <ac:grpSpMk id="42" creationId="{AB9E1B4E-C9CB-8DB5-E4D4-6B5B4E31C429}"/>
          </ac:grpSpMkLst>
        </pc:grpChg>
        <pc:grpChg chg="del">
          <ac:chgData name="夢華 名和" userId="bf21e65b39014d2d" providerId="LiveId" clId="{35419C33-6BC2-4A15-B926-49DF46E58EE3}" dt="2024-02-10T08:44:10.603" v="614" actId="478"/>
          <ac:grpSpMkLst>
            <pc:docMk/>
            <pc:sldMk cId="3577681456" sldId="319"/>
            <ac:grpSpMk id="49" creationId="{2E640A6E-3DBB-8E81-F490-C99A9F1DB8DD}"/>
          </ac:grpSpMkLst>
        </pc:grpChg>
        <pc:graphicFrameChg chg="mod modGraphic">
          <ac:chgData name="夢華 名和" userId="bf21e65b39014d2d" providerId="LiveId" clId="{35419C33-6BC2-4A15-B926-49DF46E58EE3}" dt="2024-02-13T05:21:13.083" v="12597" actId="207"/>
          <ac:graphicFrameMkLst>
            <pc:docMk/>
            <pc:sldMk cId="3577681456" sldId="319"/>
            <ac:graphicFrameMk id="14" creationId="{4B8546BC-A1F8-1EE0-D12C-440B4BDFA101}"/>
          </ac:graphicFrameMkLst>
        </pc:graphicFrameChg>
        <pc:graphicFrameChg chg="del modGraphic">
          <ac:chgData name="夢華 名和" userId="bf21e65b39014d2d" providerId="LiveId" clId="{35419C33-6BC2-4A15-B926-49DF46E58EE3}" dt="2024-02-10T08:44:10.603" v="614" actId="478"/>
          <ac:graphicFrameMkLst>
            <pc:docMk/>
            <pc:sldMk cId="3577681456" sldId="319"/>
            <ac:graphicFrameMk id="34" creationId="{F95234EB-2E72-607A-363E-93ADCECC5291}"/>
          </ac:graphicFrameMkLst>
        </pc:graphicFrameChg>
      </pc:sldChg>
      <pc:sldChg chg="del">
        <pc:chgData name="夢華 名和" userId="bf21e65b39014d2d" providerId="LiveId" clId="{35419C33-6BC2-4A15-B926-49DF46E58EE3}" dt="2024-02-08T15:49:23.018" v="0" actId="47"/>
        <pc:sldMkLst>
          <pc:docMk/>
          <pc:sldMk cId="3709240581" sldId="319"/>
        </pc:sldMkLst>
      </pc:sldChg>
      <pc:sldChg chg="modSp add mod addCm modCm modNotesTx">
        <pc:chgData name="夢華 名和" userId="bf21e65b39014d2d" providerId="LiveId" clId="{35419C33-6BC2-4A15-B926-49DF46E58EE3}" dt="2024-02-17T10:03:56.829" v="18072"/>
        <pc:sldMkLst>
          <pc:docMk/>
          <pc:sldMk cId="923312131" sldId="320"/>
        </pc:sldMkLst>
        <pc:spChg chg="mod">
          <ac:chgData name="夢華 名和" userId="bf21e65b39014d2d" providerId="LiveId" clId="{35419C33-6BC2-4A15-B926-49DF46E58EE3}" dt="2024-02-17T09:26:25.403" v="17862" actId="20577"/>
          <ac:spMkLst>
            <pc:docMk/>
            <pc:sldMk cId="923312131" sldId="320"/>
            <ac:spMk id="7" creationId="{DFFEE6EF-D1BE-5E4E-719C-959B35224B4B}"/>
          </ac:spMkLst>
        </pc:spChg>
        <pc:spChg chg="mod">
          <ac:chgData name="夢華 名和" userId="bf21e65b39014d2d" providerId="LiveId" clId="{35419C33-6BC2-4A15-B926-49DF46E58EE3}" dt="2024-02-17T09:26:20.812" v="17860" actId="20577"/>
          <ac:spMkLst>
            <pc:docMk/>
            <pc:sldMk cId="923312131" sldId="320"/>
            <ac:spMk id="15" creationId="{D750D07C-62EE-B9B3-2914-55A3C176D8BA}"/>
          </ac:spMkLst>
        </pc:spChg>
        <pc:spChg chg="mod">
          <ac:chgData name="夢華 名和" userId="bf21e65b39014d2d" providerId="LiveId" clId="{35419C33-6BC2-4A15-B926-49DF46E58EE3}" dt="2024-02-11T12:38:08.185" v="1549" actId="1076"/>
          <ac:spMkLst>
            <pc:docMk/>
            <pc:sldMk cId="923312131" sldId="320"/>
            <ac:spMk id="17" creationId="{FDAB2F5E-0DBD-4227-141B-803BF5A109E9}"/>
          </ac:spMkLst>
        </pc:spChg>
        <pc:grpChg chg="mod">
          <ac:chgData name="夢華 名和" userId="bf21e65b39014d2d" providerId="LiveId" clId="{35419C33-6BC2-4A15-B926-49DF46E58EE3}" dt="2024-02-12T16:47:15.624" v="7232" actId="1036"/>
          <ac:grpSpMkLst>
            <pc:docMk/>
            <pc:sldMk cId="923312131" sldId="320"/>
            <ac:grpSpMk id="68" creationId="{0A4B872B-1306-A954-E822-386640C8B6A7}"/>
          </ac:grpSpMkLst>
        </pc:grpChg>
      </pc:sldChg>
      <pc:sldChg chg="add del">
        <pc:chgData name="夢華 名和" userId="bf21e65b39014d2d" providerId="LiveId" clId="{35419C33-6BC2-4A15-B926-49DF46E58EE3}" dt="2024-02-17T05:28:05.434" v="15198" actId="47"/>
        <pc:sldMkLst>
          <pc:docMk/>
          <pc:sldMk cId="4226661176" sldId="321"/>
        </pc:sldMkLst>
      </pc:sldChg>
      <pc:sldChg chg="addSp delSp modSp add mod modNotesTx">
        <pc:chgData name="夢華 名和" userId="bf21e65b39014d2d" providerId="LiveId" clId="{35419C33-6BC2-4A15-B926-49DF46E58EE3}" dt="2024-02-18T16:42:20.041" v="18165"/>
        <pc:sldMkLst>
          <pc:docMk/>
          <pc:sldMk cId="648509172" sldId="322"/>
        </pc:sldMkLst>
        <pc:spChg chg="add del">
          <ac:chgData name="夢華 名和" userId="bf21e65b39014d2d" providerId="LiveId" clId="{35419C33-6BC2-4A15-B926-49DF46E58EE3}" dt="2024-02-11T14:08:24.785" v="3644" actId="478"/>
          <ac:spMkLst>
            <pc:docMk/>
            <pc:sldMk cId="648509172" sldId="322"/>
            <ac:spMk id="4" creationId="{34F63956-40DB-08C5-7AE4-5639E4D43797}"/>
          </ac:spMkLst>
        </pc:spChg>
        <pc:spChg chg="add mod ord">
          <ac:chgData name="夢華 名和" userId="bf21e65b39014d2d" providerId="LiveId" clId="{35419C33-6BC2-4A15-B926-49DF46E58EE3}" dt="2024-02-13T03:03:07.431" v="10436" actId="14100"/>
          <ac:spMkLst>
            <pc:docMk/>
            <pc:sldMk cId="648509172" sldId="322"/>
            <ac:spMk id="6" creationId="{6FD7CEEB-9C62-973F-DEE7-B5BEA78EA28B}"/>
          </ac:spMkLst>
        </pc:spChg>
        <pc:spChg chg="add mod">
          <ac:chgData name="夢華 名和" userId="bf21e65b39014d2d" providerId="LiveId" clId="{35419C33-6BC2-4A15-B926-49DF46E58EE3}" dt="2024-02-11T14:08:15.231" v="3641"/>
          <ac:spMkLst>
            <pc:docMk/>
            <pc:sldMk cId="648509172" sldId="322"/>
            <ac:spMk id="7" creationId="{A25EBA94-8C77-C43E-98A3-5779FC20844B}"/>
          </ac:spMkLst>
        </pc:spChg>
        <pc:spChg chg="add mod">
          <ac:chgData name="夢華 名和" userId="bf21e65b39014d2d" providerId="LiveId" clId="{35419C33-6BC2-4A15-B926-49DF46E58EE3}" dt="2024-02-11T14:08:52.906" v="3652" actId="14100"/>
          <ac:spMkLst>
            <pc:docMk/>
            <pc:sldMk cId="648509172" sldId="322"/>
            <ac:spMk id="8" creationId="{2A267B91-370E-E5F1-2603-274D8F4B699E}"/>
          </ac:spMkLst>
        </pc:spChg>
        <pc:spChg chg="mod">
          <ac:chgData name="夢華 名和" userId="bf21e65b39014d2d" providerId="LiveId" clId="{35419C33-6BC2-4A15-B926-49DF46E58EE3}" dt="2024-02-18T16:42:20.041" v="18165"/>
          <ac:spMkLst>
            <pc:docMk/>
            <pc:sldMk cId="648509172" sldId="322"/>
            <ac:spMk id="18" creationId="{9F10936D-F2B3-2F4C-35E6-4EA6F35E6188}"/>
          </ac:spMkLst>
        </pc:spChg>
        <pc:spChg chg="mod">
          <ac:chgData name="夢華 名和" userId="bf21e65b39014d2d" providerId="LiveId" clId="{35419C33-6BC2-4A15-B926-49DF46E58EE3}" dt="2024-02-11T14:15:01.594" v="3697" actId="1035"/>
          <ac:spMkLst>
            <pc:docMk/>
            <pc:sldMk cId="648509172" sldId="322"/>
            <ac:spMk id="19" creationId="{AA2DFF5F-7065-5336-2A73-DFF94435337E}"/>
          </ac:spMkLst>
        </pc:spChg>
        <pc:spChg chg="mod">
          <ac:chgData name="夢華 名和" userId="bf21e65b39014d2d" providerId="LiveId" clId="{35419C33-6BC2-4A15-B926-49DF46E58EE3}" dt="2024-02-11T14:14:57.123" v="3693" actId="1035"/>
          <ac:spMkLst>
            <pc:docMk/>
            <pc:sldMk cId="648509172" sldId="322"/>
            <ac:spMk id="20" creationId="{82441E77-F4EA-6284-D639-235897264394}"/>
          </ac:spMkLst>
        </pc:spChg>
        <pc:spChg chg="mod">
          <ac:chgData name="夢華 名和" userId="bf21e65b39014d2d" providerId="LiveId" clId="{35419C33-6BC2-4A15-B926-49DF46E58EE3}" dt="2024-02-11T14:14:51.558" v="3692" actId="1036"/>
          <ac:spMkLst>
            <pc:docMk/>
            <pc:sldMk cId="648509172" sldId="322"/>
            <ac:spMk id="21" creationId="{3FBA1C82-86C4-E4BA-27CE-7FA2E0F35A2A}"/>
          </ac:spMkLst>
        </pc:spChg>
        <pc:spChg chg="del">
          <ac:chgData name="夢華 名和" userId="bf21e65b39014d2d" providerId="LiveId" clId="{35419C33-6BC2-4A15-B926-49DF46E58EE3}" dt="2024-02-11T12:36:40.574" v="1544" actId="478"/>
          <ac:spMkLst>
            <pc:docMk/>
            <pc:sldMk cId="648509172" sldId="322"/>
            <ac:spMk id="28" creationId="{25904140-E9E4-1391-C2FF-2F8CDB351DEF}"/>
          </ac:spMkLst>
        </pc:spChg>
        <pc:spChg chg="del">
          <ac:chgData name="夢華 名和" userId="bf21e65b39014d2d" providerId="LiveId" clId="{35419C33-6BC2-4A15-B926-49DF46E58EE3}" dt="2024-02-17T09:27:30.375" v="17872" actId="478"/>
          <ac:spMkLst>
            <pc:docMk/>
            <pc:sldMk cId="648509172" sldId="322"/>
            <ac:spMk id="37" creationId="{1FBA9352-35C1-1F52-8157-0CC3A23E8778}"/>
          </ac:spMkLst>
        </pc:spChg>
        <pc:grpChg chg="mod">
          <ac:chgData name="夢華 名和" userId="bf21e65b39014d2d" providerId="LiveId" clId="{35419C33-6BC2-4A15-B926-49DF46E58EE3}" dt="2024-02-11T14:13:31.539" v="3689" actId="1076"/>
          <ac:grpSpMkLst>
            <pc:docMk/>
            <pc:sldMk cId="648509172" sldId="322"/>
            <ac:grpSpMk id="27" creationId="{65FAC380-3C5D-C65B-0355-689D5FA79233}"/>
          </ac:grpSpMkLst>
        </pc:grpChg>
        <pc:graphicFrameChg chg="mod modGraphic">
          <ac:chgData name="夢華 名和" userId="bf21e65b39014d2d" providerId="LiveId" clId="{35419C33-6BC2-4A15-B926-49DF46E58EE3}" dt="2024-02-13T02:59:01.524" v="10381" actId="1036"/>
          <ac:graphicFrameMkLst>
            <pc:docMk/>
            <pc:sldMk cId="648509172" sldId="322"/>
            <ac:graphicFrameMk id="5" creationId="{252DB182-B31F-C8C0-7AD0-E172EA751B58}"/>
          </ac:graphicFrameMkLst>
        </pc:graphicFrameChg>
      </pc:sldChg>
      <pc:sldChg chg="addSp delSp modSp new del mod">
        <pc:chgData name="夢華 名和" userId="bf21e65b39014d2d" providerId="LiveId" clId="{35419C33-6BC2-4A15-B926-49DF46E58EE3}" dt="2024-02-17T05:28:04.155" v="15197" actId="47"/>
        <pc:sldMkLst>
          <pc:docMk/>
          <pc:sldMk cId="2283482870" sldId="323"/>
        </pc:sldMkLst>
        <pc:graphicFrameChg chg="mod">
          <ac:chgData name="夢華 名和" userId="bf21e65b39014d2d" providerId="LiveId" clId="{35419C33-6BC2-4A15-B926-49DF46E58EE3}" dt="2024-02-12T16:47:36.067" v="7233" actId="1076"/>
          <ac:graphicFrameMkLst>
            <pc:docMk/>
            <pc:sldMk cId="2283482870" sldId="323"/>
            <ac:graphicFrameMk id="3" creationId="{BDB352E5-D44C-916B-1235-AFEC908996A0}"/>
          </ac:graphicFrameMkLst>
        </pc:graphicFrameChg>
        <pc:picChg chg="add mod">
          <ac:chgData name="夢華 名和" userId="bf21e65b39014d2d" providerId="LiveId" clId="{35419C33-6BC2-4A15-B926-49DF46E58EE3}" dt="2024-02-10T08:35:05.247" v="581" actId="1076"/>
          <ac:picMkLst>
            <pc:docMk/>
            <pc:sldMk cId="2283482870" sldId="323"/>
            <ac:picMk id="4" creationId="{F43D440C-00D5-60F0-AE21-BC7BEBD48E34}"/>
          </ac:picMkLst>
        </pc:picChg>
        <pc:picChg chg="add del mod">
          <ac:chgData name="夢華 名和" userId="bf21e65b39014d2d" providerId="LiveId" clId="{35419C33-6BC2-4A15-B926-49DF46E58EE3}" dt="2024-02-10T08:35:18.926" v="584" actId="478"/>
          <ac:picMkLst>
            <pc:docMk/>
            <pc:sldMk cId="2283482870" sldId="323"/>
            <ac:picMk id="6" creationId="{CC2361D0-DC93-F367-7AB0-D85ED7C0A780}"/>
          </ac:picMkLst>
        </pc:picChg>
        <pc:picChg chg="add del mod modCrop">
          <ac:chgData name="夢華 名和" userId="bf21e65b39014d2d" providerId="LiveId" clId="{35419C33-6BC2-4A15-B926-49DF46E58EE3}" dt="2024-02-10T08:38:58.354" v="588" actId="478"/>
          <ac:picMkLst>
            <pc:docMk/>
            <pc:sldMk cId="2283482870" sldId="323"/>
            <ac:picMk id="8" creationId="{38004E60-11C1-B8E3-46F1-660DA9C1FBBF}"/>
          </ac:picMkLst>
        </pc:picChg>
        <pc:picChg chg="add del mod">
          <ac:chgData name="夢華 名和" userId="bf21e65b39014d2d" providerId="LiveId" clId="{35419C33-6BC2-4A15-B926-49DF46E58EE3}" dt="2024-02-10T08:39:43.464" v="593" actId="478"/>
          <ac:picMkLst>
            <pc:docMk/>
            <pc:sldMk cId="2283482870" sldId="323"/>
            <ac:picMk id="10" creationId="{0A52DF7B-CBE4-51E0-767D-0880A744718F}"/>
          </ac:picMkLst>
        </pc:picChg>
        <pc:picChg chg="add del mod">
          <ac:chgData name="夢華 名和" userId="bf21e65b39014d2d" providerId="LiveId" clId="{35419C33-6BC2-4A15-B926-49DF46E58EE3}" dt="2024-02-10T08:41:56.598" v="597" actId="21"/>
          <ac:picMkLst>
            <pc:docMk/>
            <pc:sldMk cId="2283482870" sldId="323"/>
            <ac:picMk id="12" creationId="{FA3084C6-4696-3249-5968-D69BB783F8E0}"/>
          </ac:picMkLst>
        </pc:picChg>
        <pc:picChg chg="add mod">
          <ac:chgData name="夢華 名和" userId="bf21e65b39014d2d" providerId="LiveId" clId="{35419C33-6BC2-4A15-B926-49DF46E58EE3}" dt="2024-02-10T08:41:59.100" v="598"/>
          <ac:picMkLst>
            <pc:docMk/>
            <pc:sldMk cId="2283482870" sldId="323"/>
            <ac:picMk id="13" creationId="{FA3084C6-4696-3249-5968-D69BB783F8E0}"/>
          </ac:picMkLst>
        </pc:picChg>
      </pc:sldChg>
      <pc:sldChg chg="new add del">
        <pc:chgData name="夢華 名和" userId="bf21e65b39014d2d" providerId="LiveId" clId="{35419C33-6BC2-4A15-B926-49DF46E58EE3}" dt="2024-02-10T09:17:28.736" v="698" actId="47"/>
        <pc:sldMkLst>
          <pc:docMk/>
          <pc:sldMk cId="3964038818" sldId="324"/>
        </pc:sldMkLst>
      </pc:sldChg>
      <pc:sldChg chg="addSp delSp modSp add mod modAnim modNotesTx">
        <pc:chgData name="夢華 名和" userId="bf21e65b39014d2d" providerId="LiveId" clId="{35419C33-6BC2-4A15-B926-49DF46E58EE3}" dt="2024-02-17T09:27:17.799" v="17871" actId="478"/>
        <pc:sldMkLst>
          <pc:docMk/>
          <pc:sldMk cId="1210313442" sldId="325"/>
        </pc:sldMkLst>
        <pc:spChg chg="mod">
          <ac:chgData name="夢華 名和" userId="bf21e65b39014d2d" providerId="LiveId" clId="{35419C33-6BC2-4A15-B926-49DF46E58EE3}" dt="2024-02-11T12:02:04.562" v="1251" actId="1076"/>
          <ac:spMkLst>
            <pc:docMk/>
            <pc:sldMk cId="1210313442" sldId="325"/>
            <ac:spMk id="5" creationId="{F2DEDF0F-4A2A-486B-F4D4-49272A640451}"/>
          </ac:spMkLst>
        </pc:spChg>
        <pc:spChg chg="mod topLvl">
          <ac:chgData name="夢華 名和" userId="bf21e65b39014d2d" providerId="LiveId" clId="{35419C33-6BC2-4A15-B926-49DF46E58EE3}" dt="2024-02-11T12:09:31.332" v="1409" actId="207"/>
          <ac:spMkLst>
            <pc:docMk/>
            <pc:sldMk cId="1210313442" sldId="325"/>
            <ac:spMk id="11" creationId="{27D9063A-5439-8EBA-76C8-51B24A258E93}"/>
          </ac:spMkLst>
        </pc:spChg>
        <pc:spChg chg="del mod topLvl">
          <ac:chgData name="夢華 名和" userId="bf21e65b39014d2d" providerId="LiveId" clId="{35419C33-6BC2-4A15-B926-49DF46E58EE3}" dt="2024-02-11T11:30:53.331" v="738" actId="478"/>
          <ac:spMkLst>
            <pc:docMk/>
            <pc:sldMk cId="1210313442" sldId="325"/>
            <ac:spMk id="13" creationId="{7F1AF32B-23B4-4DE6-DEBB-AD9229370283}"/>
          </ac:spMkLst>
        </pc:spChg>
        <pc:spChg chg="add mod">
          <ac:chgData name="夢華 名和" userId="bf21e65b39014d2d" providerId="LiveId" clId="{35419C33-6BC2-4A15-B926-49DF46E58EE3}" dt="2024-02-11T12:01:34.424" v="1247" actId="113"/>
          <ac:spMkLst>
            <pc:docMk/>
            <pc:sldMk cId="1210313442" sldId="325"/>
            <ac:spMk id="14" creationId="{CB01A884-2D90-0B0E-DB9A-599D5B5BEB6F}"/>
          </ac:spMkLst>
        </pc:spChg>
        <pc:spChg chg="del mod">
          <ac:chgData name="夢華 名和" userId="bf21e65b39014d2d" providerId="LiveId" clId="{35419C33-6BC2-4A15-B926-49DF46E58EE3}" dt="2024-02-11T11:38:53.345" v="917" actId="478"/>
          <ac:spMkLst>
            <pc:docMk/>
            <pc:sldMk cId="1210313442" sldId="325"/>
            <ac:spMk id="15" creationId="{44D7E351-BDEF-41E2-9931-BC631008B803}"/>
          </ac:spMkLst>
        </pc:spChg>
        <pc:spChg chg="add mod ord">
          <ac:chgData name="夢華 名和" userId="bf21e65b39014d2d" providerId="LiveId" clId="{35419C33-6BC2-4A15-B926-49DF46E58EE3}" dt="2024-02-11T11:48:37.676" v="1080" actId="14100"/>
          <ac:spMkLst>
            <pc:docMk/>
            <pc:sldMk cId="1210313442" sldId="325"/>
            <ac:spMk id="17" creationId="{605467DA-F271-B33B-C7C3-358A2898AE9D}"/>
          </ac:spMkLst>
        </pc:spChg>
        <pc:spChg chg="del mod">
          <ac:chgData name="夢華 名和" userId="bf21e65b39014d2d" providerId="LiveId" clId="{35419C33-6BC2-4A15-B926-49DF46E58EE3}" dt="2024-02-11T11:38:50.938" v="916" actId="478"/>
          <ac:spMkLst>
            <pc:docMk/>
            <pc:sldMk cId="1210313442" sldId="325"/>
            <ac:spMk id="18" creationId="{5F73C5DC-98A6-C4FC-6BCC-E98107129F13}"/>
          </ac:spMkLst>
        </pc:spChg>
        <pc:spChg chg="del mod">
          <ac:chgData name="夢華 名和" userId="bf21e65b39014d2d" providerId="LiveId" clId="{35419C33-6BC2-4A15-B926-49DF46E58EE3}" dt="2024-02-11T11:38:55.441" v="918" actId="478"/>
          <ac:spMkLst>
            <pc:docMk/>
            <pc:sldMk cId="1210313442" sldId="325"/>
            <ac:spMk id="19" creationId="{40F27412-5B8B-AC0A-BE0E-EC04D9F9158C}"/>
          </ac:spMkLst>
        </pc:spChg>
        <pc:spChg chg="del mod">
          <ac:chgData name="夢華 名和" userId="bf21e65b39014d2d" providerId="LiveId" clId="{35419C33-6BC2-4A15-B926-49DF46E58EE3}" dt="2024-02-11T11:39:13.331" v="922" actId="478"/>
          <ac:spMkLst>
            <pc:docMk/>
            <pc:sldMk cId="1210313442" sldId="325"/>
            <ac:spMk id="21" creationId="{A396149E-97B5-EE46-6815-6F4D89EF228F}"/>
          </ac:spMkLst>
        </pc:spChg>
        <pc:spChg chg="del mod">
          <ac:chgData name="夢華 名和" userId="bf21e65b39014d2d" providerId="LiveId" clId="{35419C33-6BC2-4A15-B926-49DF46E58EE3}" dt="2024-02-11T11:45:07.557" v="1054" actId="478"/>
          <ac:spMkLst>
            <pc:docMk/>
            <pc:sldMk cId="1210313442" sldId="325"/>
            <ac:spMk id="22" creationId="{D12E279F-F37A-9525-9717-E21DE460C6FA}"/>
          </ac:spMkLst>
        </pc:spChg>
        <pc:spChg chg="del mod">
          <ac:chgData name="夢華 名和" userId="bf21e65b39014d2d" providerId="LiveId" clId="{35419C33-6BC2-4A15-B926-49DF46E58EE3}" dt="2024-02-11T11:41:02.783" v="995" actId="478"/>
          <ac:spMkLst>
            <pc:docMk/>
            <pc:sldMk cId="1210313442" sldId="325"/>
            <ac:spMk id="23" creationId="{4792B2A4-3174-D99B-D7C3-5277D8C7EF50}"/>
          </ac:spMkLst>
        </pc:spChg>
        <pc:spChg chg="add mod">
          <ac:chgData name="夢華 名和" userId="bf21e65b39014d2d" providerId="LiveId" clId="{35419C33-6BC2-4A15-B926-49DF46E58EE3}" dt="2024-02-11T12:02:24.185" v="1252" actId="1076"/>
          <ac:spMkLst>
            <pc:docMk/>
            <pc:sldMk cId="1210313442" sldId="325"/>
            <ac:spMk id="88" creationId="{EF78474D-CEF2-0590-E4D8-2E7E55C0C6A9}"/>
          </ac:spMkLst>
        </pc:spChg>
        <pc:spChg chg="del">
          <ac:chgData name="夢華 名和" userId="bf21e65b39014d2d" providerId="LiveId" clId="{35419C33-6BC2-4A15-B926-49DF46E58EE3}" dt="2024-02-10T09:17:42.211" v="700" actId="478"/>
          <ac:spMkLst>
            <pc:docMk/>
            <pc:sldMk cId="1210313442" sldId="325"/>
            <ac:spMk id="180" creationId="{A96372B7-A789-F02E-32FD-364AD3DE6A30}"/>
          </ac:spMkLst>
        </pc:spChg>
        <pc:spChg chg="del">
          <ac:chgData name="夢華 名和" userId="bf21e65b39014d2d" providerId="LiveId" clId="{35419C33-6BC2-4A15-B926-49DF46E58EE3}" dt="2024-02-10T09:17:42.211" v="700" actId="478"/>
          <ac:spMkLst>
            <pc:docMk/>
            <pc:sldMk cId="1210313442" sldId="325"/>
            <ac:spMk id="185" creationId="{ACAE8082-60F6-AE83-EBE3-B92A1138D8A4}"/>
          </ac:spMkLst>
        </pc:spChg>
        <pc:spChg chg="del">
          <ac:chgData name="夢華 名和" userId="bf21e65b39014d2d" providerId="LiveId" clId="{35419C33-6BC2-4A15-B926-49DF46E58EE3}" dt="2024-02-10T09:17:35.599" v="699" actId="478"/>
          <ac:spMkLst>
            <pc:docMk/>
            <pc:sldMk cId="1210313442" sldId="325"/>
            <ac:spMk id="188" creationId="{219670CC-1E60-E1E5-6E33-AF99F1DAF2A3}"/>
          </ac:spMkLst>
        </pc:spChg>
        <pc:spChg chg="del">
          <ac:chgData name="夢華 名和" userId="bf21e65b39014d2d" providerId="LiveId" clId="{35419C33-6BC2-4A15-B926-49DF46E58EE3}" dt="2024-02-10T09:17:42.211" v="700" actId="478"/>
          <ac:spMkLst>
            <pc:docMk/>
            <pc:sldMk cId="1210313442" sldId="325"/>
            <ac:spMk id="189" creationId="{FC69A0F0-CD60-0CBA-157B-F9D2F92978DE}"/>
          </ac:spMkLst>
        </pc:spChg>
        <pc:spChg chg="del">
          <ac:chgData name="夢華 名和" userId="bf21e65b39014d2d" providerId="LiveId" clId="{35419C33-6BC2-4A15-B926-49DF46E58EE3}" dt="2024-02-17T09:27:17.799" v="17871" actId="478"/>
          <ac:spMkLst>
            <pc:docMk/>
            <pc:sldMk cId="1210313442" sldId="325"/>
            <ac:spMk id="192" creationId="{DF9C4BB0-3216-3C75-2AD2-EFB6EE7811F3}"/>
          </ac:spMkLst>
        </pc:spChg>
        <pc:spChg chg="add del mod">
          <ac:chgData name="夢華 名和" userId="bf21e65b39014d2d" providerId="LiveId" clId="{35419C33-6BC2-4A15-B926-49DF46E58EE3}" dt="2024-02-11T12:12:48.479" v="1437" actId="478"/>
          <ac:spMkLst>
            <pc:docMk/>
            <pc:sldMk cId="1210313442" sldId="325"/>
            <ac:spMk id="219" creationId="{A4AE8C22-27EC-472D-5614-71039D520E3C}"/>
          </ac:spMkLst>
        </pc:spChg>
        <pc:spChg chg="add del mod">
          <ac:chgData name="夢華 名和" userId="bf21e65b39014d2d" providerId="LiveId" clId="{35419C33-6BC2-4A15-B926-49DF46E58EE3}" dt="2024-02-11T12:14:06.218" v="1449" actId="478"/>
          <ac:spMkLst>
            <pc:docMk/>
            <pc:sldMk cId="1210313442" sldId="325"/>
            <ac:spMk id="220" creationId="{B83ECFDA-EC63-3742-BDBD-A813500791E5}"/>
          </ac:spMkLst>
        </pc:spChg>
        <pc:grpChg chg="add del mod">
          <ac:chgData name="夢華 名和" userId="bf21e65b39014d2d" providerId="LiveId" clId="{35419C33-6BC2-4A15-B926-49DF46E58EE3}" dt="2024-02-11T11:30:53.331" v="738" actId="478"/>
          <ac:grpSpMkLst>
            <pc:docMk/>
            <pc:sldMk cId="1210313442" sldId="325"/>
            <ac:grpSpMk id="10" creationId="{F561222E-542E-416B-BF54-72D603F13D60}"/>
          </ac:grpSpMkLst>
        </pc:grpChg>
        <pc:grpChg chg="add mod">
          <ac:chgData name="夢華 名和" userId="bf21e65b39014d2d" providerId="LiveId" clId="{35419C33-6BC2-4A15-B926-49DF46E58EE3}" dt="2024-02-11T12:07:39.339" v="1393" actId="14100"/>
          <ac:grpSpMkLst>
            <pc:docMk/>
            <pc:sldMk cId="1210313442" sldId="325"/>
            <ac:grpSpMk id="27" creationId="{B3FA1CD8-3078-7B24-7F70-1ADA6CD74269}"/>
          </ac:grpSpMkLst>
        </pc:grpChg>
        <pc:grpChg chg="add mod">
          <ac:chgData name="夢華 名和" userId="bf21e65b39014d2d" providerId="LiveId" clId="{35419C33-6BC2-4A15-B926-49DF46E58EE3}" dt="2024-02-11T12:01:17.752" v="1245" actId="1037"/>
          <ac:grpSpMkLst>
            <pc:docMk/>
            <pc:sldMk cId="1210313442" sldId="325"/>
            <ac:grpSpMk id="107" creationId="{2AE39820-7AFF-39D4-CE66-4039DC37209E}"/>
          </ac:grpSpMkLst>
        </pc:grpChg>
        <pc:grpChg chg="mod">
          <ac:chgData name="夢華 名和" userId="bf21e65b39014d2d" providerId="LiveId" clId="{35419C33-6BC2-4A15-B926-49DF46E58EE3}" dt="2024-02-11T15:01:43.335" v="4371" actId="1038"/>
          <ac:grpSpMkLst>
            <pc:docMk/>
            <pc:sldMk cId="1210313442" sldId="325"/>
            <ac:grpSpMk id="122" creationId="{F12B26D5-1104-D912-1FAF-0E203D4A8DB6}"/>
          </ac:grpSpMkLst>
        </pc:grpChg>
        <pc:grpChg chg="del mod">
          <ac:chgData name="夢華 名和" userId="bf21e65b39014d2d" providerId="LiveId" clId="{35419C33-6BC2-4A15-B926-49DF46E58EE3}" dt="2024-02-10T09:17:50.951" v="704" actId="478"/>
          <ac:grpSpMkLst>
            <pc:docMk/>
            <pc:sldMk cId="1210313442" sldId="325"/>
            <ac:grpSpMk id="187" creationId="{24A0AC90-2C3C-11FB-F801-8F0733B4B41C}"/>
          </ac:grpSpMkLst>
        </pc:grpChg>
        <pc:grpChg chg="add mod">
          <ac:chgData name="夢華 名和" userId="bf21e65b39014d2d" providerId="LiveId" clId="{35419C33-6BC2-4A15-B926-49DF46E58EE3}" dt="2024-02-11T12:17:14.646" v="1457" actId="14100"/>
          <ac:grpSpMkLst>
            <pc:docMk/>
            <pc:sldMk cId="1210313442" sldId="325"/>
            <ac:grpSpMk id="218" creationId="{6333A4D0-1258-9906-7208-D9147BB24FC0}"/>
          </ac:grpSpMkLst>
        </pc:grpChg>
        <pc:graphicFrameChg chg="add mod modGraphic">
          <ac:chgData name="夢華 名和" userId="bf21e65b39014d2d" providerId="LiveId" clId="{35419C33-6BC2-4A15-B926-49DF46E58EE3}" dt="2024-02-11T12:11:58.073" v="1432" actId="553"/>
          <ac:graphicFrameMkLst>
            <pc:docMk/>
            <pc:sldMk cId="1210313442" sldId="325"/>
            <ac:graphicFrameMk id="60" creationId="{0468991F-E3D6-E9B9-0DCD-D8DF73D18854}"/>
          </ac:graphicFrameMkLst>
        </pc:graphicFrameChg>
        <pc:graphicFrameChg chg="add del mod modGraphic">
          <ac:chgData name="夢華 名和" userId="bf21e65b39014d2d" providerId="LiveId" clId="{35419C33-6BC2-4A15-B926-49DF46E58EE3}" dt="2024-02-11T11:40:33.726" v="989" actId="478"/>
          <ac:graphicFrameMkLst>
            <pc:docMk/>
            <pc:sldMk cId="1210313442" sldId="325"/>
            <ac:graphicFrameMk id="66" creationId="{1F66C586-85E9-001C-1208-296F3277D117}"/>
          </ac:graphicFrameMkLst>
        </pc:graphicFrameChg>
        <pc:graphicFrameChg chg="add mod modGraphic">
          <ac:chgData name="夢華 名和" userId="bf21e65b39014d2d" providerId="LiveId" clId="{35419C33-6BC2-4A15-B926-49DF46E58EE3}" dt="2024-02-11T12:11:58.073" v="1432" actId="553"/>
          <ac:graphicFrameMkLst>
            <pc:docMk/>
            <pc:sldMk cId="1210313442" sldId="325"/>
            <ac:graphicFrameMk id="69" creationId="{BBDF67CF-C3B8-33F8-25D3-A2736C42C0FC}"/>
          </ac:graphicFrameMkLst>
        </pc:graphicFrameChg>
        <pc:graphicFrameChg chg="add mod modGraphic">
          <ac:chgData name="夢華 名和" userId="bf21e65b39014d2d" providerId="LiveId" clId="{35419C33-6BC2-4A15-B926-49DF46E58EE3}" dt="2024-02-11T12:11:58.073" v="1432" actId="553"/>
          <ac:graphicFrameMkLst>
            <pc:docMk/>
            <pc:sldMk cId="1210313442" sldId="325"/>
            <ac:graphicFrameMk id="73" creationId="{A9A524A6-2E06-1FF7-6C9F-EE221D7C539D}"/>
          </ac:graphicFrameMkLst>
        </pc:graphicFrameChg>
        <pc:graphicFrameChg chg="add del mod modGraphic">
          <ac:chgData name="夢華 名和" userId="bf21e65b39014d2d" providerId="LiveId" clId="{35419C33-6BC2-4A15-B926-49DF46E58EE3}" dt="2024-02-11T12:03:10.965" v="1253" actId="478"/>
          <ac:graphicFrameMkLst>
            <pc:docMk/>
            <pc:sldMk cId="1210313442" sldId="325"/>
            <ac:graphicFrameMk id="103" creationId="{0FF4DCAD-EF68-8C5E-2F8D-BD8219927514}"/>
          </ac:graphicFrameMkLst>
        </pc:graphicFrameChg>
        <pc:graphicFrameChg chg="add del mod">
          <ac:chgData name="夢華 名和" userId="bf21e65b39014d2d" providerId="LiveId" clId="{35419C33-6BC2-4A15-B926-49DF46E58EE3}" dt="2024-02-11T12:04:01.748" v="1306" actId="478"/>
          <ac:graphicFrameMkLst>
            <pc:docMk/>
            <pc:sldMk cId="1210313442" sldId="325"/>
            <ac:graphicFrameMk id="120" creationId="{DC68FEA6-726E-E801-392F-26A21D6A24F0}"/>
          </ac:graphicFrameMkLst>
        </pc:graphicFrameChg>
        <pc:cxnChg chg="add mod">
          <ac:chgData name="夢華 名和" userId="bf21e65b39014d2d" providerId="LiveId" clId="{35419C33-6BC2-4A15-B926-49DF46E58EE3}" dt="2024-02-11T12:01:17.752" v="1245" actId="1037"/>
          <ac:cxnSpMkLst>
            <pc:docMk/>
            <pc:sldMk cId="1210313442" sldId="325"/>
            <ac:cxnSpMk id="24" creationId="{727D2078-D028-F34C-85C6-CF9FC03EC0D8}"/>
          </ac:cxnSpMkLst>
        </pc:cxnChg>
        <pc:cxnChg chg="add del mod ord">
          <ac:chgData name="夢華 名和" userId="bf21e65b39014d2d" providerId="LiveId" clId="{35419C33-6BC2-4A15-B926-49DF46E58EE3}" dt="2024-02-11T12:09:25.640" v="1408" actId="478"/>
          <ac:cxnSpMkLst>
            <pc:docMk/>
            <pc:sldMk cId="1210313442" sldId="325"/>
            <ac:cxnSpMk id="28" creationId="{FFE60608-C252-721F-ABF4-95A2E2FB3CED}"/>
          </ac:cxnSpMkLst>
        </pc:cxnChg>
        <pc:cxnChg chg="add mod">
          <ac:chgData name="夢華 名和" userId="bf21e65b39014d2d" providerId="LiveId" clId="{35419C33-6BC2-4A15-B926-49DF46E58EE3}" dt="2024-02-11T12:09:22.939" v="1407" actId="14100"/>
          <ac:cxnSpMkLst>
            <pc:docMk/>
            <pc:sldMk cId="1210313442" sldId="325"/>
            <ac:cxnSpMk id="30" creationId="{2E32ADCB-5E84-BC99-36D2-71299C60DA3C}"/>
          </ac:cxnSpMkLst>
        </pc:cxnChg>
        <pc:cxnChg chg="add del mod">
          <ac:chgData name="夢華 名和" userId="bf21e65b39014d2d" providerId="LiveId" clId="{35419C33-6BC2-4A15-B926-49DF46E58EE3}" dt="2024-02-11T11:56:45.701" v="1223" actId="478"/>
          <ac:cxnSpMkLst>
            <pc:docMk/>
            <pc:sldMk cId="1210313442" sldId="325"/>
            <ac:cxnSpMk id="42" creationId="{459E48EB-E9D8-C21C-6EFF-7C77C2A04974}"/>
          </ac:cxnSpMkLst>
        </pc:cxnChg>
        <pc:cxnChg chg="add mod">
          <ac:chgData name="夢華 名和" userId="bf21e65b39014d2d" providerId="LiveId" clId="{35419C33-6BC2-4A15-B926-49DF46E58EE3}" dt="2024-02-11T12:09:36.507" v="1410" actId="1076"/>
          <ac:cxnSpMkLst>
            <pc:docMk/>
            <pc:sldMk cId="1210313442" sldId="325"/>
            <ac:cxnSpMk id="95" creationId="{0D4597DB-4CE4-53DC-E856-6802E1500AF0}"/>
          </ac:cxnSpMkLst>
        </pc:cxnChg>
        <pc:cxnChg chg="add del mod">
          <ac:chgData name="夢華 名和" userId="bf21e65b39014d2d" providerId="LiveId" clId="{35419C33-6BC2-4A15-B926-49DF46E58EE3}" dt="2024-02-11T12:08:29.068" v="1399" actId="478"/>
          <ac:cxnSpMkLst>
            <pc:docMk/>
            <pc:sldMk cId="1210313442" sldId="325"/>
            <ac:cxnSpMk id="100" creationId="{FF40F593-CFA1-C841-0FA6-F431397C260B}"/>
          </ac:cxnSpMkLst>
        </pc:cxnChg>
        <pc:cxnChg chg="add mod">
          <ac:chgData name="夢華 名和" userId="bf21e65b39014d2d" providerId="LiveId" clId="{35419C33-6BC2-4A15-B926-49DF46E58EE3}" dt="2024-02-11T12:06:11.705" v="1380" actId="14100"/>
          <ac:cxnSpMkLst>
            <pc:docMk/>
            <pc:sldMk cId="1210313442" sldId="325"/>
            <ac:cxnSpMk id="116" creationId="{F64594D1-B174-7E40-55B9-FBD6400B64D8}"/>
          </ac:cxnSpMkLst>
        </pc:cxnChg>
        <pc:cxnChg chg="add mod">
          <ac:chgData name="夢華 名和" userId="bf21e65b39014d2d" providerId="LiveId" clId="{35419C33-6BC2-4A15-B926-49DF46E58EE3}" dt="2024-02-11T12:11:26.584" v="1428" actId="164"/>
          <ac:cxnSpMkLst>
            <pc:docMk/>
            <pc:sldMk cId="1210313442" sldId="325"/>
            <ac:cxnSpMk id="207" creationId="{FECEA6B2-65F1-C72F-72F9-9A9329DEA5CA}"/>
          </ac:cxnSpMkLst>
        </pc:cxnChg>
        <pc:cxnChg chg="add mod">
          <ac:chgData name="夢華 名和" userId="bf21e65b39014d2d" providerId="LiveId" clId="{35419C33-6BC2-4A15-B926-49DF46E58EE3}" dt="2024-02-11T12:11:58.073" v="1432" actId="553"/>
          <ac:cxnSpMkLst>
            <pc:docMk/>
            <pc:sldMk cId="1210313442" sldId="325"/>
            <ac:cxnSpMk id="209" creationId="{5ABA13D5-65A6-49D2-1F07-783D5483B570}"/>
          </ac:cxnSpMkLst>
        </pc:cxnChg>
        <pc:cxnChg chg="add mod">
          <ac:chgData name="夢華 名和" userId="bf21e65b39014d2d" providerId="LiveId" clId="{35419C33-6BC2-4A15-B926-49DF46E58EE3}" dt="2024-02-11T12:11:26.584" v="1428" actId="164"/>
          <ac:cxnSpMkLst>
            <pc:docMk/>
            <pc:sldMk cId="1210313442" sldId="325"/>
            <ac:cxnSpMk id="214" creationId="{A1B0C623-0EA9-B56A-26F6-A00B2BBC3FDE}"/>
          </ac:cxnSpMkLst>
        </pc:cxnChg>
        <pc:cxnChg chg="add mod">
          <ac:chgData name="夢華 名和" userId="bf21e65b39014d2d" providerId="LiveId" clId="{35419C33-6BC2-4A15-B926-49DF46E58EE3}" dt="2024-02-11T12:17:38.171" v="1458"/>
          <ac:cxnSpMkLst>
            <pc:docMk/>
            <pc:sldMk cId="1210313442" sldId="325"/>
            <ac:cxnSpMk id="221" creationId="{F4574BB2-5BD2-4A35-0046-8839868CE196}"/>
          </ac:cxnSpMkLst>
        </pc:cxnChg>
        <pc:cxnChg chg="add del mod">
          <ac:chgData name="夢華 名和" userId="bf21e65b39014d2d" providerId="LiveId" clId="{35419C33-6BC2-4A15-B926-49DF46E58EE3}" dt="2024-02-11T12:18:09.285" v="1463" actId="478"/>
          <ac:cxnSpMkLst>
            <pc:docMk/>
            <pc:sldMk cId="1210313442" sldId="325"/>
            <ac:cxnSpMk id="222" creationId="{36B6CC23-F535-D1ED-B747-74814BB2A923}"/>
          </ac:cxnSpMkLst>
        </pc:cxnChg>
      </pc:sldChg>
      <pc:sldChg chg="del">
        <pc:chgData name="夢華 名和" userId="bf21e65b39014d2d" providerId="LiveId" clId="{35419C33-6BC2-4A15-B926-49DF46E58EE3}" dt="2024-02-17T05:28:08.318" v="15199" actId="47"/>
        <pc:sldMkLst>
          <pc:docMk/>
          <pc:sldMk cId="2328242985" sldId="326"/>
        </pc:sldMkLst>
      </pc:sldChg>
      <pc:sldChg chg="addSp delSp modSp mod addCm modCm modNotesTx">
        <pc:chgData name="夢華 名和" userId="bf21e65b39014d2d" providerId="LiveId" clId="{35419C33-6BC2-4A15-B926-49DF46E58EE3}" dt="2024-02-19T00:16:32.855" v="18391" actId="20577"/>
        <pc:sldMkLst>
          <pc:docMk/>
          <pc:sldMk cId="2138826871" sldId="327"/>
        </pc:sldMkLst>
        <pc:spChg chg="add mod">
          <ac:chgData name="夢華 名和" userId="bf21e65b39014d2d" providerId="LiveId" clId="{35419C33-6BC2-4A15-B926-49DF46E58EE3}" dt="2024-02-17T09:22:20.039" v="17772" actId="1036"/>
          <ac:spMkLst>
            <pc:docMk/>
            <pc:sldMk cId="2138826871" sldId="327"/>
            <ac:spMk id="4" creationId="{C8E39F02-98AD-2F04-20A9-577252DDF836}"/>
          </ac:spMkLst>
        </pc:spChg>
        <pc:spChg chg="del">
          <ac:chgData name="夢華 名和" userId="bf21e65b39014d2d" providerId="LiveId" clId="{35419C33-6BC2-4A15-B926-49DF46E58EE3}" dt="2024-02-11T12:21:33.783" v="1503" actId="478"/>
          <ac:spMkLst>
            <pc:docMk/>
            <pc:sldMk cId="2138826871" sldId="327"/>
            <ac:spMk id="5" creationId="{1EAE373A-97F9-1F36-E880-6ADD1C511232}"/>
          </ac:spMkLst>
        </pc:spChg>
        <pc:spChg chg="add mod">
          <ac:chgData name="夢華 名和" userId="bf21e65b39014d2d" providerId="LiveId" clId="{35419C33-6BC2-4A15-B926-49DF46E58EE3}" dt="2024-02-17T09:22:24.958" v="17777" actId="1035"/>
          <ac:spMkLst>
            <pc:docMk/>
            <pc:sldMk cId="2138826871" sldId="327"/>
            <ac:spMk id="5" creationId="{250874E2-EE88-98A2-1F32-EE1DA37A5B45}"/>
          </ac:spMkLst>
        </pc:spChg>
        <pc:spChg chg="mod">
          <ac:chgData name="夢華 名和" userId="bf21e65b39014d2d" providerId="LiveId" clId="{35419C33-6BC2-4A15-B926-49DF46E58EE3}" dt="2024-02-17T09:22:59.619" v="17799" actId="20577"/>
          <ac:spMkLst>
            <pc:docMk/>
            <pc:sldMk cId="2138826871" sldId="327"/>
            <ac:spMk id="11" creationId="{1C002D7A-E62D-F8B8-2399-AE7BCB15601D}"/>
          </ac:spMkLst>
        </pc:spChg>
        <pc:spChg chg="mod">
          <ac:chgData name="夢華 名和" userId="bf21e65b39014d2d" providerId="LiveId" clId="{35419C33-6BC2-4A15-B926-49DF46E58EE3}" dt="2024-02-13T05:12:10.607" v="12582" actId="1036"/>
          <ac:spMkLst>
            <pc:docMk/>
            <pc:sldMk cId="2138826871" sldId="327"/>
            <ac:spMk id="15" creationId="{6F1763B4-ABF9-9200-3B28-B9D6FD9B60F7}"/>
          </ac:spMkLst>
        </pc:spChg>
        <pc:spChg chg="mod">
          <ac:chgData name="夢華 名和" userId="bf21e65b39014d2d" providerId="LiveId" clId="{35419C33-6BC2-4A15-B926-49DF46E58EE3}" dt="2024-02-17T09:23:02.599" v="17801" actId="20577"/>
          <ac:spMkLst>
            <pc:docMk/>
            <pc:sldMk cId="2138826871" sldId="327"/>
            <ac:spMk id="16" creationId="{CA687A74-84D1-2331-6182-BF30805B3F81}"/>
          </ac:spMkLst>
        </pc:spChg>
        <pc:spChg chg="mod">
          <ac:chgData name="夢華 名和" userId="bf21e65b39014d2d" providerId="LiveId" clId="{35419C33-6BC2-4A15-B926-49DF46E58EE3}" dt="2024-02-13T05:12:10.607" v="12582" actId="1036"/>
          <ac:spMkLst>
            <pc:docMk/>
            <pc:sldMk cId="2138826871" sldId="327"/>
            <ac:spMk id="20" creationId="{77567D70-F932-8F04-8BF6-1F7B0DB4E24A}"/>
          </ac:spMkLst>
        </pc:spChg>
        <pc:spChg chg="del mod">
          <ac:chgData name="夢華 名和" userId="bf21e65b39014d2d" providerId="LiveId" clId="{35419C33-6BC2-4A15-B926-49DF46E58EE3}" dt="2024-02-13T03:47:15.925" v="12282" actId="478"/>
          <ac:spMkLst>
            <pc:docMk/>
            <pc:sldMk cId="2138826871" sldId="327"/>
            <ac:spMk id="21" creationId="{BC0345B1-0A92-2277-0269-F936B1430F41}"/>
          </ac:spMkLst>
        </pc:spChg>
        <pc:spChg chg="mod">
          <ac:chgData name="夢華 名和" userId="bf21e65b39014d2d" providerId="LiveId" clId="{35419C33-6BC2-4A15-B926-49DF46E58EE3}" dt="2024-02-17T09:22:38.396" v="17792" actId="207"/>
          <ac:spMkLst>
            <pc:docMk/>
            <pc:sldMk cId="2138826871" sldId="327"/>
            <ac:spMk id="22" creationId="{6AD85B5D-D1E4-DD7F-46D0-944FDE3B12E1}"/>
          </ac:spMkLst>
        </pc:spChg>
        <pc:spChg chg="del mod topLvl">
          <ac:chgData name="夢華 名和" userId="bf21e65b39014d2d" providerId="LiveId" clId="{35419C33-6BC2-4A15-B926-49DF46E58EE3}" dt="2024-02-11T14:42:04.991" v="3986" actId="478"/>
          <ac:spMkLst>
            <pc:docMk/>
            <pc:sldMk cId="2138826871" sldId="327"/>
            <ac:spMk id="31" creationId="{5697A8A4-25DA-07C8-6D86-364C233C38E0}"/>
          </ac:spMkLst>
        </pc:spChg>
        <pc:spChg chg="del mod topLvl">
          <ac:chgData name="夢華 名和" userId="bf21e65b39014d2d" providerId="LiveId" clId="{35419C33-6BC2-4A15-B926-49DF46E58EE3}" dt="2024-02-11T14:45:25.205" v="4101" actId="478"/>
          <ac:spMkLst>
            <pc:docMk/>
            <pc:sldMk cId="2138826871" sldId="327"/>
            <ac:spMk id="34" creationId="{164A500C-6D32-8DEA-65F2-011B1CC855F4}"/>
          </ac:spMkLst>
        </pc:spChg>
        <pc:spChg chg="mod topLvl">
          <ac:chgData name="夢華 名和" userId="bf21e65b39014d2d" providerId="LiveId" clId="{35419C33-6BC2-4A15-B926-49DF46E58EE3}" dt="2024-02-13T05:12:10.607" v="12582" actId="1036"/>
          <ac:spMkLst>
            <pc:docMk/>
            <pc:sldMk cId="2138826871" sldId="327"/>
            <ac:spMk id="37" creationId="{E0CBAD33-0B45-FD52-6B3A-972C43780C64}"/>
          </ac:spMkLst>
        </pc:spChg>
        <pc:spChg chg="add mod ord">
          <ac:chgData name="夢華 名和" userId="bf21e65b39014d2d" providerId="LiveId" clId="{35419C33-6BC2-4A15-B926-49DF46E58EE3}" dt="2024-02-13T05:12:10.607" v="12582" actId="1036"/>
          <ac:spMkLst>
            <pc:docMk/>
            <pc:sldMk cId="2138826871" sldId="327"/>
            <ac:spMk id="39" creationId="{EF5CBC78-4845-E999-2BCF-7203514A4BB8}"/>
          </ac:spMkLst>
        </pc:spChg>
        <pc:spChg chg="add del mod">
          <ac:chgData name="夢華 名和" userId="bf21e65b39014d2d" providerId="LiveId" clId="{35419C33-6BC2-4A15-B926-49DF46E58EE3}" dt="2024-02-11T15:00:15.297" v="4342" actId="478"/>
          <ac:spMkLst>
            <pc:docMk/>
            <pc:sldMk cId="2138826871" sldId="327"/>
            <ac:spMk id="40" creationId="{DDEA59AF-974A-03C3-E2EB-115A50698EDF}"/>
          </ac:spMkLst>
        </pc:spChg>
        <pc:spChg chg="add mod">
          <ac:chgData name="夢華 名和" userId="bf21e65b39014d2d" providerId="LiveId" clId="{35419C33-6BC2-4A15-B926-49DF46E58EE3}" dt="2024-02-13T05:12:10.607" v="12582" actId="1036"/>
          <ac:spMkLst>
            <pc:docMk/>
            <pc:sldMk cId="2138826871" sldId="327"/>
            <ac:spMk id="43" creationId="{D25F0C0A-6AE4-906B-08EB-70E401F96E95}"/>
          </ac:spMkLst>
        </pc:spChg>
        <pc:spChg chg="add mod">
          <ac:chgData name="夢華 名和" userId="bf21e65b39014d2d" providerId="LiveId" clId="{35419C33-6BC2-4A15-B926-49DF46E58EE3}" dt="2024-02-13T05:12:10.607" v="12582" actId="1036"/>
          <ac:spMkLst>
            <pc:docMk/>
            <pc:sldMk cId="2138826871" sldId="327"/>
            <ac:spMk id="63" creationId="{63CD88DA-94FD-925F-A06B-2D188C5B1592}"/>
          </ac:spMkLst>
        </pc:spChg>
        <pc:grpChg chg="add del mod">
          <ac:chgData name="夢華 名和" userId="bf21e65b39014d2d" providerId="LiveId" clId="{35419C33-6BC2-4A15-B926-49DF46E58EE3}" dt="2024-02-11T14:41:50.330" v="3984" actId="165"/>
          <ac:grpSpMkLst>
            <pc:docMk/>
            <pc:sldMk cId="2138826871" sldId="327"/>
            <ac:grpSpMk id="14" creationId="{140D8760-92FB-95D9-488B-96DD10135861}"/>
          </ac:grpSpMkLst>
        </pc:grpChg>
        <pc:grpChg chg="add mod">
          <ac:chgData name="夢華 名和" userId="bf21e65b39014d2d" providerId="LiveId" clId="{35419C33-6BC2-4A15-B926-49DF46E58EE3}" dt="2024-02-13T05:12:10.607" v="12582" actId="1036"/>
          <ac:grpSpMkLst>
            <pc:docMk/>
            <pc:sldMk cId="2138826871" sldId="327"/>
            <ac:grpSpMk id="42" creationId="{42904F8C-D99C-66E1-3DDA-D2AF679A68E4}"/>
          </ac:grpSpMkLst>
        </pc:grpChg>
        <pc:graphicFrameChg chg="add mod modGraphic">
          <ac:chgData name="夢華 名和" userId="bf21e65b39014d2d" providerId="LiveId" clId="{35419C33-6BC2-4A15-B926-49DF46E58EE3}" dt="2024-02-13T05:12:10.607" v="12582" actId="1036"/>
          <ac:graphicFrameMkLst>
            <pc:docMk/>
            <pc:sldMk cId="2138826871" sldId="327"/>
            <ac:graphicFrameMk id="6" creationId="{55331580-FB95-A5F7-9718-8279037FF681}"/>
          </ac:graphicFrameMkLst>
        </pc:graphicFrameChg>
        <pc:graphicFrameChg chg="add mod modGraphic">
          <ac:chgData name="夢華 名和" userId="bf21e65b39014d2d" providerId="LiveId" clId="{35419C33-6BC2-4A15-B926-49DF46E58EE3}" dt="2024-02-13T05:12:10.607" v="12582" actId="1036"/>
          <ac:graphicFrameMkLst>
            <pc:docMk/>
            <pc:sldMk cId="2138826871" sldId="327"/>
            <ac:graphicFrameMk id="8" creationId="{5FD5666E-8E75-754B-8E6A-7CAA5AB08071}"/>
          </ac:graphicFrameMkLst>
        </pc:graphicFrameChg>
        <pc:graphicFrameChg chg="add del mod modGraphic">
          <ac:chgData name="夢華 名和" userId="bf21e65b39014d2d" providerId="LiveId" clId="{35419C33-6BC2-4A15-B926-49DF46E58EE3}" dt="2024-02-11T15:34:19.022" v="4747" actId="478"/>
          <ac:graphicFrameMkLst>
            <pc:docMk/>
            <pc:sldMk cId="2138826871" sldId="327"/>
            <ac:graphicFrameMk id="9" creationId="{AABEB191-5204-9ADA-F569-0B6A74E4F7E5}"/>
          </ac:graphicFrameMkLst>
        </pc:graphicFrameChg>
        <pc:graphicFrameChg chg="add mod modGraphic">
          <ac:chgData name="夢華 名和" userId="bf21e65b39014d2d" providerId="LiveId" clId="{35419C33-6BC2-4A15-B926-49DF46E58EE3}" dt="2024-02-13T05:12:10.607" v="12582" actId="1036"/>
          <ac:graphicFrameMkLst>
            <pc:docMk/>
            <pc:sldMk cId="2138826871" sldId="327"/>
            <ac:graphicFrameMk id="50" creationId="{AD655A7F-6E7A-869D-544E-1E0490F6422A}"/>
          </ac:graphicFrameMkLst>
        </pc:graphicFrameChg>
        <pc:graphicFrameChg chg="add mod modGraphic">
          <ac:chgData name="夢華 名和" userId="bf21e65b39014d2d" providerId="LiveId" clId="{35419C33-6BC2-4A15-B926-49DF46E58EE3}" dt="2024-02-13T05:12:10.607" v="12582" actId="1036"/>
          <ac:graphicFrameMkLst>
            <pc:docMk/>
            <pc:sldMk cId="2138826871" sldId="327"/>
            <ac:graphicFrameMk id="55" creationId="{819B7A64-D5D4-337F-E62E-526800B76BBB}"/>
          </ac:graphicFrameMkLst>
        </pc:graphicFrameChg>
        <pc:picChg chg="mod topLvl">
          <ac:chgData name="夢華 名和" userId="bf21e65b39014d2d" providerId="LiveId" clId="{35419C33-6BC2-4A15-B926-49DF46E58EE3}" dt="2024-02-13T05:12:10.607" v="12582" actId="1036"/>
          <ac:picMkLst>
            <pc:docMk/>
            <pc:sldMk cId="2138826871" sldId="327"/>
            <ac:picMk id="30" creationId="{7FF6F183-1D41-A17E-2D07-1DF8897C52B3}"/>
          </ac:picMkLst>
        </pc:picChg>
        <pc:picChg chg="mod topLvl">
          <ac:chgData name="夢華 名和" userId="bf21e65b39014d2d" providerId="LiveId" clId="{35419C33-6BC2-4A15-B926-49DF46E58EE3}" dt="2024-02-13T05:12:10.607" v="12582" actId="1036"/>
          <ac:picMkLst>
            <pc:docMk/>
            <pc:sldMk cId="2138826871" sldId="327"/>
            <ac:picMk id="41" creationId="{F178FC92-5CF8-DED1-2F01-94CE3D6F81A5}"/>
          </ac:picMkLst>
        </pc:picChg>
        <pc:cxnChg chg="add del mod">
          <ac:chgData name="夢華 名和" userId="bf21e65b39014d2d" providerId="LiveId" clId="{35419C33-6BC2-4A15-B926-49DF46E58EE3}" dt="2024-02-11T14:52:41.672" v="4272" actId="478"/>
          <ac:cxnSpMkLst>
            <pc:docMk/>
            <pc:sldMk cId="2138826871" sldId="327"/>
            <ac:cxnSpMk id="4" creationId="{B9999566-049A-C965-062D-C5FBAFE4474C}"/>
          </ac:cxnSpMkLst>
        </pc:cxnChg>
        <pc:cxnChg chg="add mod">
          <ac:chgData name="夢華 名和" userId="bf21e65b39014d2d" providerId="LiveId" clId="{35419C33-6BC2-4A15-B926-49DF46E58EE3}" dt="2024-02-17T09:22:17.085" v="17770" actId="1036"/>
          <ac:cxnSpMkLst>
            <pc:docMk/>
            <pc:sldMk cId="2138826871" sldId="327"/>
            <ac:cxnSpMk id="7" creationId="{892140D4-FAF2-BF9A-448B-74287E0E757A}"/>
          </ac:cxnSpMkLst>
        </pc:cxnChg>
        <pc:cxnChg chg="add mod">
          <ac:chgData name="夢華 名和" userId="bf21e65b39014d2d" providerId="LiveId" clId="{35419C33-6BC2-4A15-B926-49DF46E58EE3}" dt="2024-02-13T05:12:10.607" v="12582" actId="1036"/>
          <ac:cxnSpMkLst>
            <pc:docMk/>
            <pc:sldMk cId="2138826871" sldId="327"/>
            <ac:cxnSpMk id="12" creationId="{5FB442E7-E670-0FFF-7AFB-39874B2FDC76}"/>
          </ac:cxnSpMkLst>
        </pc:cxnChg>
        <pc:cxnChg chg="add del mod topLvl">
          <ac:chgData name="夢華 名和" userId="bf21e65b39014d2d" providerId="LiveId" clId="{35419C33-6BC2-4A15-B926-49DF46E58EE3}" dt="2024-02-13T05:12:10.607" v="12582" actId="1036"/>
          <ac:cxnSpMkLst>
            <pc:docMk/>
            <pc:sldMk cId="2138826871" sldId="327"/>
            <ac:cxnSpMk id="36" creationId="{46343D5B-471E-9FBF-8FD6-0838483E790B}"/>
          </ac:cxnSpMkLst>
        </pc:cxnChg>
      </pc:sldChg>
      <pc:sldChg chg="addSp delSp modSp add mod modAnim chgLayout modNotesTx">
        <pc:chgData name="夢華 名和" userId="bf21e65b39014d2d" providerId="LiveId" clId="{35419C33-6BC2-4A15-B926-49DF46E58EE3}" dt="2024-02-19T05:51:07.014" v="19704" actId="14100"/>
        <pc:sldMkLst>
          <pc:docMk/>
          <pc:sldMk cId="3236990289" sldId="328"/>
        </pc:sldMkLst>
        <pc:spChg chg="mod ord">
          <ac:chgData name="夢華 名和" userId="bf21e65b39014d2d" providerId="LiveId" clId="{35419C33-6BC2-4A15-B926-49DF46E58EE3}" dt="2024-02-19T05:50:20.513" v="19697" actId="1037"/>
          <ac:spMkLst>
            <pc:docMk/>
            <pc:sldMk cId="3236990289" sldId="328"/>
            <ac:spMk id="3" creationId="{C37E8808-D542-3136-CD85-01AB8D9FF0ED}"/>
          </ac:spMkLst>
        </pc:spChg>
        <pc:spChg chg="add del mod">
          <ac:chgData name="夢華 名和" userId="bf21e65b39014d2d" providerId="LiveId" clId="{35419C33-6BC2-4A15-B926-49DF46E58EE3}" dt="2024-02-18T16:42:45.088" v="18167" actId="6264"/>
          <ac:spMkLst>
            <pc:docMk/>
            <pc:sldMk cId="3236990289" sldId="328"/>
            <ac:spMk id="10" creationId="{C39A82C3-1182-EDB1-64DA-7D45E971DFC5}"/>
          </ac:spMkLst>
        </pc:spChg>
        <pc:spChg chg="add del mod">
          <ac:chgData name="夢華 名和" userId="bf21e65b39014d2d" providerId="LiveId" clId="{35419C33-6BC2-4A15-B926-49DF46E58EE3}" dt="2024-02-11T13:29:13.405" v="3049" actId="478"/>
          <ac:spMkLst>
            <pc:docMk/>
            <pc:sldMk cId="3236990289" sldId="328"/>
            <ac:spMk id="13" creationId="{89E38758-B23E-D9C6-8B7F-0ECB685E78CD}"/>
          </ac:spMkLst>
        </pc:spChg>
        <pc:spChg chg="del">
          <ac:chgData name="夢華 名和" userId="bf21e65b39014d2d" providerId="LiveId" clId="{35419C33-6BC2-4A15-B926-49DF46E58EE3}" dt="2024-02-17T09:27:12.520" v="17870" actId="478"/>
          <ac:spMkLst>
            <pc:docMk/>
            <pc:sldMk cId="3236990289" sldId="328"/>
            <ac:spMk id="192" creationId="{DF9C4BB0-3216-3C75-2AD2-EFB6EE7811F3}"/>
          </ac:spMkLst>
        </pc:spChg>
        <pc:grpChg chg="mod">
          <ac:chgData name="夢華 名和" userId="bf21e65b39014d2d" providerId="LiveId" clId="{35419C33-6BC2-4A15-B926-49DF46E58EE3}" dt="2024-02-19T05:50:31.325" v="19701" actId="1038"/>
          <ac:grpSpMkLst>
            <pc:docMk/>
            <pc:sldMk cId="3236990289" sldId="328"/>
            <ac:grpSpMk id="27" creationId="{B3FA1CD8-3078-7B24-7F70-1ADA6CD74269}"/>
          </ac:grpSpMkLst>
        </pc:grpChg>
        <pc:grpChg chg="mod">
          <ac:chgData name="夢華 名和" userId="bf21e65b39014d2d" providerId="LiveId" clId="{35419C33-6BC2-4A15-B926-49DF46E58EE3}" dt="2024-02-19T05:50:31.325" v="19701" actId="1038"/>
          <ac:grpSpMkLst>
            <pc:docMk/>
            <pc:sldMk cId="3236990289" sldId="328"/>
            <ac:grpSpMk id="107" creationId="{2AE39820-7AFF-39D4-CE66-4039DC37209E}"/>
          </ac:grpSpMkLst>
        </pc:grpChg>
        <pc:grpChg chg="mod">
          <ac:chgData name="夢華 名和" userId="bf21e65b39014d2d" providerId="LiveId" clId="{35419C33-6BC2-4A15-B926-49DF46E58EE3}" dt="2024-02-11T15:01:51.108" v="4377" actId="1038"/>
          <ac:grpSpMkLst>
            <pc:docMk/>
            <pc:sldMk cId="3236990289" sldId="328"/>
            <ac:grpSpMk id="122" creationId="{F12B26D5-1104-D912-1FAF-0E203D4A8DB6}"/>
          </ac:grpSpMkLst>
        </pc:grpChg>
        <pc:grpChg chg="del">
          <ac:chgData name="夢華 名和" userId="bf21e65b39014d2d" providerId="LiveId" clId="{35419C33-6BC2-4A15-B926-49DF46E58EE3}" dt="2024-02-11T12:18:37.146" v="1469" actId="478"/>
          <ac:grpSpMkLst>
            <pc:docMk/>
            <pc:sldMk cId="3236990289" sldId="328"/>
            <ac:grpSpMk id="218" creationId="{6333A4D0-1258-9906-7208-D9147BB24FC0}"/>
          </ac:grpSpMkLst>
        </pc:grpChg>
        <pc:graphicFrameChg chg="mod">
          <ac:chgData name="夢華 名和" userId="bf21e65b39014d2d" providerId="LiveId" clId="{35419C33-6BC2-4A15-B926-49DF46E58EE3}" dt="2024-02-19T05:51:01.162" v="19703" actId="1035"/>
          <ac:graphicFrameMkLst>
            <pc:docMk/>
            <pc:sldMk cId="3236990289" sldId="328"/>
            <ac:graphicFrameMk id="60" creationId="{0468991F-E3D6-E9B9-0DCD-D8DF73D18854}"/>
          </ac:graphicFrameMkLst>
        </pc:graphicFrameChg>
        <pc:graphicFrameChg chg="mod modGraphic">
          <ac:chgData name="夢華 名和" userId="bf21e65b39014d2d" providerId="LiveId" clId="{35419C33-6BC2-4A15-B926-49DF46E58EE3}" dt="2024-02-19T05:50:31.325" v="19701" actId="1038"/>
          <ac:graphicFrameMkLst>
            <pc:docMk/>
            <pc:sldMk cId="3236990289" sldId="328"/>
            <ac:graphicFrameMk id="69" creationId="{BBDF67CF-C3B8-33F8-25D3-A2736C42C0FC}"/>
          </ac:graphicFrameMkLst>
        </pc:graphicFrameChg>
        <pc:graphicFrameChg chg="mod modGraphic">
          <ac:chgData name="夢華 名和" userId="bf21e65b39014d2d" providerId="LiveId" clId="{35419C33-6BC2-4A15-B926-49DF46E58EE3}" dt="2024-02-19T05:50:31.325" v="19701" actId="1038"/>
          <ac:graphicFrameMkLst>
            <pc:docMk/>
            <pc:sldMk cId="3236990289" sldId="328"/>
            <ac:graphicFrameMk id="73" creationId="{A9A524A6-2E06-1FF7-6C9F-EE221D7C539D}"/>
          </ac:graphicFrameMkLst>
        </pc:graphicFrameChg>
        <pc:cxnChg chg="mod">
          <ac:chgData name="夢華 名和" userId="bf21e65b39014d2d" providerId="LiveId" clId="{35419C33-6BC2-4A15-B926-49DF46E58EE3}" dt="2024-02-19T05:50:31.325" v="19701" actId="1038"/>
          <ac:cxnSpMkLst>
            <pc:docMk/>
            <pc:sldMk cId="3236990289" sldId="328"/>
            <ac:cxnSpMk id="24" creationId="{727D2078-D028-F34C-85C6-CF9FC03EC0D8}"/>
          </ac:cxnSpMkLst>
        </pc:cxnChg>
        <pc:cxnChg chg="mod">
          <ac:chgData name="夢華 名和" userId="bf21e65b39014d2d" providerId="LiveId" clId="{35419C33-6BC2-4A15-B926-49DF46E58EE3}" dt="2024-02-19T05:50:31.325" v="19701" actId="1038"/>
          <ac:cxnSpMkLst>
            <pc:docMk/>
            <pc:sldMk cId="3236990289" sldId="328"/>
            <ac:cxnSpMk id="30" creationId="{2E32ADCB-5E84-BC99-36D2-71299C60DA3C}"/>
          </ac:cxnSpMkLst>
        </pc:cxnChg>
        <pc:cxnChg chg="mod">
          <ac:chgData name="夢華 名和" userId="bf21e65b39014d2d" providerId="LiveId" clId="{35419C33-6BC2-4A15-B926-49DF46E58EE3}" dt="2024-02-19T05:50:31.325" v="19701" actId="1038"/>
          <ac:cxnSpMkLst>
            <pc:docMk/>
            <pc:sldMk cId="3236990289" sldId="328"/>
            <ac:cxnSpMk id="95" creationId="{0D4597DB-4CE4-53DC-E856-6802E1500AF0}"/>
          </ac:cxnSpMkLst>
        </pc:cxnChg>
        <pc:cxnChg chg="mod">
          <ac:chgData name="夢華 名和" userId="bf21e65b39014d2d" providerId="LiveId" clId="{35419C33-6BC2-4A15-B926-49DF46E58EE3}" dt="2024-02-19T05:51:07.014" v="19704" actId="14100"/>
          <ac:cxnSpMkLst>
            <pc:docMk/>
            <pc:sldMk cId="3236990289" sldId="328"/>
            <ac:cxnSpMk id="116" creationId="{F64594D1-B174-7E40-55B9-FBD6400B64D8}"/>
          </ac:cxnSpMkLst>
        </pc:cxnChg>
        <pc:cxnChg chg="mod">
          <ac:chgData name="夢華 名和" userId="bf21e65b39014d2d" providerId="LiveId" clId="{35419C33-6BC2-4A15-B926-49DF46E58EE3}" dt="2024-02-11T12:18:37.146" v="1469" actId="478"/>
          <ac:cxnSpMkLst>
            <pc:docMk/>
            <pc:sldMk cId="3236990289" sldId="328"/>
            <ac:cxnSpMk id="209" creationId="{5ABA13D5-65A6-49D2-1F07-783D5483B570}"/>
          </ac:cxnSpMkLst>
        </pc:cxnChg>
        <pc:cxnChg chg="del">
          <ac:chgData name="夢華 名和" userId="bf21e65b39014d2d" providerId="LiveId" clId="{35419C33-6BC2-4A15-B926-49DF46E58EE3}" dt="2024-02-11T12:18:17.309" v="1464" actId="478"/>
          <ac:cxnSpMkLst>
            <pc:docMk/>
            <pc:sldMk cId="3236990289" sldId="328"/>
            <ac:cxnSpMk id="222" creationId="{36B6CC23-F535-D1ED-B747-74814BB2A923}"/>
          </ac:cxnSpMkLst>
        </pc:cxnChg>
      </pc:sldChg>
      <pc:sldChg chg="delSp modSp add del mod">
        <pc:chgData name="夢華 名和" userId="bf21e65b39014d2d" providerId="LiveId" clId="{35419C33-6BC2-4A15-B926-49DF46E58EE3}" dt="2024-02-11T12:17:52.453" v="1460" actId="47"/>
        <pc:sldMkLst>
          <pc:docMk/>
          <pc:sldMk cId="3318165002" sldId="328"/>
        </pc:sldMkLst>
        <pc:spChg chg="mod">
          <ac:chgData name="夢華 名和" userId="bf21e65b39014d2d" providerId="LiveId" clId="{35419C33-6BC2-4A15-B926-49DF46E58EE3}" dt="2024-02-11T11:36:19.134" v="792" actId="1076"/>
          <ac:spMkLst>
            <pc:docMk/>
            <pc:sldMk cId="3318165002" sldId="328"/>
            <ac:spMk id="11" creationId="{27D9063A-5439-8EBA-76C8-51B24A258E93}"/>
          </ac:spMkLst>
        </pc:spChg>
        <pc:spChg chg="mod">
          <ac:chgData name="夢華 名和" userId="bf21e65b39014d2d" providerId="LiveId" clId="{35419C33-6BC2-4A15-B926-49DF46E58EE3}" dt="2024-02-11T11:36:33.882" v="795" actId="1076"/>
          <ac:spMkLst>
            <pc:docMk/>
            <pc:sldMk cId="3318165002" sldId="328"/>
            <ac:spMk id="15" creationId="{44D7E351-BDEF-41E2-9931-BC631008B803}"/>
          </ac:spMkLst>
        </pc:spChg>
        <pc:spChg chg="mod">
          <ac:chgData name="夢華 名和" userId="bf21e65b39014d2d" providerId="LiveId" clId="{35419C33-6BC2-4A15-B926-49DF46E58EE3}" dt="2024-02-11T11:36:38.454" v="796" actId="1076"/>
          <ac:spMkLst>
            <pc:docMk/>
            <pc:sldMk cId="3318165002" sldId="328"/>
            <ac:spMk id="19" creationId="{40F27412-5B8B-AC0A-BE0E-EC04D9F9158C}"/>
          </ac:spMkLst>
        </pc:spChg>
        <pc:spChg chg="del">
          <ac:chgData name="夢華 名和" userId="bf21e65b39014d2d" providerId="LiveId" clId="{35419C33-6BC2-4A15-B926-49DF46E58EE3}" dt="2024-02-11T11:35:41.254" v="787" actId="478"/>
          <ac:spMkLst>
            <pc:docMk/>
            <pc:sldMk cId="3318165002" sldId="328"/>
            <ac:spMk id="21" creationId="{A396149E-97B5-EE46-6815-6F4D89EF228F}"/>
          </ac:spMkLst>
        </pc:spChg>
        <pc:cxnChg chg="mod">
          <ac:chgData name="夢華 名和" userId="bf21e65b39014d2d" providerId="LiveId" clId="{35419C33-6BC2-4A15-B926-49DF46E58EE3}" dt="2024-02-11T11:36:19.134" v="792" actId="1076"/>
          <ac:cxnSpMkLst>
            <pc:docMk/>
            <pc:sldMk cId="3318165002" sldId="328"/>
            <ac:cxnSpMk id="24" creationId="{727D2078-D028-F34C-85C6-CF9FC03EC0D8}"/>
          </ac:cxnSpMkLst>
        </pc:cxnChg>
      </pc:sldChg>
      <pc:sldChg chg="addSp delSp modSp add mod modNotesTx">
        <pc:chgData name="夢華 名和" userId="bf21e65b39014d2d" providerId="LiveId" clId="{35419C33-6BC2-4A15-B926-49DF46E58EE3}" dt="2024-02-19T00:59:25.926" v="19619" actId="20577"/>
        <pc:sldMkLst>
          <pc:docMk/>
          <pc:sldMk cId="844122441" sldId="329"/>
        </pc:sldMkLst>
        <pc:spChg chg="add del mod topLvl">
          <ac:chgData name="夢華 名和" userId="bf21e65b39014d2d" providerId="LiveId" clId="{35419C33-6BC2-4A15-B926-49DF46E58EE3}" dt="2024-02-16T19:05:54.885" v="14414" actId="478"/>
          <ac:spMkLst>
            <pc:docMk/>
            <pc:sldMk cId="844122441" sldId="329"/>
            <ac:spMk id="6" creationId="{135707D2-E24A-7F82-25BB-A0B79C988852}"/>
          </ac:spMkLst>
        </pc:spChg>
        <pc:spChg chg="del mod">
          <ac:chgData name="夢華 名和" userId="bf21e65b39014d2d" providerId="LiveId" clId="{35419C33-6BC2-4A15-B926-49DF46E58EE3}" dt="2024-02-16T19:06:40.734" v="14436" actId="478"/>
          <ac:spMkLst>
            <pc:docMk/>
            <pc:sldMk cId="844122441" sldId="329"/>
            <ac:spMk id="7" creationId="{9EC3E39A-EBE8-4F22-5663-377DE039CA61}"/>
          </ac:spMkLst>
        </pc:spChg>
        <pc:spChg chg="del mod topLvl">
          <ac:chgData name="夢華 名和" userId="bf21e65b39014d2d" providerId="LiveId" clId="{35419C33-6BC2-4A15-B926-49DF46E58EE3}" dt="2024-02-16T18:39:44.532" v="13791" actId="478"/>
          <ac:spMkLst>
            <pc:docMk/>
            <pc:sldMk cId="844122441" sldId="329"/>
            <ac:spMk id="8" creationId="{8AF77D48-5B5D-3205-5DD2-691289AD170B}"/>
          </ac:spMkLst>
        </pc:spChg>
        <pc:spChg chg="del mod">
          <ac:chgData name="夢華 名和" userId="bf21e65b39014d2d" providerId="LiveId" clId="{35419C33-6BC2-4A15-B926-49DF46E58EE3}" dt="2024-02-16T19:06:03.903" v="14416" actId="478"/>
          <ac:spMkLst>
            <pc:docMk/>
            <pc:sldMk cId="844122441" sldId="329"/>
            <ac:spMk id="9" creationId="{D1E87FFF-1945-2A42-9C43-8556B913B720}"/>
          </ac:spMkLst>
        </pc:spChg>
        <pc:spChg chg="add del mod">
          <ac:chgData name="夢華 名和" userId="bf21e65b39014d2d" providerId="LiveId" clId="{35419C33-6BC2-4A15-B926-49DF46E58EE3}" dt="2024-02-16T19:05:18.877" v="14405" actId="478"/>
          <ac:spMkLst>
            <pc:docMk/>
            <pc:sldMk cId="844122441" sldId="329"/>
            <ac:spMk id="12" creationId="{F17C01C2-982F-E5D4-4790-302416630E33}"/>
          </ac:spMkLst>
        </pc:spChg>
        <pc:spChg chg="add mod">
          <ac:chgData name="夢華 名和" userId="bf21e65b39014d2d" providerId="LiveId" clId="{35419C33-6BC2-4A15-B926-49DF46E58EE3}" dt="2024-02-16T19:05:41.687" v="14409"/>
          <ac:spMkLst>
            <pc:docMk/>
            <pc:sldMk cId="844122441" sldId="329"/>
            <ac:spMk id="13" creationId="{39E4633B-B76A-FD92-21A3-98BBA201FA51}"/>
          </ac:spMkLst>
        </pc:spChg>
        <pc:grpChg chg="add del mod">
          <ac:chgData name="夢華 名和" userId="bf21e65b39014d2d" providerId="LiveId" clId="{35419C33-6BC2-4A15-B926-49DF46E58EE3}" dt="2024-02-16T18:39:44.532" v="13791" actId="478"/>
          <ac:grpSpMkLst>
            <pc:docMk/>
            <pc:sldMk cId="844122441" sldId="329"/>
            <ac:grpSpMk id="11" creationId="{96E1EAA7-B54D-6051-EE5F-EAB34AC77B1E}"/>
          </ac:grpSpMkLst>
        </pc:grpChg>
        <pc:graphicFrameChg chg="mod modGraphic">
          <ac:chgData name="夢華 名和" userId="bf21e65b39014d2d" providerId="LiveId" clId="{35419C33-6BC2-4A15-B926-49DF46E58EE3}" dt="2024-02-17T10:51:44.847" v="18130" actId="20577"/>
          <ac:graphicFrameMkLst>
            <pc:docMk/>
            <pc:sldMk cId="844122441" sldId="329"/>
            <ac:graphicFrameMk id="5" creationId="{EDBDBB91-BDF1-9A19-1C50-0431354668DE}"/>
          </ac:graphicFrameMkLst>
        </pc:graphicFrameChg>
        <pc:graphicFrameChg chg="add mod modGraphic">
          <ac:chgData name="夢華 名和" userId="bf21e65b39014d2d" providerId="LiveId" clId="{35419C33-6BC2-4A15-B926-49DF46E58EE3}" dt="2024-02-17T10:51:37.937" v="18129" actId="20577"/>
          <ac:graphicFrameMkLst>
            <pc:docMk/>
            <pc:sldMk cId="844122441" sldId="329"/>
            <ac:graphicFrameMk id="10" creationId="{4DE9E1BB-1EA7-3889-44D1-3C8E51B83A5A}"/>
          </ac:graphicFrameMkLst>
        </pc:graphicFrameChg>
        <pc:picChg chg="add del mod">
          <ac:chgData name="夢華 名和" userId="bf21e65b39014d2d" providerId="LiveId" clId="{35419C33-6BC2-4A15-B926-49DF46E58EE3}" dt="2024-02-16T19:07:58.735" v="14459" actId="478"/>
          <ac:picMkLst>
            <pc:docMk/>
            <pc:sldMk cId="844122441" sldId="329"/>
            <ac:picMk id="1026" creationId="{9745F2D4-0576-0B5B-F55C-C59FB9A4E8E1}"/>
          </ac:picMkLst>
        </pc:picChg>
        <pc:picChg chg="add mod">
          <ac:chgData name="夢華 名和" userId="bf21e65b39014d2d" providerId="LiveId" clId="{35419C33-6BC2-4A15-B926-49DF46E58EE3}" dt="2024-02-16T19:10:52.819" v="14505" actId="1037"/>
          <ac:picMkLst>
            <pc:docMk/>
            <pc:sldMk cId="844122441" sldId="329"/>
            <ac:picMk id="1028" creationId="{65EA104D-9961-2FBE-8041-4E055B515CE8}"/>
          </ac:picMkLst>
        </pc:picChg>
        <pc:picChg chg="add mod">
          <ac:chgData name="夢華 名和" userId="bf21e65b39014d2d" providerId="LiveId" clId="{35419C33-6BC2-4A15-B926-49DF46E58EE3}" dt="2024-02-16T19:10:40.558" v="14498" actId="1076"/>
          <ac:picMkLst>
            <pc:docMk/>
            <pc:sldMk cId="844122441" sldId="329"/>
            <ac:picMk id="1030" creationId="{14D6DBC1-7CE6-BCAD-C04C-6B1380699FCC}"/>
          </ac:picMkLst>
        </pc:picChg>
      </pc:sldChg>
      <pc:sldChg chg="new del">
        <pc:chgData name="夢華 名和" userId="bf21e65b39014d2d" providerId="LiveId" clId="{35419C33-6BC2-4A15-B926-49DF46E58EE3}" dt="2024-02-19T00:24:03.369" v="19047" actId="47"/>
        <pc:sldMkLst>
          <pc:docMk/>
          <pc:sldMk cId="346610603" sldId="330"/>
        </pc:sldMkLst>
      </pc:sldChg>
      <pc:sldChg chg="addSp modSp new mod">
        <pc:chgData name="夢華 名和" userId="bf21e65b39014d2d" providerId="LiveId" clId="{35419C33-6BC2-4A15-B926-49DF46E58EE3}" dt="2024-02-17T05:33:29.730" v="15230" actId="1076"/>
        <pc:sldMkLst>
          <pc:docMk/>
          <pc:sldMk cId="3668722156" sldId="331"/>
        </pc:sldMkLst>
        <pc:spChg chg="add mod">
          <ac:chgData name="夢華 名和" userId="bf21e65b39014d2d" providerId="LiveId" clId="{35419C33-6BC2-4A15-B926-49DF46E58EE3}" dt="2024-02-17T05:28:41.588" v="15202"/>
          <ac:spMkLst>
            <pc:docMk/>
            <pc:sldMk cId="3668722156" sldId="331"/>
            <ac:spMk id="3" creationId="{81BCF1E7-C22B-8299-0C1A-94FE43E699E3}"/>
          </ac:spMkLst>
        </pc:spChg>
        <pc:spChg chg="add mod">
          <ac:chgData name="夢華 名和" userId="bf21e65b39014d2d" providerId="LiveId" clId="{35419C33-6BC2-4A15-B926-49DF46E58EE3}" dt="2024-02-17T05:28:51.676" v="15221"/>
          <ac:spMkLst>
            <pc:docMk/>
            <pc:sldMk cId="3668722156" sldId="331"/>
            <ac:spMk id="4" creationId="{BD9918CD-84A5-B468-7064-1EC3E439B16C}"/>
          </ac:spMkLst>
        </pc:spChg>
        <pc:spChg chg="add mod">
          <ac:chgData name="夢華 名和" userId="bf21e65b39014d2d" providerId="LiveId" clId="{35419C33-6BC2-4A15-B926-49DF46E58EE3}" dt="2024-02-17T05:32:48.159" v="15222"/>
          <ac:spMkLst>
            <pc:docMk/>
            <pc:sldMk cId="3668722156" sldId="331"/>
            <ac:spMk id="7" creationId="{BC5EAA02-8D07-0FFD-A204-9C8733D45201}"/>
          </ac:spMkLst>
        </pc:spChg>
        <pc:spChg chg="add mod">
          <ac:chgData name="夢華 名和" userId="bf21e65b39014d2d" providerId="LiveId" clId="{35419C33-6BC2-4A15-B926-49DF46E58EE3}" dt="2024-02-17T05:33:08.410" v="15228" actId="20577"/>
          <ac:spMkLst>
            <pc:docMk/>
            <pc:sldMk cId="3668722156" sldId="331"/>
            <ac:spMk id="8" creationId="{7EB30171-B76F-687A-4882-6F4641ACFF70}"/>
          </ac:spMkLst>
        </pc:spChg>
        <pc:spChg chg="add mod">
          <ac:chgData name="夢華 名和" userId="bf21e65b39014d2d" providerId="LiveId" clId="{35419C33-6BC2-4A15-B926-49DF46E58EE3}" dt="2024-02-17T05:32:48.159" v="15222"/>
          <ac:spMkLst>
            <pc:docMk/>
            <pc:sldMk cId="3668722156" sldId="331"/>
            <ac:spMk id="9" creationId="{892BABE0-FDDD-EAE9-F696-C4D7B9B3482C}"/>
          </ac:spMkLst>
        </pc:spChg>
        <pc:spChg chg="add mod">
          <ac:chgData name="夢華 名和" userId="bf21e65b39014d2d" providerId="LiveId" clId="{35419C33-6BC2-4A15-B926-49DF46E58EE3}" dt="2024-02-17T05:32:48.159" v="15222"/>
          <ac:spMkLst>
            <pc:docMk/>
            <pc:sldMk cId="3668722156" sldId="331"/>
            <ac:spMk id="10" creationId="{E0204D92-C8A4-FBE5-4DD7-37AF03CB70CB}"/>
          </ac:spMkLst>
        </pc:spChg>
        <pc:spChg chg="add mod">
          <ac:chgData name="夢華 名和" userId="bf21e65b39014d2d" providerId="LiveId" clId="{35419C33-6BC2-4A15-B926-49DF46E58EE3}" dt="2024-02-17T05:32:48.159" v="15222"/>
          <ac:spMkLst>
            <pc:docMk/>
            <pc:sldMk cId="3668722156" sldId="331"/>
            <ac:spMk id="11" creationId="{0C863CE4-BABC-FAFE-73A3-6B84176BDDB3}"/>
          </ac:spMkLst>
        </pc:spChg>
        <pc:spChg chg="add mod">
          <ac:chgData name="夢華 名和" userId="bf21e65b39014d2d" providerId="LiveId" clId="{35419C33-6BC2-4A15-B926-49DF46E58EE3}" dt="2024-02-17T05:32:48.159" v="15222"/>
          <ac:spMkLst>
            <pc:docMk/>
            <pc:sldMk cId="3668722156" sldId="331"/>
            <ac:spMk id="12" creationId="{BC2F0949-7D43-0F8B-1FEA-7C77E384A8F0}"/>
          </ac:spMkLst>
        </pc:spChg>
        <pc:spChg chg="add mod">
          <ac:chgData name="夢華 名和" userId="bf21e65b39014d2d" providerId="LiveId" clId="{35419C33-6BC2-4A15-B926-49DF46E58EE3}" dt="2024-02-17T05:32:48.159" v="15222"/>
          <ac:spMkLst>
            <pc:docMk/>
            <pc:sldMk cId="3668722156" sldId="331"/>
            <ac:spMk id="13" creationId="{82FDDF91-DFA8-DF97-9005-6CE6B8FB9325}"/>
          </ac:spMkLst>
        </pc:spChg>
        <pc:spChg chg="add mod">
          <ac:chgData name="夢華 名和" userId="bf21e65b39014d2d" providerId="LiveId" clId="{35419C33-6BC2-4A15-B926-49DF46E58EE3}" dt="2024-02-17T05:33:29.730" v="15230" actId="1076"/>
          <ac:spMkLst>
            <pc:docMk/>
            <pc:sldMk cId="3668722156" sldId="331"/>
            <ac:spMk id="14" creationId="{341A5D2D-A64E-D7C9-0D8B-0B34567E363A}"/>
          </ac:spMkLst>
        </pc:spChg>
        <pc:spChg chg="add mod">
          <ac:chgData name="夢華 名和" userId="bf21e65b39014d2d" providerId="LiveId" clId="{35419C33-6BC2-4A15-B926-49DF46E58EE3}" dt="2024-02-17T05:32:48.159" v="15222"/>
          <ac:spMkLst>
            <pc:docMk/>
            <pc:sldMk cId="3668722156" sldId="331"/>
            <ac:spMk id="15" creationId="{49AEC493-6884-DBBD-6DF5-312FC71C099B}"/>
          </ac:spMkLst>
        </pc:spChg>
        <pc:spChg chg="add mod">
          <ac:chgData name="夢華 名和" userId="bf21e65b39014d2d" providerId="LiveId" clId="{35419C33-6BC2-4A15-B926-49DF46E58EE3}" dt="2024-02-17T05:33:24.970" v="15229" actId="1076"/>
          <ac:spMkLst>
            <pc:docMk/>
            <pc:sldMk cId="3668722156" sldId="331"/>
            <ac:spMk id="16" creationId="{73D0335E-83AD-D508-187C-C8F9A4DC5653}"/>
          </ac:spMkLst>
        </pc:spChg>
        <pc:graphicFrameChg chg="add mod">
          <ac:chgData name="夢華 名和" userId="bf21e65b39014d2d" providerId="LiveId" clId="{35419C33-6BC2-4A15-B926-49DF46E58EE3}" dt="2024-02-17T05:32:48.159" v="15222"/>
          <ac:graphicFrameMkLst>
            <pc:docMk/>
            <pc:sldMk cId="3668722156" sldId="331"/>
            <ac:graphicFrameMk id="5" creationId="{3D452B70-9DCC-4882-97C4-6E3442C6F6F1}"/>
          </ac:graphicFrameMkLst>
        </pc:graphicFrameChg>
        <pc:graphicFrameChg chg="add mod">
          <ac:chgData name="夢華 名和" userId="bf21e65b39014d2d" providerId="LiveId" clId="{35419C33-6BC2-4A15-B926-49DF46E58EE3}" dt="2024-02-17T05:32:48.159" v="15222"/>
          <ac:graphicFrameMkLst>
            <pc:docMk/>
            <pc:sldMk cId="3668722156" sldId="331"/>
            <ac:graphicFrameMk id="6" creationId="{1BE05E30-A1CD-C8BB-32AB-B98002104EDF}"/>
          </ac:graphicFrameMkLst>
        </pc:graphicFrameChg>
      </pc:sldChg>
      <pc:sldChg chg="addSp delSp modSp new mod">
        <pc:chgData name="夢華 名和" userId="bf21e65b39014d2d" providerId="LiveId" clId="{35419C33-6BC2-4A15-B926-49DF46E58EE3}" dt="2024-02-17T06:01:35.345" v="15983" actId="14100"/>
        <pc:sldMkLst>
          <pc:docMk/>
          <pc:sldMk cId="754502048" sldId="332"/>
        </pc:sldMkLst>
        <pc:spChg chg="add mod">
          <ac:chgData name="夢華 名和" userId="bf21e65b39014d2d" providerId="LiveId" clId="{35419C33-6BC2-4A15-B926-49DF46E58EE3}" dt="2024-02-17T05:33:47.379" v="15232"/>
          <ac:spMkLst>
            <pc:docMk/>
            <pc:sldMk cId="754502048" sldId="332"/>
            <ac:spMk id="3" creationId="{BEDE4F3B-60C9-3C0F-7166-3DB49A6CFB31}"/>
          </ac:spMkLst>
        </pc:spChg>
        <pc:spChg chg="add mod">
          <ac:chgData name="夢華 名和" userId="bf21e65b39014d2d" providerId="LiveId" clId="{35419C33-6BC2-4A15-B926-49DF46E58EE3}" dt="2024-02-17T05:33:47.379" v="15232"/>
          <ac:spMkLst>
            <pc:docMk/>
            <pc:sldMk cId="754502048" sldId="332"/>
            <ac:spMk id="4" creationId="{5614C9D5-C67A-2B78-E075-003369D1FC62}"/>
          </ac:spMkLst>
        </pc:spChg>
        <pc:spChg chg="add mod">
          <ac:chgData name="夢華 名和" userId="bf21e65b39014d2d" providerId="LiveId" clId="{35419C33-6BC2-4A15-B926-49DF46E58EE3}" dt="2024-02-17T05:49:49.748" v="15564"/>
          <ac:spMkLst>
            <pc:docMk/>
            <pc:sldMk cId="754502048" sldId="332"/>
            <ac:spMk id="5" creationId="{93E90FC8-654A-F8B9-E7EA-763A4D0E0A9A}"/>
          </ac:spMkLst>
        </pc:spChg>
        <pc:spChg chg="add mod">
          <ac:chgData name="夢華 名和" userId="bf21e65b39014d2d" providerId="LiveId" clId="{35419C33-6BC2-4A15-B926-49DF46E58EE3}" dt="2024-02-17T05:54:11.862" v="15720" actId="1035"/>
          <ac:spMkLst>
            <pc:docMk/>
            <pc:sldMk cId="754502048" sldId="332"/>
            <ac:spMk id="8" creationId="{F44AB28D-7206-B100-1E15-F27001036227}"/>
          </ac:spMkLst>
        </pc:spChg>
        <pc:spChg chg="add mod">
          <ac:chgData name="夢華 名和" userId="bf21e65b39014d2d" providerId="LiveId" clId="{35419C33-6BC2-4A15-B926-49DF46E58EE3}" dt="2024-02-17T05:51:50.418" v="15653" actId="1076"/>
          <ac:spMkLst>
            <pc:docMk/>
            <pc:sldMk cId="754502048" sldId="332"/>
            <ac:spMk id="9" creationId="{A44A9E18-AE9B-FC1F-4E59-288E023F06FF}"/>
          </ac:spMkLst>
        </pc:spChg>
        <pc:spChg chg="add del mod">
          <ac:chgData name="夢華 名和" userId="bf21e65b39014d2d" providerId="LiveId" clId="{35419C33-6BC2-4A15-B926-49DF46E58EE3}" dt="2024-02-17T05:51:02.249" v="15642" actId="478"/>
          <ac:spMkLst>
            <pc:docMk/>
            <pc:sldMk cId="754502048" sldId="332"/>
            <ac:spMk id="10" creationId="{AAEF99F9-EDAB-886F-2DEC-62894D516632}"/>
          </ac:spMkLst>
        </pc:spChg>
        <pc:spChg chg="add mod">
          <ac:chgData name="夢華 名和" userId="bf21e65b39014d2d" providerId="LiveId" clId="{35419C33-6BC2-4A15-B926-49DF46E58EE3}" dt="2024-02-17T05:51:59.740" v="15655" actId="207"/>
          <ac:spMkLst>
            <pc:docMk/>
            <pc:sldMk cId="754502048" sldId="332"/>
            <ac:spMk id="11" creationId="{0CB9C274-1370-3680-75BA-24445B297FFE}"/>
          </ac:spMkLst>
        </pc:spChg>
        <pc:spChg chg="add mod">
          <ac:chgData name="夢華 名和" userId="bf21e65b39014d2d" providerId="LiveId" clId="{35419C33-6BC2-4A15-B926-49DF46E58EE3}" dt="2024-02-17T05:52:02.949" v="15658" actId="1036"/>
          <ac:spMkLst>
            <pc:docMk/>
            <pc:sldMk cId="754502048" sldId="332"/>
            <ac:spMk id="12" creationId="{F92A9BF3-8213-98E8-2582-E5EE30590E7D}"/>
          </ac:spMkLst>
        </pc:spChg>
        <pc:spChg chg="add mod">
          <ac:chgData name="夢華 名和" userId="bf21e65b39014d2d" providerId="LiveId" clId="{35419C33-6BC2-4A15-B926-49DF46E58EE3}" dt="2024-02-17T05:57:01.904" v="15752" actId="1035"/>
          <ac:spMkLst>
            <pc:docMk/>
            <pc:sldMk cId="754502048" sldId="332"/>
            <ac:spMk id="13" creationId="{431CD6EC-AB52-C845-EF63-7B7352EFC179}"/>
          </ac:spMkLst>
        </pc:spChg>
        <pc:spChg chg="add mod">
          <ac:chgData name="夢華 名和" userId="bf21e65b39014d2d" providerId="LiveId" clId="{35419C33-6BC2-4A15-B926-49DF46E58EE3}" dt="2024-02-17T06:01:35.345" v="15983" actId="14100"/>
          <ac:spMkLst>
            <pc:docMk/>
            <pc:sldMk cId="754502048" sldId="332"/>
            <ac:spMk id="14" creationId="{A9B60B8C-C7C7-98E7-83DF-417F3184B30F}"/>
          </ac:spMkLst>
        </pc:spChg>
        <pc:spChg chg="add mod">
          <ac:chgData name="夢華 名和" userId="bf21e65b39014d2d" providerId="LiveId" clId="{35419C33-6BC2-4A15-B926-49DF46E58EE3}" dt="2024-02-17T05:58:19.632" v="15841"/>
          <ac:spMkLst>
            <pc:docMk/>
            <pc:sldMk cId="754502048" sldId="332"/>
            <ac:spMk id="15" creationId="{4CAEE250-DA9D-C7D0-B6FE-83874E2E1289}"/>
          </ac:spMkLst>
        </pc:spChg>
        <pc:graphicFrameChg chg="add mod">
          <ac:chgData name="夢華 名和" userId="bf21e65b39014d2d" providerId="LiveId" clId="{35419C33-6BC2-4A15-B926-49DF46E58EE3}" dt="2024-02-17T05:49:55.862" v="15565" actId="1076"/>
          <ac:graphicFrameMkLst>
            <pc:docMk/>
            <pc:sldMk cId="754502048" sldId="332"/>
            <ac:graphicFrameMk id="6" creationId="{DEBC71AC-B7F0-60A7-D530-1A4593E6ED75}"/>
          </ac:graphicFrameMkLst>
        </pc:graphicFrameChg>
        <pc:graphicFrameChg chg="add mod modGraphic">
          <ac:chgData name="夢華 名和" userId="bf21e65b39014d2d" providerId="LiveId" clId="{35419C33-6BC2-4A15-B926-49DF46E58EE3}" dt="2024-02-17T05:51:47.815" v="15652" actId="1076"/>
          <ac:graphicFrameMkLst>
            <pc:docMk/>
            <pc:sldMk cId="754502048" sldId="332"/>
            <ac:graphicFrameMk id="7" creationId="{48F3A913-87EE-4470-4D74-A641D0F6E2D2}"/>
          </ac:graphicFrameMkLst>
        </pc:graphicFrameChg>
      </pc:sldChg>
      <pc:sldChg chg="addSp delSp modSp add mod">
        <pc:chgData name="夢華 名和" userId="bf21e65b39014d2d" providerId="LiveId" clId="{35419C33-6BC2-4A15-B926-49DF46E58EE3}" dt="2024-02-17T08:22:47.424" v="17249" actId="1076"/>
        <pc:sldMkLst>
          <pc:docMk/>
          <pc:sldMk cId="3169718508" sldId="333"/>
        </pc:sldMkLst>
        <pc:spChg chg="del">
          <ac:chgData name="夢華 名和" userId="bf21e65b39014d2d" providerId="LiveId" clId="{35419C33-6BC2-4A15-B926-49DF46E58EE3}" dt="2024-02-17T06:48:42.648" v="15984" actId="478"/>
          <ac:spMkLst>
            <pc:docMk/>
            <pc:sldMk cId="3169718508" sldId="333"/>
            <ac:spMk id="2" creationId="{3776A536-A1F2-E4CE-2863-B09DE5B6226E}"/>
          </ac:spMkLst>
        </pc:spChg>
        <pc:spChg chg="del">
          <ac:chgData name="夢華 名和" userId="bf21e65b39014d2d" providerId="LiveId" clId="{35419C33-6BC2-4A15-B926-49DF46E58EE3}" dt="2024-02-17T06:48:42.648" v="15984" actId="478"/>
          <ac:spMkLst>
            <pc:docMk/>
            <pc:sldMk cId="3169718508" sldId="333"/>
            <ac:spMk id="5" creationId="{5D72B270-0BEE-DF99-1AC7-CD1ED6443E63}"/>
          </ac:spMkLst>
        </pc:spChg>
        <pc:spChg chg="del">
          <ac:chgData name="夢華 名和" userId="bf21e65b39014d2d" providerId="LiveId" clId="{35419C33-6BC2-4A15-B926-49DF46E58EE3}" dt="2024-02-17T06:48:42.648" v="15984" actId="478"/>
          <ac:spMkLst>
            <pc:docMk/>
            <pc:sldMk cId="3169718508" sldId="333"/>
            <ac:spMk id="8" creationId="{B5445C5E-C34E-607F-1C5F-456AE203DCB5}"/>
          </ac:spMkLst>
        </pc:spChg>
        <pc:spChg chg="del">
          <ac:chgData name="夢華 名和" userId="bf21e65b39014d2d" providerId="LiveId" clId="{35419C33-6BC2-4A15-B926-49DF46E58EE3}" dt="2024-02-17T06:48:42.648" v="15984" actId="478"/>
          <ac:spMkLst>
            <pc:docMk/>
            <pc:sldMk cId="3169718508" sldId="333"/>
            <ac:spMk id="9" creationId="{9B612323-1536-6CB5-D3F0-8D27C2652E25}"/>
          </ac:spMkLst>
        </pc:spChg>
        <pc:spChg chg="del">
          <ac:chgData name="夢華 名和" userId="bf21e65b39014d2d" providerId="LiveId" clId="{35419C33-6BC2-4A15-B926-49DF46E58EE3}" dt="2024-02-17T06:48:42.648" v="15984" actId="478"/>
          <ac:spMkLst>
            <pc:docMk/>
            <pc:sldMk cId="3169718508" sldId="333"/>
            <ac:spMk id="11" creationId="{7916268F-CD2D-5653-7EDC-02DC8F0F4405}"/>
          </ac:spMkLst>
        </pc:spChg>
        <pc:spChg chg="del">
          <ac:chgData name="夢華 名和" userId="bf21e65b39014d2d" providerId="LiveId" clId="{35419C33-6BC2-4A15-B926-49DF46E58EE3}" dt="2024-02-17T06:48:42.648" v="15984" actId="478"/>
          <ac:spMkLst>
            <pc:docMk/>
            <pc:sldMk cId="3169718508" sldId="333"/>
            <ac:spMk id="12" creationId="{5C354129-511F-EC97-0B7F-143BE456B9AC}"/>
          </ac:spMkLst>
        </pc:spChg>
        <pc:spChg chg="del">
          <ac:chgData name="夢華 名和" userId="bf21e65b39014d2d" providerId="LiveId" clId="{35419C33-6BC2-4A15-B926-49DF46E58EE3}" dt="2024-02-17T06:48:42.648" v="15984" actId="478"/>
          <ac:spMkLst>
            <pc:docMk/>
            <pc:sldMk cId="3169718508" sldId="333"/>
            <ac:spMk id="13" creationId="{2041941E-FC2C-9178-87A2-AEB648939B39}"/>
          </ac:spMkLst>
        </pc:spChg>
        <pc:spChg chg="del">
          <ac:chgData name="夢華 名和" userId="bf21e65b39014d2d" providerId="LiveId" clId="{35419C33-6BC2-4A15-B926-49DF46E58EE3}" dt="2024-02-17T06:48:42.648" v="15984" actId="478"/>
          <ac:spMkLst>
            <pc:docMk/>
            <pc:sldMk cId="3169718508" sldId="333"/>
            <ac:spMk id="14" creationId="{5E824892-2D34-3C39-036D-329DBA66ED39}"/>
          </ac:spMkLst>
        </pc:spChg>
        <pc:spChg chg="add del mod">
          <ac:chgData name="夢華 名和" userId="bf21e65b39014d2d" providerId="LiveId" clId="{35419C33-6BC2-4A15-B926-49DF46E58EE3}" dt="2024-02-17T07:37:17.738" v="16041"/>
          <ac:spMkLst>
            <pc:docMk/>
            <pc:sldMk cId="3169718508" sldId="333"/>
            <ac:spMk id="26" creationId="{B179C7C1-9742-3134-EFED-F7D47F488D12}"/>
          </ac:spMkLst>
        </pc:spChg>
        <pc:spChg chg="add mod">
          <ac:chgData name="夢華 名和" userId="bf21e65b39014d2d" providerId="LiveId" clId="{35419C33-6BC2-4A15-B926-49DF46E58EE3}" dt="2024-02-17T08:08:53.536" v="16904" actId="1076"/>
          <ac:spMkLst>
            <pc:docMk/>
            <pc:sldMk cId="3169718508" sldId="333"/>
            <ac:spMk id="27" creationId="{0989060F-42DC-4C50-5AC9-98BA77B40E77}"/>
          </ac:spMkLst>
        </pc:spChg>
        <pc:spChg chg="add mod">
          <ac:chgData name="夢華 名和" userId="bf21e65b39014d2d" providerId="LiveId" clId="{35419C33-6BC2-4A15-B926-49DF46E58EE3}" dt="2024-02-17T08:09:07.152" v="16907" actId="1076"/>
          <ac:spMkLst>
            <pc:docMk/>
            <pc:sldMk cId="3169718508" sldId="333"/>
            <ac:spMk id="37" creationId="{6156F98E-03BC-AB71-1D16-FBCEB1B361B0}"/>
          </ac:spMkLst>
        </pc:spChg>
        <pc:spChg chg="add mod">
          <ac:chgData name="夢華 名和" userId="bf21e65b39014d2d" providerId="LiveId" clId="{35419C33-6BC2-4A15-B926-49DF46E58EE3}" dt="2024-02-17T08:09:04.917" v="16906" actId="1076"/>
          <ac:spMkLst>
            <pc:docMk/>
            <pc:sldMk cId="3169718508" sldId="333"/>
            <ac:spMk id="38" creationId="{EBDB31F4-03B4-1FBB-D360-E4B28D299C83}"/>
          </ac:spMkLst>
        </pc:spChg>
        <pc:spChg chg="add mod">
          <ac:chgData name="夢華 名和" userId="bf21e65b39014d2d" providerId="LiveId" clId="{35419C33-6BC2-4A15-B926-49DF46E58EE3}" dt="2024-02-17T08:09:01.073" v="16905" actId="1076"/>
          <ac:spMkLst>
            <pc:docMk/>
            <pc:sldMk cId="3169718508" sldId="333"/>
            <ac:spMk id="39" creationId="{C76062B0-CDD1-8196-2CD7-4C32ADFA92BE}"/>
          </ac:spMkLst>
        </pc:spChg>
        <pc:spChg chg="add mod">
          <ac:chgData name="夢華 名和" userId="bf21e65b39014d2d" providerId="LiveId" clId="{35419C33-6BC2-4A15-B926-49DF46E58EE3}" dt="2024-02-17T08:08:09.659" v="16857" actId="1036"/>
          <ac:spMkLst>
            <pc:docMk/>
            <pc:sldMk cId="3169718508" sldId="333"/>
            <ac:spMk id="40" creationId="{D5508A93-C6ED-EF45-5355-C61E430D893B}"/>
          </ac:spMkLst>
        </pc:spChg>
        <pc:spChg chg="add del mod">
          <ac:chgData name="夢華 名和" userId="bf21e65b39014d2d" providerId="LiveId" clId="{35419C33-6BC2-4A15-B926-49DF46E58EE3}" dt="2024-02-17T07:50:45.005" v="16353" actId="478"/>
          <ac:spMkLst>
            <pc:docMk/>
            <pc:sldMk cId="3169718508" sldId="333"/>
            <ac:spMk id="49" creationId="{9C18DB54-D0BC-767B-14FE-445FC77B6AC9}"/>
          </ac:spMkLst>
        </pc:spChg>
        <pc:spChg chg="add mod">
          <ac:chgData name="夢華 名和" userId="bf21e65b39014d2d" providerId="LiveId" clId="{35419C33-6BC2-4A15-B926-49DF46E58EE3}" dt="2024-02-17T08:08:09.659" v="16857" actId="1036"/>
          <ac:spMkLst>
            <pc:docMk/>
            <pc:sldMk cId="3169718508" sldId="333"/>
            <ac:spMk id="50" creationId="{7F74E76C-66ED-6434-9BDD-E3E1CE8F8E68}"/>
          </ac:spMkLst>
        </pc:spChg>
        <pc:spChg chg="add mod">
          <ac:chgData name="夢華 名和" userId="bf21e65b39014d2d" providerId="LiveId" clId="{35419C33-6BC2-4A15-B926-49DF46E58EE3}" dt="2024-02-17T08:09:16.064" v="16908" actId="1076"/>
          <ac:spMkLst>
            <pc:docMk/>
            <pc:sldMk cId="3169718508" sldId="333"/>
            <ac:spMk id="51" creationId="{EBB7D833-C0A5-4845-2BC1-EB2B0292A3AD}"/>
          </ac:spMkLst>
        </pc:spChg>
        <pc:spChg chg="add mod">
          <ac:chgData name="夢華 名和" userId="bf21e65b39014d2d" providerId="LiveId" clId="{35419C33-6BC2-4A15-B926-49DF46E58EE3}" dt="2024-02-17T08:08:09.659" v="16857" actId="1036"/>
          <ac:spMkLst>
            <pc:docMk/>
            <pc:sldMk cId="3169718508" sldId="333"/>
            <ac:spMk id="53" creationId="{18E70636-78C6-8E71-6158-4EA1B307B661}"/>
          </ac:spMkLst>
        </pc:spChg>
        <pc:spChg chg="add mod">
          <ac:chgData name="夢華 名和" userId="bf21e65b39014d2d" providerId="LiveId" clId="{35419C33-6BC2-4A15-B926-49DF46E58EE3}" dt="2024-02-17T08:21:41.222" v="17237" actId="1076"/>
          <ac:spMkLst>
            <pc:docMk/>
            <pc:sldMk cId="3169718508" sldId="333"/>
            <ac:spMk id="54" creationId="{CF2096FC-FF2C-5363-13D5-B7F15A75E7CE}"/>
          </ac:spMkLst>
        </pc:spChg>
        <pc:spChg chg="add mod">
          <ac:chgData name="夢華 名和" userId="bf21e65b39014d2d" providerId="LiveId" clId="{35419C33-6BC2-4A15-B926-49DF46E58EE3}" dt="2024-02-17T08:08:34.248" v="16884" actId="1035"/>
          <ac:spMkLst>
            <pc:docMk/>
            <pc:sldMk cId="3169718508" sldId="333"/>
            <ac:spMk id="55" creationId="{43A052F4-BE4B-D266-15F5-704846957C0C}"/>
          </ac:spMkLst>
        </pc:spChg>
        <pc:spChg chg="add mod">
          <ac:chgData name="夢華 名和" userId="bf21e65b39014d2d" providerId="LiveId" clId="{35419C33-6BC2-4A15-B926-49DF46E58EE3}" dt="2024-02-17T08:08:41.826" v="16903" actId="1035"/>
          <ac:spMkLst>
            <pc:docMk/>
            <pc:sldMk cId="3169718508" sldId="333"/>
            <ac:spMk id="56" creationId="{333197F3-005A-CB67-F960-A15AECE96D95}"/>
          </ac:spMkLst>
        </pc:spChg>
        <pc:spChg chg="add mod">
          <ac:chgData name="夢華 名和" userId="bf21e65b39014d2d" providerId="LiveId" clId="{35419C33-6BC2-4A15-B926-49DF46E58EE3}" dt="2024-02-17T08:08:34.248" v="16884" actId="1035"/>
          <ac:spMkLst>
            <pc:docMk/>
            <pc:sldMk cId="3169718508" sldId="333"/>
            <ac:spMk id="57" creationId="{A3B83BDF-F850-02D3-6D33-1C60B0CFEE7E}"/>
          </ac:spMkLst>
        </pc:spChg>
        <pc:spChg chg="add mod">
          <ac:chgData name="夢華 名和" userId="bf21e65b39014d2d" providerId="LiveId" clId="{35419C33-6BC2-4A15-B926-49DF46E58EE3}" dt="2024-02-17T08:08:21.146" v="16871" actId="1038"/>
          <ac:spMkLst>
            <pc:docMk/>
            <pc:sldMk cId="3169718508" sldId="333"/>
            <ac:spMk id="58" creationId="{A3A7671A-14DE-C51C-B459-10140AB7E894}"/>
          </ac:spMkLst>
        </pc:spChg>
        <pc:spChg chg="add mod">
          <ac:chgData name="夢華 名和" userId="bf21e65b39014d2d" providerId="LiveId" clId="{35419C33-6BC2-4A15-B926-49DF46E58EE3}" dt="2024-02-17T08:22:47.424" v="17249" actId="1076"/>
          <ac:spMkLst>
            <pc:docMk/>
            <pc:sldMk cId="3169718508" sldId="333"/>
            <ac:spMk id="59" creationId="{A2294407-B1A2-696D-EB04-4087E0C8232C}"/>
          </ac:spMkLst>
        </pc:spChg>
        <pc:grpChg chg="add mod">
          <ac:chgData name="夢華 名和" userId="bf21e65b39014d2d" providerId="LiveId" clId="{35419C33-6BC2-4A15-B926-49DF46E58EE3}" dt="2024-02-17T07:46:47.237" v="16211" actId="164"/>
          <ac:grpSpMkLst>
            <pc:docMk/>
            <pc:sldMk cId="3169718508" sldId="333"/>
            <ac:grpSpMk id="35" creationId="{C6502AE8-EB50-E0D7-65C3-34EA4AB4E86E}"/>
          </ac:grpSpMkLst>
        </pc:grpChg>
        <pc:grpChg chg="add mod">
          <ac:chgData name="夢華 名和" userId="bf21e65b39014d2d" providerId="LiveId" clId="{35419C33-6BC2-4A15-B926-49DF46E58EE3}" dt="2024-02-17T08:08:29.793" v="16872" actId="1076"/>
          <ac:grpSpMkLst>
            <pc:docMk/>
            <pc:sldMk cId="3169718508" sldId="333"/>
            <ac:grpSpMk id="36" creationId="{F5FEE815-0FCE-CDCC-609C-4F00D484FDAC}"/>
          </ac:grpSpMkLst>
        </pc:grpChg>
        <pc:graphicFrameChg chg="del">
          <ac:chgData name="夢華 名和" userId="bf21e65b39014d2d" providerId="LiveId" clId="{35419C33-6BC2-4A15-B926-49DF46E58EE3}" dt="2024-02-17T06:48:42.648" v="15984" actId="478"/>
          <ac:graphicFrameMkLst>
            <pc:docMk/>
            <pc:sldMk cId="3169718508" sldId="333"/>
            <ac:graphicFrameMk id="6" creationId="{AC3256D5-18A9-0CBE-9FB0-51F42F7FC95A}"/>
          </ac:graphicFrameMkLst>
        </pc:graphicFrameChg>
        <pc:graphicFrameChg chg="del">
          <ac:chgData name="夢華 名和" userId="bf21e65b39014d2d" providerId="LiveId" clId="{35419C33-6BC2-4A15-B926-49DF46E58EE3}" dt="2024-02-17T06:48:42.648" v="15984" actId="478"/>
          <ac:graphicFrameMkLst>
            <pc:docMk/>
            <pc:sldMk cId="3169718508" sldId="333"/>
            <ac:graphicFrameMk id="7" creationId="{C57D6452-3F10-12E1-8DA8-764515C703A6}"/>
          </ac:graphicFrameMkLst>
        </pc:graphicFrameChg>
        <pc:picChg chg="add del mod">
          <ac:chgData name="夢華 名和" userId="bf21e65b39014d2d" providerId="LiveId" clId="{35419C33-6BC2-4A15-B926-49DF46E58EE3}" dt="2024-02-17T06:50:08.031" v="16009" actId="478"/>
          <ac:picMkLst>
            <pc:docMk/>
            <pc:sldMk cId="3169718508" sldId="333"/>
            <ac:picMk id="15" creationId="{0CA1D448-EECB-1005-665C-6BE41368A985}"/>
          </ac:picMkLst>
        </pc:picChg>
        <pc:picChg chg="add del mod">
          <ac:chgData name="夢華 名和" userId="bf21e65b39014d2d" providerId="LiveId" clId="{35419C33-6BC2-4A15-B926-49DF46E58EE3}" dt="2024-02-17T06:50:05.467" v="16007" actId="478"/>
          <ac:picMkLst>
            <pc:docMk/>
            <pc:sldMk cId="3169718508" sldId="333"/>
            <ac:picMk id="17" creationId="{1FD47797-EB75-7818-92BE-7CEAE3A318FB}"/>
          </ac:picMkLst>
        </pc:picChg>
        <pc:picChg chg="add del mod">
          <ac:chgData name="夢華 名和" userId="bf21e65b39014d2d" providerId="LiveId" clId="{35419C33-6BC2-4A15-B926-49DF46E58EE3}" dt="2024-02-17T06:50:09.517" v="16010" actId="478"/>
          <ac:picMkLst>
            <pc:docMk/>
            <pc:sldMk cId="3169718508" sldId="333"/>
            <ac:picMk id="19" creationId="{E2CAEE2F-EF52-DB41-E12C-5CF3DB79C151}"/>
          </ac:picMkLst>
        </pc:picChg>
        <pc:picChg chg="add del mod">
          <ac:chgData name="夢華 名和" userId="bf21e65b39014d2d" providerId="LiveId" clId="{35419C33-6BC2-4A15-B926-49DF46E58EE3}" dt="2024-02-17T06:50:10.847" v="16012" actId="478"/>
          <ac:picMkLst>
            <pc:docMk/>
            <pc:sldMk cId="3169718508" sldId="333"/>
            <ac:picMk id="21" creationId="{BE146451-34CE-696E-15C5-50911C339DD5}"/>
          </ac:picMkLst>
        </pc:picChg>
        <pc:picChg chg="add del mod">
          <ac:chgData name="夢華 名和" userId="bf21e65b39014d2d" providerId="LiveId" clId="{35419C33-6BC2-4A15-B926-49DF46E58EE3}" dt="2024-02-17T06:50:12.411" v="16014" actId="478"/>
          <ac:picMkLst>
            <pc:docMk/>
            <pc:sldMk cId="3169718508" sldId="333"/>
            <ac:picMk id="23" creationId="{AB4A956F-47BB-BC71-97D9-899C967A3EA8}"/>
          </ac:picMkLst>
        </pc:picChg>
        <pc:picChg chg="add mod">
          <ac:chgData name="夢華 名和" userId="bf21e65b39014d2d" providerId="LiveId" clId="{35419C33-6BC2-4A15-B926-49DF46E58EE3}" dt="2024-02-17T07:46:47.237" v="16211" actId="164"/>
          <ac:picMkLst>
            <pc:docMk/>
            <pc:sldMk cId="3169718508" sldId="333"/>
            <ac:picMk id="25" creationId="{8BA967DE-C068-DAED-A4ED-9EBB47985B90}"/>
          </ac:picMkLst>
        </pc:picChg>
        <pc:cxnChg chg="add mod">
          <ac:chgData name="夢華 名和" userId="bf21e65b39014d2d" providerId="LiveId" clId="{35419C33-6BC2-4A15-B926-49DF46E58EE3}" dt="2024-02-17T07:51:39.205" v="16374" actId="14100"/>
          <ac:cxnSpMkLst>
            <pc:docMk/>
            <pc:sldMk cId="3169718508" sldId="333"/>
            <ac:cxnSpMk id="28" creationId="{7679C069-18F1-4164-2143-89E472CD9530}"/>
          </ac:cxnSpMkLst>
        </pc:cxnChg>
        <pc:cxnChg chg="add mod">
          <ac:chgData name="夢華 名和" userId="bf21e65b39014d2d" providerId="LiveId" clId="{35419C33-6BC2-4A15-B926-49DF46E58EE3}" dt="2024-02-17T07:50:03.597" v="16303" actId="692"/>
          <ac:cxnSpMkLst>
            <pc:docMk/>
            <pc:sldMk cId="3169718508" sldId="333"/>
            <ac:cxnSpMk id="33" creationId="{1C5AEE13-28F1-CEA3-7146-48A08CE09F45}"/>
          </ac:cxnSpMkLst>
        </pc:cxnChg>
        <pc:cxnChg chg="add mod">
          <ac:chgData name="夢華 名和" userId="bf21e65b39014d2d" providerId="LiveId" clId="{35419C33-6BC2-4A15-B926-49DF46E58EE3}" dt="2024-02-17T07:49:27.920" v="16294" actId="14100"/>
          <ac:cxnSpMkLst>
            <pc:docMk/>
            <pc:sldMk cId="3169718508" sldId="333"/>
            <ac:cxnSpMk id="42" creationId="{E3871634-B158-DE87-FD62-02F1A45DB095}"/>
          </ac:cxnSpMkLst>
        </pc:cxnChg>
        <pc:cxnChg chg="add del mod">
          <ac:chgData name="夢華 名和" userId="bf21e65b39014d2d" providerId="LiveId" clId="{35419C33-6BC2-4A15-B926-49DF46E58EE3}" dt="2024-02-17T07:49:46.696" v="16301" actId="478"/>
          <ac:cxnSpMkLst>
            <pc:docMk/>
            <pc:sldMk cId="3169718508" sldId="333"/>
            <ac:cxnSpMk id="44" creationId="{87D794D4-93DE-263A-3A46-40E12C9393DF}"/>
          </ac:cxnSpMkLst>
        </pc:cxnChg>
      </pc:sldChg>
      <pc:sldChg chg="modSp add mod">
        <pc:chgData name="夢華 名和" userId="bf21e65b39014d2d" providerId="LiveId" clId="{35419C33-6BC2-4A15-B926-49DF46E58EE3}" dt="2024-02-17T06:00:37.943" v="15861"/>
        <pc:sldMkLst>
          <pc:docMk/>
          <pc:sldMk cId="98166610" sldId="334"/>
        </pc:sldMkLst>
        <pc:spChg chg="mod">
          <ac:chgData name="夢華 名和" userId="bf21e65b39014d2d" providerId="LiveId" clId="{35419C33-6BC2-4A15-B926-49DF46E58EE3}" dt="2024-02-17T06:00:37.943" v="15861"/>
          <ac:spMkLst>
            <pc:docMk/>
            <pc:sldMk cId="98166610" sldId="334"/>
            <ac:spMk id="3" creationId="{1235A71B-3536-9A9E-39B3-6EC48C9EE687}"/>
          </ac:spMkLst>
        </pc:spChg>
      </pc:sldChg>
      <pc:sldChg chg="addSp delSp modSp new mod">
        <pc:chgData name="夢華 名和" userId="bf21e65b39014d2d" providerId="LiveId" clId="{35419C33-6BC2-4A15-B926-49DF46E58EE3}" dt="2024-02-19T00:24:36.610" v="19071" actId="14100"/>
        <pc:sldMkLst>
          <pc:docMk/>
          <pc:sldMk cId="2769525666" sldId="335"/>
        </pc:sldMkLst>
        <pc:spChg chg="mod">
          <ac:chgData name="夢華 名和" userId="bf21e65b39014d2d" providerId="LiveId" clId="{35419C33-6BC2-4A15-B926-49DF46E58EE3}" dt="2024-02-17T08:37:42.570" v="17638" actId="1036"/>
          <ac:spMkLst>
            <pc:docMk/>
            <pc:sldMk cId="2769525666" sldId="335"/>
            <ac:spMk id="2" creationId="{911D1642-3AC8-F229-FDCA-608C04F8DEDD}"/>
          </ac:spMkLst>
        </pc:spChg>
        <pc:spChg chg="add mod">
          <ac:chgData name="夢華 名和" userId="bf21e65b39014d2d" providerId="LiveId" clId="{35419C33-6BC2-4A15-B926-49DF46E58EE3}" dt="2024-02-17T07:57:27.534" v="16618"/>
          <ac:spMkLst>
            <pc:docMk/>
            <pc:sldMk cId="2769525666" sldId="335"/>
            <ac:spMk id="3" creationId="{37185EC6-67D8-BDE3-56E3-67023052EEB6}"/>
          </ac:spMkLst>
        </pc:spChg>
        <pc:spChg chg="add mod">
          <ac:chgData name="夢華 名和" userId="bf21e65b39014d2d" providerId="LiveId" clId="{35419C33-6BC2-4A15-B926-49DF46E58EE3}" dt="2024-02-17T07:57:27.534" v="16618"/>
          <ac:spMkLst>
            <pc:docMk/>
            <pc:sldMk cId="2769525666" sldId="335"/>
            <ac:spMk id="4" creationId="{05C482B3-8716-9200-170A-02D10C530219}"/>
          </ac:spMkLst>
        </pc:spChg>
        <pc:spChg chg="add mod">
          <ac:chgData name="夢華 名和" userId="bf21e65b39014d2d" providerId="LiveId" clId="{35419C33-6BC2-4A15-B926-49DF46E58EE3}" dt="2024-02-17T08:26:28.850" v="17310" actId="14100"/>
          <ac:spMkLst>
            <pc:docMk/>
            <pc:sldMk cId="2769525666" sldId="335"/>
            <ac:spMk id="7" creationId="{E984E552-8934-8F55-7D14-B2CA68133B33}"/>
          </ac:spMkLst>
        </pc:spChg>
        <pc:spChg chg="add mod">
          <ac:chgData name="夢華 名和" userId="bf21e65b39014d2d" providerId="LiveId" clId="{35419C33-6BC2-4A15-B926-49DF46E58EE3}" dt="2024-02-17T07:58:25.560" v="16645"/>
          <ac:spMkLst>
            <pc:docMk/>
            <pc:sldMk cId="2769525666" sldId="335"/>
            <ac:spMk id="11" creationId="{8EBCE826-38EE-6A4A-D87A-BA604B26AB31}"/>
          </ac:spMkLst>
        </pc:spChg>
        <pc:spChg chg="add mod">
          <ac:chgData name="夢華 名和" userId="bf21e65b39014d2d" providerId="LiveId" clId="{35419C33-6BC2-4A15-B926-49DF46E58EE3}" dt="2024-02-17T08:25:38.489" v="17283" actId="1076"/>
          <ac:spMkLst>
            <pc:docMk/>
            <pc:sldMk cId="2769525666" sldId="335"/>
            <ac:spMk id="12" creationId="{28D6871D-6635-18CB-67EC-DBE0D93623F8}"/>
          </ac:spMkLst>
        </pc:spChg>
        <pc:spChg chg="add mod">
          <ac:chgData name="夢華 名和" userId="bf21e65b39014d2d" providerId="LiveId" clId="{35419C33-6BC2-4A15-B926-49DF46E58EE3}" dt="2024-02-17T07:59:40.874" v="16691" actId="164"/>
          <ac:spMkLst>
            <pc:docMk/>
            <pc:sldMk cId="2769525666" sldId="335"/>
            <ac:spMk id="16" creationId="{4C6B9342-1C13-5D73-A2F9-F44EAC3B6DCF}"/>
          </ac:spMkLst>
        </pc:spChg>
        <pc:spChg chg="add mod">
          <ac:chgData name="夢華 名和" userId="bf21e65b39014d2d" providerId="LiveId" clId="{35419C33-6BC2-4A15-B926-49DF46E58EE3}" dt="2024-02-17T08:06:19.013" v="16756" actId="164"/>
          <ac:spMkLst>
            <pc:docMk/>
            <pc:sldMk cId="2769525666" sldId="335"/>
            <ac:spMk id="20" creationId="{6DBE7586-94D9-B5FE-62F2-6EE9135FF918}"/>
          </ac:spMkLst>
        </pc:spChg>
        <pc:spChg chg="add mod">
          <ac:chgData name="夢華 名和" userId="bf21e65b39014d2d" providerId="LiveId" clId="{35419C33-6BC2-4A15-B926-49DF46E58EE3}" dt="2024-02-17T08:26:02.647" v="17294" actId="1076"/>
          <ac:spMkLst>
            <pc:docMk/>
            <pc:sldMk cId="2769525666" sldId="335"/>
            <ac:spMk id="23" creationId="{B4F1A486-B637-07DF-5B93-F17633F53756}"/>
          </ac:spMkLst>
        </pc:spChg>
        <pc:spChg chg="add mod">
          <ac:chgData name="夢華 名和" userId="bf21e65b39014d2d" providerId="LiveId" clId="{35419C33-6BC2-4A15-B926-49DF46E58EE3}" dt="2024-02-19T00:24:36.610" v="19071" actId="14100"/>
          <ac:spMkLst>
            <pc:docMk/>
            <pc:sldMk cId="2769525666" sldId="335"/>
            <ac:spMk id="26" creationId="{3A33BBE8-0D7C-6887-7D3C-8FFDE4AAC825}"/>
          </ac:spMkLst>
        </pc:spChg>
        <pc:spChg chg="add mod">
          <ac:chgData name="夢華 名和" userId="bf21e65b39014d2d" providerId="LiveId" clId="{35419C33-6BC2-4A15-B926-49DF46E58EE3}" dt="2024-02-17T08:37:42.570" v="17638" actId="1036"/>
          <ac:spMkLst>
            <pc:docMk/>
            <pc:sldMk cId="2769525666" sldId="335"/>
            <ac:spMk id="27" creationId="{1D99081D-1532-EA93-D950-D9B072718847}"/>
          </ac:spMkLst>
        </pc:spChg>
        <pc:spChg chg="add mod">
          <ac:chgData name="夢華 名和" userId="bf21e65b39014d2d" providerId="LiveId" clId="{35419C33-6BC2-4A15-B926-49DF46E58EE3}" dt="2024-02-17T08:37:42.570" v="17638" actId="1036"/>
          <ac:spMkLst>
            <pc:docMk/>
            <pc:sldMk cId="2769525666" sldId="335"/>
            <ac:spMk id="28" creationId="{6EDB2102-6A39-5843-A632-D304D9C919E6}"/>
          </ac:spMkLst>
        </pc:spChg>
        <pc:spChg chg="add mod">
          <ac:chgData name="夢華 名和" userId="bf21e65b39014d2d" providerId="LiveId" clId="{35419C33-6BC2-4A15-B926-49DF46E58EE3}" dt="2024-02-17T08:17:04.253" v="17216" actId="1076"/>
          <ac:spMkLst>
            <pc:docMk/>
            <pc:sldMk cId="2769525666" sldId="335"/>
            <ac:spMk id="29" creationId="{78096D39-8BB8-1ED8-3912-349BB283B784}"/>
          </ac:spMkLst>
        </pc:spChg>
        <pc:spChg chg="add mod">
          <ac:chgData name="夢華 名和" userId="bf21e65b39014d2d" providerId="LiveId" clId="{35419C33-6BC2-4A15-B926-49DF46E58EE3}" dt="2024-02-17T08:17:01.767" v="17215"/>
          <ac:spMkLst>
            <pc:docMk/>
            <pc:sldMk cId="2769525666" sldId="335"/>
            <ac:spMk id="30" creationId="{22858931-B508-3204-168F-58638D55AA41}"/>
          </ac:spMkLst>
        </pc:spChg>
        <pc:spChg chg="add mod">
          <ac:chgData name="夢華 名和" userId="bf21e65b39014d2d" providerId="LiveId" clId="{35419C33-6BC2-4A15-B926-49DF46E58EE3}" dt="2024-02-17T08:37:42.570" v="17638" actId="1036"/>
          <ac:spMkLst>
            <pc:docMk/>
            <pc:sldMk cId="2769525666" sldId="335"/>
            <ac:spMk id="31" creationId="{0918AD1B-C79B-ACE1-8E29-BC8F90BDB322}"/>
          </ac:spMkLst>
        </pc:spChg>
        <pc:spChg chg="add mod">
          <ac:chgData name="夢華 名和" userId="bf21e65b39014d2d" providerId="LiveId" clId="{35419C33-6BC2-4A15-B926-49DF46E58EE3}" dt="2024-02-17T08:37:42.570" v="17638" actId="1036"/>
          <ac:spMkLst>
            <pc:docMk/>
            <pc:sldMk cId="2769525666" sldId="335"/>
            <ac:spMk id="32" creationId="{93B3AEA7-7743-05DA-8555-0C8E4203D7E9}"/>
          </ac:spMkLst>
        </pc:spChg>
        <pc:spChg chg="add del">
          <ac:chgData name="夢華 名和" userId="bf21e65b39014d2d" providerId="LiveId" clId="{35419C33-6BC2-4A15-B926-49DF46E58EE3}" dt="2024-02-17T08:23:37.434" v="17251" actId="22"/>
          <ac:spMkLst>
            <pc:docMk/>
            <pc:sldMk cId="2769525666" sldId="335"/>
            <ac:spMk id="34" creationId="{0DAE7420-92B1-A9CA-14A2-7C06C6BBC243}"/>
          </ac:spMkLst>
        </pc:spChg>
        <pc:spChg chg="add mod">
          <ac:chgData name="夢華 名和" userId="bf21e65b39014d2d" providerId="LiveId" clId="{35419C33-6BC2-4A15-B926-49DF46E58EE3}" dt="2024-02-17T08:37:42.570" v="17638" actId="1036"/>
          <ac:spMkLst>
            <pc:docMk/>
            <pc:sldMk cId="2769525666" sldId="335"/>
            <ac:spMk id="35" creationId="{69BD4ECF-CE74-292E-9649-96B68A690D0E}"/>
          </ac:spMkLst>
        </pc:spChg>
        <pc:spChg chg="add mod">
          <ac:chgData name="夢華 名和" userId="bf21e65b39014d2d" providerId="LiveId" clId="{35419C33-6BC2-4A15-B926-49DF46E58EE3}" dt="2024-02-17T08:37:42.570" v="17638" actId="1036"/>
          <ac:spMkLst>
            <pc:docMk/>
            <pc:sldMk cId="2769525666" sldId="335"/>
            <ac:spMk id="36" creationId="{439CC9E1-7914-AA9F-192F-CF1CDE8A6C9E}"/>
          </ac:spMkLst>
        </pc:spChg>
        <pc:spChg chg="add mod">
          <ac:chgData name="夢華 名和" userId="bf21e65b39014d2d" providerId="LiveId" clId="{35419C33-6BC2-4A15-B926-49DF46E58EE3}" dt="2024-02-17T08:37:42.570" v="17638" actId="1036"/>
          <ac:spMkLst>
            <pc:docMk/>
            <pc:sldMk cId="2769525666" sldId="335"/>
            <ac:spMk id="37" creationId="{FDA2B5F0-BF07-6C5D-9662-923F5C318BD0}"/>
          </ac:spMkLst>
        </pc:spChg>
        <pc:spChg chg="add mod">
          <ac:chgData name="夢華 名和" userId="bf21e65b39014d2d" providerId="LiveId" clId="{35419C33-6BC2-4A15-B926-49DF46E58EE3}" dt="2024-02-17T08:37:42.570" v="17638" actId="1036"/>
          <ac:spMkLst>
            <pc:docMk/>
            <pc:sldMk cId="2769525666" sldId="335"/>
            <ac:spMk id="38" creationId="{C301A527-BA28-DBE1-A047-07A8F3CD4E5C}"/>
          </ac:spMkLst>
        </pc:spChg>
        <pc:grpChg chg="add mod">
          <ac:chgData name="夢華 名和" userId="bf21e65b39014d2d" providerId="LiveId" clId="{35419C33-6BC2-4A15-B926-49DF46E58EE3}" dt="2024-02-17T08:37:42.570" v="17638" actId="1036"/>
          <ac:grpSpMkLst>
            <pc:docMk/>
            <pc:sldMk cId="2769525666" sldId="335"/>
            <ac:grpSpMk id="8" creationId="{AB6D5457-03C9-C7BD-57F9-FB90117E30FE}"/>
          </ac:grpSpMkLst>
        </pc:grpChg>
        <pc:grpChg chg="add mod">
          <ac:chgData name="夢華 名和" userId="bf21e65b39014d2d" providerId="LiveId" clId="{35419C33-6BC2-4A15-B926-49DF46E58EE3}" dt="2024-02-17T08:37:42.570" v="17638" actId="1036"/>
          <ac:grpSpMkLst>
            <pc:docMk/>
            <pc:sldMk cId="2769525666" sldId="335"/>
            <ac:grpSpMk id="13" creationId="{9E023010-EC8E-12D8-83CE-78C636480C36}"/>
          </ac:grpSpMkLst>
        </pc:grpChg>
        <pc:grpChg chg="add del mod">
          <ac:chgData name="夢華 名和" userId="bf21e65b39014d2d" providerId="LiveId" clId="{35419C33-6BC2-4A15-B926-49DF46E58EE3}" dt="2024-02-17T08:10:58.678" v="16962" actId="478"/>
          <ac:grpSpMkLst>
            <pc:docMk/>
            <pc:sldMk cId="2769525666" sldId="335"/>
            <ac:grpSpMk id="17" creationId="{F96FB2FA-2DA4-9E1F-4AD8-F3F4DD167296}"/>
          </ac:grpSpMkLst>
        </pc:grpChg>
        <pc:grpChg chg="add mod">
          <ac:chgData name="夢華 名和" userId="bf21e65b39014d2d" providerId="LiveId" clId="{35419C33-6BC2-4A15-B926-49DF46E58EE3}" dt="2024-02-17T08:37:42.570" v="17638" actId="1036"/>
          <ac:grpSpMkLst>
            <pc:docMk/>
            <pc:sldMk cId="2769525666" sldId="335"/>
            <ac:grpSpMk id="24" creationId="{BE3719E8-2AA7-CCFE-385E-9A698898E9B8}"/>
          </ac:grpSpMkLst>
        </pc:grpChg>
        <pc:grpChg chg="add del mod">
          <ac:chgData name="夢華 名和" userId="bf21e65b39014d2d" providerId="LiveId" clId="{35419C33-6BC2-4A15-B926-49DF46E58EE3}" dt="2024-02-17T08:10:56.301" v="16961" actId="478"/>
          <ac:grpSpMkLst>
            <pc:docMk/>
            <pc:sldMk cId="2769525666" sldId="335"/>
            <ac:grpSpMk id="25" creationId="{1DD789CC-9E04-1E76-BF8D-3D8EA260E267}"/>
          </ac:grpSpMkLst>
        </pc:grpChg>
        <pc:picChg chg="add mod">
          <ac:chgData name="夢華 名和" userId="bf21e65b39014d2d" providerId="LiveId" clId="{35419C33-6BC2-4A15-B926-49DF46E58EE3}" dt="2024-02-17T08:12:54.295" v="17057" actId="14100"/>
          <ac:picMkLst>
            <pc:docMk/>
            <pc:sldMk cId="2769525666" sldId="335"/>
            <ac:picMk id="6" creationId="{2362E82C-4F82-E95B-53C5-0F2F29907C87}"/>
          </ac:picMkLst>
        </pc:picChg>
        <pc:picChg chg="add mod">
          <ac:chgData name="夢華 名和" userId="bf21e65b39014d2d" providerId="LiveId" clId="{35419C33-6BC2-4A15-B926-49DF46E58EE3}" dt="2024-02-17T08:13:17.650" v="17063" actId="1076"/>
          <ac:picMkLst>
            <pc:docMk/>
            <pc:sldMk cId="2769525666" sldId="335"/>
            <ac:picMk id="10" creationId="{6A8B75E7-5D84-167A-F26A-9C98692F22EC}"/>
          </ac:picMkLst>
        </pc:picChg>
        <pc:picChg chg="add mod">
          <ac:chgData name="夢華 名和" userId="bf21e65b39014d2d" providerId="LiveId" clId="{35419C33-6BC2-4A15-B926-49DF46E58EE3}" dt="2024-02-17T08:05:45.827" v="16749" actId="1076"/>
          <ac:picMkLst>
            <pc:docMk/>
            <pc:sldMk cId="2769525666" sldId="335"/>
            <ac:picMk id="15" creationId="{03546262-0D4D-C9C1-12E2-FD4EAF90EAEF}"/>
          </ac:picMkLst>
        </pc:picChg>
        <pc:picChg chg="add mod">
          <ac:chgData name="夢華 名和" userId="bf21e65b39014d2d" providerId="LiveId" clId="{35419C33-6BC2-4A15-B926-49DF46E58EE3}" dt="2024-02-17T08:06:19.013" v="16756" actId="164"/>
          <ac:picMkLst>
            <pc:docMk/>
            <pc:sldMk cId="2769525666" sldId="335"/>
            <ac:picMk id="19" creationId="{8BB8DD2E-6C21-0CFE-937B-F2BE46A08572}"/>
          </ac:picMkLst>
        </pc:picChg>
        <pc:picChg chg="add mod">
          <ac:chgData name="夢華 名和" userId="bf21e65b39014d2d" providerId="LiveId" clId="{35419C33-6BC2-4A15-B926-49DF46E58EE3}" dt="2024-02-17T08:14:12.709" v="17076" actId="14100"/>
          <ac:picMkLst>
            <pc:docMk/>
            <pc:sldMk cId="2769525666" sldId="335"/>
            <ac:picMk id="22" creationId="{0ACEF103-ED4F-6A94-F069-FDBACC012EFF}"/>
          </ac:picMkLst>
        </pc:picChg>
      </pc:sldChg>
      <pc:sldChg chg="addSp delSp modSp add mod">
        <pc:chgData name="夢華 名和" userId="bf21e65b39014d2d" providerId="LiveId" clId="{35419C33-6BC2-4A15-B926-49DF46E58EE3}" dt="2024-02-17T08:38:57.792" v="17709" actId="1035"/>
        <pc:sldMkLst>
          <pc:docMk/>
          <pc:sldMk cId="1915054561" sldId="336"/>
        </pc:sldMkLst>
        <pc:spChg chg="add mod">
          <ac:chgData name="夢華 名和" userId="bf21e65b39014d2d" providerId="LiveId" clId="{35419C33-6BC2-4A15-B926-49DF46E58EE3}" dt="2024-02-17T08:38:50.782" v="17708" actId="20577"/>
          <ac:spMkLst>
            <pc:docMk/>
            <pc:sldMk cId="1915054561" sldId="336"/>
            <ac:spMk id="5" creationId="{4B4012C4-FF4D-2C13-0897-8786F0D6BFA5}"/>
          </ac:spMkLst>
        </pc:spChg>
        <pc:spChg chg="add mod">
          <ac:chgData name="夢華 名和" userId="bf21e65b39014d2d" providerId="LiveId" clId="{35419C33-6BC2-4A15-B926-49DF46E58EE3}" dt="2024-02-17T08:34:20.557" v="17423" actId="1076"/>
          <ac:spMkLst>
            <pc:docMk/>
            <pc:sldMk cId="1915054561" sldId="336"/>
            <ac:spMk id="9" creationId="{2DA24941-D95D-48BF-3BC5-70695E7AAD72}"/>
          </ac:spMkLst>
        </pc:spChg>
        <pc:spChg chg="add mod">
          <ac:chgData name="夢華 名和" userId="bf21e65b39014d2d" providerId="LiveId" clId="{35419C33-6BC2-4A15-B926-49DF46E58EE3}" dt="2024-02-17T08:34:38.188" v="17436" actId="1076"/>
          <ac:spMkLst>
            <pc:docMk/>
            <pc:sldMk cId="1915054561" sldId="336"/>
            <ac:spMk id="11" creationId="{7CB20D8B-C65D-A300-049C-D8DC541C5E3D}"/>
          </ac:spMkLst>
        </pc:spChg>
        <pc:spChg chg="add mod">
          <ac:chgData name="夢華 名和" userId="bf21e65b39014d2d" providerId="LiveId" clId="{35419C33-6BC2-4A15-B926-49DF46E58EE3}" dt="2024-02-17T08:35:09.736" v="17444" actId="1076"/>
          <ac:spMkLst>
            <pc:docMk/>
            <pc:sldMk cId="1915054561" sldId="336"/>
            <ac:spMk id="14" creationId="{14A6B307-3292-BEB4-FE6C-BFC937E2FCC7}"/>
          </ac:spMkLst>
        </pc:spChg>
        <pc:spChg chg="mod">
          <ac:chgData name="夢華 名和" userId="bf21e65b39014d2d" providerId="LiveId" clId="{35419C33-6BC2-4A15-B926-49DF46E58EE3}" dt="2024-02-17T08:32:47.110" v="17356" actId="1076"/>
          <ac:spMkLst>
            <pc:docMk/>
            <pc:sldMk cId="1915054561" sldId="336"/>
            <ac:spMk id="16" creationId="{D4818FB2-9737-54A6-2E64-F469C6A4C22C}"/>
          </ac:spMkLst>
        </pc:spChg>
        <pc:spChg chg="add mod">
          <ac:chgData name="夢華 名和" userId="bf21e65b39014d2d" providerId="LiveId" clId="{35419C33-6BC2-4A15-B926-49DF46E58EE3}" dt="2024-02-17T08:38:09.876" v="17650"/>
          <ac:spMkLst>
            <pc:docMk/>
            <pc:sldMk cId="1915054561" sldId="336"/>
            <ac:spMk id="18" creationId="{6F0D90EA-5AD9-E337-747E-55FAA3D89DEB}"/>
          </ac:spMkLst>
        </pc:spChg>
        <pc:spChg chg="mod">
          <ac:chgData name="夢華 名和" userId="bf21e65b39014d2d" providerId="LiveId" clId="{35419C33-6BC2-4A15-B926-49DF46E58EE3}" dt="2024-02-17T08:32:37.865" v="17355" actId="1076"/>
          <ac:spMkLst>
            <pc:docMk/>
            <pc:sldMk cId="1915054561" sldId="336"/>
            <ac:spMk id="20" creationId="{2FE3EA3B-B88A-762C-5327-D6EFA9117BDC}"/>
          </ac:spMkLst>
        </pc:spChg>
        <pc:grpChg chg="del">
          <ac:chgData name="夢華 名和" userId="bf21e65b39014d2d" providerId="LiveId" clId="{35419C33-6BC2-4A15-B926-49DF46E58EE3}" dt="2024-02-17T08:31:02.716" v="17324" actId="478"/>
          <ac:grpSpMkLst>
            <pc:docMk/>
            <pc:sldMk cId="1915054561" sldId="336"/>
            <ac:grpSpMk id="8" creationId="{08A60AE7-4B8C-615E-EB8C-42CA279824A9}"/>
          </ac:grpSpMkLst>
        </pc:grpChg>
        <pc:grpChg chg="del">
          <ac:chgData name="夢華 名和" userId="bf21e65b39014d2d" providerId="LiveId" clId="{35419C33-6BC2-4A15-B926-49DF46E58EE3}" dt="2024-02-17T08:31:05.718" v="17326" actId="478"/>
          <ac:grpSpMkLst>
            <pc:docMk/>
            <pc:sldMk cId="1915054561" sldId="336"/>
            <ac:grpSpMk id="13" creationId="{DF7DD8BC-AAC0-4858-4374-4F50919C234C}"/>
          </ac:grpSpMkLst>
        </pc:grpChg>
        <pc:grpChg chg="mod">
          <ac:chgData name="夢華 名和" userId="bf21e65b39014d2d" providerId="LiveId" clId="{35419C33-6BC2-4A15-B926-49DF46E58EE3}" dt="2024-02-17T08:34:58.273" v="17441" actId="1076"/>
          <ac:grpSpMkLst>
            <pc:docMk/>
            <pc:sldMk cId="1915054561" sldId="336"/>
            <ac:grpSpMk id="17" creationId="{FAF148D6-FB40-23F5-8950-599851B35EA7}"/>
          </ac:grpSpMkLst>
        </pc:grpChg>
        <pc:grpChg chg="del">
          <ac:chgData name="夢華 名和" userId="bf21e65b39014d2d" providerId="LiveId" clId="{35419C33-6BC2-4A15-B926-49DF46E58EE3}" dt="2024-02-17T08:31:04.217" v="17325" actId="478"/>
          <ac:grpSpMkLst>
            <pc:docMk/>
            <pc:sldMk cId="1915054561" sldId="336"/>
            <ac:grpSpMk id="24" creationId="{6B51C6BE-F902-9CCF-1EDE-59607E23477D}"/>
          </ac:grpSpMkLst>
        </pc:grpChg>
        <pc:grpChg chg="mod">
          <ac:chgData name="夢華 名和" userId="bf21e65b39014d2d" providerId="LiveId" clId="{35419C33-6BC2-4A15-B926-49DF46E58EE3}" dt="2024-02-17T08:38:57.792" v="17709" actId="1035"/>
          <ac:grpSpMkLst>
            <pc:docMk/>
            <pc:sldMk cId="1915054561" sldId="336"/>
            <ac:grpSpMk id="25" creationId="{7620E628-F8F4-54BB-E7C4-FDA176577BA8}"/>
          </ac:grpSpMkLst>
        </pc:grpChg>
        <pc:picChg chg="mod">
          <ac:chgData name="夢華 名和" userId="bf21e65b39014d2d" providerId="LiveId" clId="{35419C33-6BC2-4A15-B926-49DF46E58EE3}" dt="2024-02-17T08:31:13.523" v="17328" actId="14100"/>
          <ac:picMkLst>
            <pc:docMk/>
            <pc:sldMk cId="1915054561" sldId="336"/>
            <ac:picMk id="15" creationId="{69F236CC-A946-20FC-EF56-DBCADA749BE2}"/>
          </ac:picMkLst>
        </pc:picChg>
        <pc:picChg chg="mod">
          <ac:chgData name="夢華 名和" userId="bf21e65b39014d2d" providerId="LiveId" clId="{35419C33-6BC2-4A15-B926-49DF46E58EE3}" dt="2024-02-17T08:31:31.969" v="17333" actId="14100"/>
          <ac:picMkLst>
            <pc:docMk/>
            <pc:sldMk cId="1915054561" sldId="336"/>
            <ac:picMk id="19" creationId="{E64CB44C-F0F5-655E-69F7-2CC44822CB0A}"/>
          </ac:picMkLst>
        </pc:picChg>
      </pc:sldChg>
      <pc:sldChg chg="addSp modSp add mod modAnim modNotesTx">
        <pc:chgData name="夢華 名和" userId="bf21e65b39014d2d" providerId="LiveId" clId="{35419C33-6BC2-4A15-B926-49DF46E58EE3}" dt="2024-02-17T09:00:32.457" v="17735"/>
        <pc:sldMkLst>
          <pc:docMk/>
          <pc:sldMk cId="375343281" sldId="337"/>
        </pc:sldMkLst>
        <pc:spChg chg="add mod ord">
          <ac:chgData name="夢華 名和" userId="bf21e65b39014d2d" providerId="LiveId" clId="{35419C33-6BC2-4A15-B926-49DF46E58EE3}" dt="2024-02-17T09:00:31.384" v="17734" actId="14100"/>
          <ac:spMkLst>
            <pc:docMk/>
            <pc:sldMk cId="375343281" sldId="337"/>
            <ac:spMk id="14" creationId="{2FD456F0-6A5F-55B1-1155-4CDA46B42CBE}"/>
          </ac:spMkLst>
        </pc:spChg>
        <pc:graphicFrameChg chg="modGraphic">
          <ac:chgData name="夢華 名和" userId="bf21e65b39014d2d" providerId="LiveId" clId="{35419C33-6BC2-4A15-B926-49DF46E58EE3}" dt="2024-02-17T08:59:57.122" v="17723" actId="207"/>
          <ac:graphicFrameMkLst>
            <pc:docMk/>
            <pc:sldMk cId="375343281" sldId="337"/>
            <ac:graphicFrameMk id="4" creationId="{EE094776-9CAA-9C8C-3BA4-4DB92B362D2D}"/>
          </ac:graphicFrameMkLst>
        </pc:graphicFrameChg>
        <pc:graphicFrameChg chg="modGraphic">
          <ac:chgData name="夢華 名和" userId="bf21e65b39014d2d" providerId="LiveId" clId="{35419C33-6BC2-4A15-B926-49DF46E58EE3}" dt="2024-02-17T09:00:00.991" v="17724" actId="207"/>
          <ac:graphicFrameMkLst>
            <pc:docMk/>
            <pc:sldMk cId="375343281" sldId="337"/>
            <ac:graphicFrameMk id="11" creationId="{AEC04887-B7CC-A667-3B87-10A5A2216E53}"/>
          </ac:graphicFrameMkLst>
        </pc:graphicFrameChg>
      </pc:sldChg>
      <pc:sldChg chg="new del">
        <pc:chgData name="夢華 名和" userId="bf21e65b39014d2d" providerId="LiveId" clId="{35419C33-6BC2-4A15-B926-49DF46E58EE3}" dt="2024-02-17T08:58:45.067" v="17713" actId="47"/>
        <pc:sldMkLst>
          <pc:docMk/>
          <pc:sldMk cId="1482629096" sldId="337"/>
        </pc:sldMkLst>
      </pc:sldChg>
      <pc:sldChg chg="new del">
        <pc:chgData name="夢華 名和" userId="bf21e65b39014d2d" providerId="LiveId" clId="{35419C33-6BC2-4A15-B926-49DF46E58EE3}" dt="2024-02-17T09:00:50.189" v="17737" actId="680"/>
        <pc:sldMkLst>
          <pc:docMk/>
          <pc:sldMk cId="280286312" sldId="338"/>
        </pc:sldMkLst>
      </pc:sldChg>
      <pc:sldChg chg="modSp add mod modNotesTx">
        <pc:chgData name="夢華 名和" userId="bf21e65b39014d2d" providerId="LiveId" clId="{35419C33-6BC2-4A15-B926-49DF46E58EE3}" dt="2024-02-17T10:04:08.238" v="18073"/>
        <pc:sldMkLst>
          <pc:docMk/>
          <pc:sldMk cId="1993812802" sldId="338"/>
        </pc:sldMkLst>
        <pc:spChg chg="mod">
          <ac:chgData name="夢華 名和" userId="bf21e65b39014d2d" providerId="LiveId" clId="{35419C33-6BC2-4A15-B926-49DF46E58EE3}" dt="2024-02-17T09:01:06.553" v="17740" actId="14100"/>
          <ac:spMkLst>
            <pc:docMk/>
            <pc:sldMk cId="1993812802" sldId="338"/>
            <ac:spMk id="14" creationId="{A6513ECB-C68F-8136-A1A0-F38DABEC18A7}"/>
          </ac:spMkLst>
        </pc:spChg>
        <pc:spChg chg="mod">
          <ac:chgData name="夢華 名和" userId="bf21e65b39014d2d" providerId="LiveId" clId="{35419C33-6BC2-4A15-B926-49DF46E58EE3}" dt="2024-02-17T09:01:58.031" v="17745" actId="207"/>
          <ac:spMkLst>
            <pc:docMk/>
            <pc:sldMk cId="1993812802" sldId="338"/>
            <ac:spMk id="31" creationId="{8324DF0B-DBFB-7C89-16DB-F9B0A631228B}"/>
          </ac:spMkLst>
        </pc:spChg>
        <pc:spChg chg="mod">
          <ac:chgData name="夢華 名和" userId="bf21e65b39014d2d" providerId="LiveId" clId="{35419C33-6BC2-4A15-B926-49DF46E58EE3}" dt="2024-02-17T09:01:58.031" v="17745" actId="207"/>
          <ac:spMkLst>
            <pc:docMk/>
            <pc:sldMk cId="1993812802" sldId="338"/>
            <ac:spMk id="32" creationId="{96911268-7CCD-7E9D-FDF9-20F54503B799}"/>
          </ac:spMkLst>
        </pc:spChg>
        <pc:spChg chg="mod">
          <ac:chgData name="夢華 名和" userId="bf21e65b39014d2d" providerId="LiveId" clId="{35419C33-6BC2-4A15-B926-49DF46E58EE3}" dt="2024-02-17T09:01:47.336" v="17744" actId="207"/>
          <ac:spMkLst>
            <pc:docMk/>
            <pc:sldMk cId="1993812802" sldId="338"/>
            <ac:spMk id="34" creationId="{36F7558D-85E9-4EFD-1FFA-608568FC5856}"/>
          </ac:spMkLst>
        </pc:spChg>
        <pc:spChg chg="mod">
          <ac:chgData name="夢華 名和" userId="bf21e65b39014d2d" providerId="LiveId" clId="{35419C33-6BC2-4A15-B926-49DF46E58EE3}" dt="2024-02-17T09:01:37.781" v="17743" actId="207"/>
          <ac:spMkLst>
            <pc:docMk/>
            <pc:sldMk cId="1993812802" sldId="338"/>
            <ac:spMk id="54" creationId="{CA7AD2E3-9BAD-8BEC-BE5A-1FB0087115C7}"/>
          </ac:spMkLst>
        </pc:spChg>
        <pc:spChg chg="mod">
          <ac:chgData name="夢華 名和" userId="bf21e65b39014d2d" providerId="LiveId" clId="{35419C33-6BC2-4A15-B926-49DF46E58EE3}" dt="2024-02-17T09:01:28.676" v="17742" actId="207"/>
          <ac:spMkLst>
            <pc:docMk/>
            <pc:sldMk cId="1993812802" sldId="338"/>
            <ac:spMk id="58" creationId="{7090D0FD-D963-D790-0D52-3C316CED12BA}"/>
          </ac:spMkLst>
        </pc:spChg>
        <pc:spChg chg="mod">
          <ac:chgData name="夢華 名和" userId="bf21e65b39014d2d" providerId="LiveId" clId="{35419C33-6BC2-4A15-B926-49DF46E58EE3}" dt="2024-02-17T09:01:17.480" v="17741" actId="207"/>
          <ac:spMkLst>
            <pc:docMk/>
            <pc:sldMk cId="1993812802" sldId="338"/>
            <ac:spMk id="62" creationId="{E34415A7-A06A-06F2-C6F0-BAABBC96765C}"/>
          </ac:spMkLst>
        </pc:spChg>
        <pc:grpChg chg="mod">
          <ac:chgData name="夢華 名和" userId="bf21e65b39014d2d" providerId="LiveId" clId="{35419C33-6BC2-4A15-B926-49DF46E58EE3}" dt="2024-02-17T09:01:58.031" v="17745" actId="207"/>
          <ac:grpSpMkLst>
            <pc:docMk/>
            <pc:sldMk cId="1993812802" sldId="338"/>
            <ac:grpSpMk id="35" creationId="{7684D56E-FB65-3E4D-25E4-3DE03141B503}"/>
          </ac:grpSpMkLst>
        </pc:grpChg>
      </pc:sldChg>
      <pc:sldChg chg="modNotesTx">
        <pc:chgData name="夢華 名和" userId="bf21e65b39014d2d" providerId="LiveId" clId="{35419C33-6BC2-4A15-B926-49DF46E58EE3}" dt="2024-02-19T00:30:14.742" v="19171" actId="20577"/>
        <pc:sldMkLst>
          <pc:docMk/>
          <pc:sldMk cId="1898475404" sldId="340"/>
        </pc:sldMkLst>
      </pc:sldChg>
      <pc:sldChg chg="addSp modSp mod">
        <pc:chgData name="夢華 名和" userId="bf21e65b39014d2d" providerId="LiveId" clId="{35419C33-6BC2-4A15-B926-49DF46E58EE3}" dt="2024-02-19T00:26:42.727" v="19169"/>
        <pc:sldMkLst>
          <pc:docMk/>
          <pc:sldMk cId="1231698879" sldId="341"/>
        </pc:sldMkLst>
        <pc:spChg chg="add mod">
          <ac:chgData name="夢華 名和" userId="bf21e65b39014d2d" providerId="LiveId" clId="{35419C33-6BC2-4A15-B926-49DF46E58EE3}" dt="2024-02-19T00:26:42.727" v="19169"/>
          <ac:spMkLst>
            <pc:docMk/>
            <pc:sldMk cId="1231698879" sldId="341"/>
            <ac:spMk id="5" creationId="{A4C2CA5F-660C-E76C-1208-05D0930A2E42}"/>
          </ac:spMkLst>
        </pc:spChg>
        <pc:spChg chg="add mod">
          <ac:chgData name="夢華 名和" userId="bf21e65b39014d2d" providerId="LiveId" clId="{35419C33-6BC2-4A15-B926-49DF46E58EE3}" dt="2024-02-19T00:26:34.678" v="19161" actId="14100"/>
          <ac:spMkLst>
            <pc:docMk/>
            <pc:sldMk cId="1231698879" sldId="341"/>
            <ac:spMk id="7" creationId="{76190F2C-0FDF-DEFC-A640-CBCF1CA6F367}"/>
          </ac:spMkLst>
        </pc:spChg>
        <pc:picChg chg="mod">
          <ac:chgData name="夢華 名和" userId="bf21e65b39014d2d" providerId="LiveId" clId="{35419C33-6BC2-4A15-B926-49DF46E58EE3}" dt="2024-02-19T00:25:53.214" v="19135" actId="1076"/>
          <ac:picMkLst>
            <pc:docMk/>
            <pc:sldMk cId="1231698879" sldId="341"/>
            <ac:picMk id="6" creationId="{FCBEEED4-B462-7AFD-C05D-F78A64585726}"/>
          </ac:picMkLst>
        </pc:picChg>
      </pc:sldChg>
      <pc:sldChg chg="addSp modSp mod">
        <pc:chgData name="夢華 名和" userId="bf21e65b39014d2d" providerId="LiveId" clId="{35419C33-6BC2-4A15-B926-49DF46E58EE3}" dt="2024-02-19T00:25:19.321" v="19134" actId="1076"/>
        <pc:sldMkLst>
          <pc:docMk/>
          <pc:sldMk cId="2109371552" sldId="343"/>
        </pc:sldMkLst>
        <pc:spChg chg="add mod">
          <ac:chgData name="夢華 名和" userId="bf21e65b39014d2d" providerId="LiveId" clId="{35419C33-6BC2-4A15-B926-49DF46E58EE3}" dt="2024-02-19T00:25:19.321" v="19134" actId="1076"/>
          <ac:spMkLst>
            <pc:docMk/>
            <pc:sldMk cId="2109371552" sldId="343"/>
            <ac:spMk id="5" creationId="{B11F1F70-6937-D6C0-5B80-5251B602F5BD}"/>
          </ac:spMkLst>
        </pc:spChg>
        <pc:spChg chg="mod">
          <ac:chgData name="夢華 名和" userId="bf21e65b39014d2d" providerId="LiveId" clId="{35419C33-6BC2-4A15-B926-49DF46E58EE3}" dt="2024-02-19T00:25:12.186" v="19133" actId="1036"/>
          <ac:spMkLst>
            <pc:docMk/>
            <pc:sldMk cId="2109371552" sldId="343"/>
            <ac:spMk id="13" creationId="{944CC0C9-C7DA-09B9-52A5-F273B70EB4CB}"/>
          </ac:spMkLst>
        </pc:spChg>
        <pc:spChg chg="mod">
          <ac:chgData name="夢華 名和" userId="bf21e65b39014d2d" providerId="LiveId" clId="{35419C33-6BC2-4A15-B926-49DF46E58EE3}" dt="2024-02-19T00:25:12.186" v="19133" actId="1036"/>
          <ac:spMkLst>
            <pc:docMk/>
            <pc:sldMk cId="2109371552" sldId="343"/>
            <ac:spMk id="14" creationId="{69A165EF-2031-268F-F7E2-916C1350E65F}"/>
          </ac:spMkLst>
        </pc:spChg>
        <pc:spChg chg="mod">
          <ac:chgData name="夢華 名和" userId="bf21e65b39014d2d" providerId="LiveId" clId="{35419C33-6BC2-4A15-B926-49DF46E58EE3}" dt="2024-02-19T00:25:12.186" v="19133" actId="1036"/>
          <ac:spMkLst>
            <pc:docMk/>
            <pc:sldMk cId="2109371552" sldId="343"/>
            <ac:spMk id="15" creationId="{3BD2F5D2-2EA0-8EBA-EAE7-15C5F938F527}"/>
          </ac:spMkLst>
        </pc:spChg>
        <pc:spChg chg="mod">
          <ac:chgData name="夢華 名和" userId="bf21e65b39014d2d" providerId="LiveId" clId="{35419C33-6BC2-4A15-B926-49DF46E58EE3}" dt="2024-02-19T00:25:12.186" v="19133" actId="1036"/>
          <ac:spMkLst>
            <pc:docMk/>
            <pc:sldMk cId="2109371552" sldId="343"/>
            <ac:spMk id="16" creationId="{BA8493D2-3EBB-A61B-47C9-5CA0EE958C71}"/>
          </ac:spMkLst>
        </pc:spChg>
        <pc:spChg chg="mod">
          <ac:chgData name="夢華 名和" userId="bf21e65b39014d2d" providerId="LiveId" clId="{35419C33-6BC2-4A15-B926-49DF46E58EE3}" dt="2024-02-19T00:25:12.186" v="19133" actId="1036"/>
          <ac:spMkLst>
            <pc:docMk/>
            <pc:sldMk cId="2109371552" sldId="343"/>
            <ac:spMk id="17" creationId="{238F0619-2A30-988C-8ED5-A3AE3C826033}"/>
          </ac:spMkLst>
        </pc:spChg>
        <pc:spChg chg="mod">
          <ac:chgData name="夢華 名和" userId="bf21e65b39014d2d" providerId="LiveId" clId="{35419C33-6BC2-4A15-B926-49DF46E58EE3}" dt="2024-02-19T00:25:12.186" v="19133" actId="1036"/>
          <ac:spMkLst>
            <pc:docMk/>
            <pc:sldMk cId="2109371552" sldId="343"/>
            <ac:spMk id="18" creationId="{BBFF5CA2-274B-055C-4C59-F3A7808049BD}"/>
          </ac:spMkLst>
        </pc:spChg>
        <pc:picChg chg="mod">
          <ac:chgData name="夢華 名和" userId="bf21e65b39014d2d" providerId="LiveId" clId="{35419C33-6BC2-4A15-B926-49DF46E58EE3}" dt="2024-02-19T00:25:12.186" v="19133" actId="1036"/>
          <ac:picMkLst>
            <pc:docMk/>
            <pc:sldMk cId="2109371552" sldId="343"/>
            <ac:picMk id="7" creationId="{7E577CA6-1A69-1870-82B5-8A787982FE86}"/>
          </ac:picMkLst>
        </pc:picChg>
        <pc:picChg chg="mod">
          <ac:chgData name="夢華 名和" userId="bf21e65b39014d2d" providerId="LiveId" clId="{35419C33-6BC2-4A15-B926-49DF46E58EE3}" dt="2024-02-19T00:25:12.186" v="19133" actId="1036"/>
          <ac:picMkLst>
            <pc:docMk/>
            <pc:sldMk cId="2109371552" sldId="343"/>
            <ac:picMk id="9" creationId="{F8695715-981B-6C0D-FDE0-D611AE3BC8C1}"/>
          </ac:picMkLst>
        </pc:picChg>
        <pc:picChg chg="mod">
          <ac:chgData name="夢華 名和" userId="bf21e65b39014d2d" providerId="LiveId" clId="{35419C33-6BC2-4A15-B926-49DF46E58EE3}" dt="2024-02-19T00:25:12.186" v="19133" actId="1036"/>
          <ac:picMkLst>
            <pc:docMk/>
            <pc:sldMk cId="2109371552" sldId="343"/>
            <ac:picMk id="11" creationId="{EF333951-8D3B-A926-49F7-64243E8F2C8C}"/>
          </ac:picMkLst>
        </pc:picChg>
      </pc:sldChg>
      <pc:sldChg chg="new">
        <pc:chgData name="夢華 名和" userId="bf21e65b39014d2d" providerId="LiveId" clId="{35419C33-6BC2-4A15-B926-49DF46E58EE3}" dt="2024-02-19T00:23:57.943" v="19042" actId="680"/>
        <pc:sldMkLst>
          <pc:docMk/>
          <pc:sldMk cId="668839642" sldId="345"/>
        </pc:sldMkLst>
      </pc:sldChg>
      <pc:sldChg chg="new del">
        <pc:chgData name="夢華 名和" userId="bf21e65b39014d2d" providerId="LiveId" clId="{35419C33-6BC2-4A15-B926-49DF46E58EE3}" dt="2024-02-19T00:24:06.012" v="19048" actId="47"/>
        <pc:sldMkLst>
          <pc:docMk/>
          <pc:sldMk cId="322274253" sldId="346"/>
        </pc:sldMkLst>
      </pc:sldChg>
      <pc:sldChg chg="addSp modSp new">
        <pc:chgData name="夢華 名和" userId="bf21e65b39014d2d" providerId="LiveId" clId="{35419C33-6BC2-4A15-B926-49DF46E58EE3}" dt="2024-02-19T01:16:58.062" v="19621"/>
        <pc:sldMkLst>
          <pc:docMk/>
          <pc:sldMk cId="881881370" sldId="346"/>
        </pc:sldMkLst>
        <pc:spChg chg="add mod">
          <ac:chgData name="夢華 名和" userId="bf21e65b39014d2d" providerId="LiveId" clId="{35419C33-6BC2-4A15-B926-49DF46E58EE3}" dt="2024-02-19T01:16:58.062" v="19621"/>
          <ac:spMkLst>
            <pc:docMk/>
            <pc:sldMk cId="881881370" sldId="346"/>
            <ac:spMk id="3" creationId="{464556AA-9449-DD7C-A4EE-E372140184A2}"/>
          </ac:spMkLst>
        </pc:spChg>
        <pc:spChg chg="add mod">
          <ac:chgData name="夢華 名和" userId="bf21e65b39014d2d" providerId="LiveId" clId="{35419C33-6BC2-4A15-B926-49DF46E58EE3}" dt="2024-02-19T01:16:58.062" v="19621"/>
          <ac:spMkLst>
            <pc:docMk/>
            <pc:sldMk cId="881881370" sldId="346"/>
            <ac:spMk id="4" creationId="{0C083164-5385-9488-36F4-3BEE956429E3}"/>
          </ac:spMkLst>
        </pc:spChg>
      </pc:sldChg>
      <pc:sldChg chg="new del">
        <pc:chgData name="夢華 名和" userId="bf21e65b39014d2d" providerId="LiveId" clId="{35419C33-6BC2-4A15-B926-49DF46E58EE3}" dt="2024-02-19T01:17:05.167" v="19623" actId="680"/>
        <pc:sldMkLst>
          <pc:docMk/>
          <pc:sldMk cId="2064930322" sldId="347"/>
        </pc:sldMkLst>
      </pc:sldChg>
      <pc:sldChg chg="new del">
        <pc:chgData name="夢華 名和" userId="bf21e65b39014d2d" providerId="LiveId" clId="{35419C33-6BC2-4A15-B926-49DF46E58EE3}" dt="2024-02-19T00:24:07.329" v="19049" actId="47"/>
        <pc:sldMkLst>
          <pc:docMk/>
          <pc:sldMk cId="2882261960" sldId="347"/>
        </pc:sldMkLst>
      </pc:sldChg>
      <pc:sldChg chg="new del">
        <pc:chgData name="夢華 名和" userId="bf21e65b39014d2d" providerId="LiveId" clId="{35419C33-6BC2-4A15-B926-49DF46E58EE3}" dt="2024-02-19T00:24:01.983" v="19046" actId="47"/>
        <pc:sldMkLst>
          <pc:docMk/>
          <pc:sldMk cId="3826052638" sldId="348"/>
        </pc:sldMkLst>
      </pc:sldChg>
      <pc:sldMasterChg chg="modSldLayout">
        <pc:chgData name="夢華 名和" userId="bf21e65b39014d2d" providerId="LiveId" clId="{35419C33-6BC2-4A15-B926-49DF46E58EE3}" dt="2024-02-19T05:00:39.702" v="19667" actId="1076"/>
        <pc:sldMasterMkLst>
          <pc:docMk/>
          <pc:sldMasterMk cId="2211041742" sldId="2147483648"/>
        </pc:sldMasterMkLst>
        <pc:sldLayoutChg chg="modSp mod">
          <pc:chgData name="夢華 名和" userId="bf21e65b39014d2d" providerId="LiveId" clId="{35419C33-6BC2-4A15-B926-49DF46E58EE3}" dt="2024-02-19T05:00:39.702" v="19667" actId="1076"/>
          <pc:sldLayoutMkLst>
            <pc:docMk/>
            <pc:sldMasterMk cId="2211041742" sldId="2147483648"/>
            <pc:sldLayoutMk cId="1148236918" sldId="2147483655"/>
          </pc:sldLayoutMkLst>
          <pc:spChg chg="mod">
            <ac:chgData name="夢華 名和" userId="bf21e65b39014d2d" providerId="LiveId" clId="{35419C33-6BC2-4A15-B926-49DF46E58EE3}" dt="2024-02-19T05:00:39.702" v="19667" actId="1076"/>
            <ac:spMkLst>
              <pc:docMk/>
              <pc:sldMasterMk cId="2211041742" sldId="2147483648"/>
              <pc:sldLayoutMk cId="1148236918" sldId="2147483655"/>
              <ac:spMk id="4" creationId="{BDBBAB77-581C-C015-67AD-837C8366DC1F}"/>
            </ac:spMkLst>
          </pc:s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2-13T11:21:21.300" idx="1">
    <p:pos x="3709" y="2721"/>
    <p:text>どんな対話か</p:text>
    <p:extLst>
      <p:ext uri="{C676402C-5697-4E1C-873F-D02D1690AC5C}">
        <p15:threadingInfo xmlns:p15="http://schemas.microsoft.com/office/powerpoint/2012/main" timeZoneBias="-540"/>
      </p:ext>
    </p:extLst>
  </p:cm>
  <p:cm authorId="1" dt="2024-02-13T11:23:16.578" idx="2">
    <p:pos x="5998" y="3813"/>
    <p:text>想定した応答とは何か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13T11:27:04.832" idx="3">
    <p:pos x="5031" y="949"/>
    <p:text>必ずしも発話生成時にフィルタリングのみでは完璧ではない</p:text>
    <p:extLst>
      <p:ext uri="{C676402C-5697-4E1C-873F-D02D1690AC5C}">
        <p15:threadingInfo xmlns:p15="http://schemas.microsoft.com/office/powerpoint/2012/main" timeZoneBias="-540"/>
      </p:ext>
    </p:extLst>
  </p:cm>
  <p:cm authorId="1" dt="2024-02-13T11:28:58.309" idx="4">
    <p:pos x="7266" y="3616"/>
    <p:text>両方を組み合わせることによって精度が高まるのではないか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2-13T11:38:48.064" idx="6">
    <p:pos x="10" y="10"/>
    <p:text>先に感情分類器対話行為分類器の説明を行う理由を述べる</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2-13T11:34:10.945" idx="5">
    <p:pos x="10" y="10"/>
    <p:text>システム側がどのような発話をしているかにんしきするため</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2-13T11:44:06.692" idx="8">
    <p:pos x="7348" y="3910"/>
    <p:text>どの感情からどの応答がされるかデータから確認</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2-13T11:43:16.587" idx="7">
    <p:pos x="6004" y="958"/>
    <p:text>表の軸を記す</p:text>
    <p:extLst>
      <p:ext uri="{C676402C-5697-4E1C-873F-D02D1690AC5C}">
        <p15:threadingInfo xmlns:p15="http://schemas.microsoft.com/office/powerpoint/2012/main" timeZoneBias="-540"/>
      </p:ext>
    </p:extLst>
  </p:cm>
  <p:cm authorId="1" dt="2024-02-13T11:48:07.452" idx="9">
    <p:pos x="361" y="611"/>
    <p:text>共感的なデータセットであることを話す</p:text>
    <p:extLst>
      <p:ext uri="{C676402C-5697-4E1C-873F-D02D1690AC5C}">
        <p15:threadingInfo xmlns:p15="http://schemas.microsoft.com/office/powerpoint/2012/main" timeZoneBias="-540"/>
      </p:ext>
    </p:extLst>
  </p:cm>
  <p:cm authorId="1" dt="2024-02-13T11:49:38.175" idx="10">
    <p:pos x="7429" y="3153"/>
    <p:text>結果から使う</p:text>
    <p:extLst>
      <p:ext uri="{C676402C-5697-4E1C-873F-D02D1690AC5C}">
        <p15:threadingInfo xmlns:p15="http://schemas.microsoft.com/office/powerpoint/2012/main" timeZoneBias="-540"/>
      </p:ext>
    </p:extLst>
  </p:cm>
  <p:cm authorId="1" dt="2024-02-13T11:53:52.259" idx="11">
    <p:pos x="849" y="579"/>
    <p:text>表にアニメーションを</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2-13T12:04:53.539" idx="12">
    <p:pos x="5118" y="3297"/>
    <p:text>短い文の統計</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E319829-414F-E4DD-E523-DE9651F77D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99D954B-040D-1C5F-DA8E-49502A454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72033-2AB4-4C59-85F4-87A785024BB2}" type="datetimeFigureOut">
              <a:rPr kumimoji="1" lang="ja-JP" altLang="en-US" smtClean="0"/>
              <a:t>2024/2/19</a:t>
            </a:fld>
            <a:endParaRPr kumimoji="1" lang="ja-JP" altLang="en-US"/>
          </a:p>
        </p:txBody>
      </p:sp>
      <p:sp>
        <p:nvSpPr>
          <p:cNvPr id="4" name="フッター プレースホルダー 3">
            <a:extLst>
              <a:ext uri="{FF2B5EF4-FFF2-40B4-BE49-F238E27FC236}">
                <a16:creationId xmlns:a16="http://schemas.microsoft.com/office/drawing/2014/main" id="{8F3BF58B-358D-F59E-1360-96A8A4CF3A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C6900244-5C50-9AFE-0A17-3ECE3CA98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958999-D87D-4F7F-951A-792F9D2BF728}" type="slidenum">
              <a:rPr kumimoji="1" lang="ja-JP" altLang="en-US" smtClean="0"/>
              <a:t>‹#›</a:t>
            </a:fld>
            <a:endParaRPr kumimoji="1" lang="ja-JP" altLang="en-US"/>
          </a:p>
        </p:txBody>
      </p:sp>
    </p:spTree>
    <p:extLst>
      <p:ext uri="{BB962C8B-B14F-4D97-AF65-F5344CB8AC3E}">
        <p14:creationId xmlns:p14="http://schemas.microsoft.com/office/powerpoint/2010/main" val="1294044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6D2B-51E3-44F9-A16A-0990929A0E88}" type="datetimeFigureOut">
              <a:rPr kumimoji="1" lang="ja-JP" altLang="en-US" smtClean="0"/>
              <a:t>2024/2/19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CA409-B11D-4EA1-9896-035ABEC14CA5}" type="slidenum">
              <a:rPr kumimoji="1" lang="ja-JP" altLang="en-US" smtClean="0"/>
              <a:t>‹#›</a:t>
            </a:fld>
            <a:endParaRPr kumimoji="1" lang="ja-JP" altLang="en-US"/>
          </a:p>
        </p:txBody>
      </p:sp>
    </p:spTree>
    <p:extLst>
      <p:ext uri="{BB962C8B-B14F-4D97-AF65-F5344CB8AC3E}">
        <p14:creationId xmlns:p14="http://schemas.microsoft.com/office/powerpoint/2010/main" val="3285926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C6825FF-BF27-4191-A2E8-D953F5E12385}" type="slidenum">
              <a:rPr kumimoji="1" lang="ja-JP" altLang="en-US" smtClean="0"/>
              <a:t>1</a:t>
            </a:fld>
            <a:endParaRPr kumimoji="1" lang="ja-JP" altLang="en-US"/>
          </a:p>
        </p:txBody>
      </p:sp>
    </p:spTree>
    <p:extLst>
      <p:ext uri="{BB962C8B-B14F-4D97-AF65-F5344CB8AC3E}">
        <p14:creationId xmlns:p14="http://schemas.microsoft.com/office/powerpoint/2010/main" val="158540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モデルは事前学習済みの</a:t>
            </a:r>
            <a:r>
              <a:rPr kumimoji="1" lang="en-US" altLang="ja-JP" dirty="0" err="1"/>
              <a:t>bert</a:t>
            </a:r>
            <a:r>
              <a:rPr kumimoji="1" lang="ja-JP" altLang="en-US" dirty="0"/>
              <a:t>をこちらのデータセットを用いてのファインチューニングしたものを用いました。</a:t>
            </a:r>
            <a:endParaRPr kumimoji="1" lang="en-US" altLang="ja-JP" dirty="0"/>
          </a:p>
          <a:p>
            <a:r>
              <a:rPr kumimoji="1" lang="ja-JP" altLang="en-US" dirty="0"/>
              <a:t>ここで，ラベルの数にばらつきがあったため損失関数に重みづけを行いました</a:t>
            </a:r>
            <a:r>
              <a:rPr lang="ja-JP" altLang="en-US" b="0" i="0" dirty="0">
                <a:effectLst/>
                <a:latin typeface="Courier New" panose="02070309020205020404" pitchFamily="49" charset="0"/>
              </a:rPr>
              <a:t>。</a:t>
            </a:r>
            <a:endParaRPr kumimoji="1" lang="en-US" altLang="ja-JP" b="0" i="0" dirty="0">
              <a:effectLst/>
              <a:latin typeface="Courier New" panose="02070309020205020404" pitchFamily="49" charset="0"/>
            </a:endParaRPr>
          </a:p>
          <a:p>
            <a:r>
              <a:rPr lang="ja-JP" altLang="en-US" b="0" i="0" dirty="0">
                <a:effectLst/>
                <a:latin typeface="Courier New" panose="02070309020205020404" pitchFamily="49" charset="0"/>
              </a:rPr>
              <a:t>ラスのデータ数の逆数を重みとして掛けて，損失への寄与率をクラスのデータ数に反比例するように調節しました。</a:t>
            </a:r>
            <a:endParaRPr lang="en-US" altLang="ja-JP" b="0" i="0" dirty="0">
              <a:effectLst/>
              <a:latin typeface="Courier New" panose="02070309020205020404" pitchFamily="49" charset="0"/>
            </a:endParaRPr>
          </a:p>
          <a:p>
            <a:r>
              <a:rPr lang="ja-JP" altLang="en-US" sz="1200" dirty="0">
                <a:latin typeface="ＭＳ ゴシック" panose="020B0609070205080204" pitchFamily="49" charset="-128"/>
                <a:ea typeface="ＭＳ ゴシック" panose="020B0609070205080204" pitchFamily="49" charset="-128"/>
              </a:rPr>
              <a:t>結果として，</a:t>
            </a:r>
            <a:r>
              <a:rPr lang="en-US" altLang="ja-JP" sz="1200" dirty="0">
                <a:latin typeface="ＭＳ ゴシック" panose="020B0609070205080204" pitchFamily="49" charset="-128"/>
                <a:ea typeface="ＭＳ ゴシック" panose="020B0609070205080204" pitchFamily="49" charset="-128"/>
              </a:rPr>
              <a:t>10</a:t>
            </a:r>
            <a:r>
              <a:rPr lang="ja-JP" altLang="en-US" sz="1200" dirty="0">
                <a:latin typeface="ＭＳ ゴシック" panose="020B0609070205080204" pitchFamily="49" charset="-128"/>
                <a:ea typeface="ＭＳ ゴシック" panose="020B0609070205080204" pitchFamily="49" charset="-128"/>
              </a:rPr>
              <a:t>クラス中</a:t>
            </a:r>
            <a:r>
              <a:rPr lang="en-US" altLang="ja-JP" sz="1200" dirty="0">
                <a:latin typeface="ＭＳ ゴシック" panose="020B0609070205080204" pitchFamily="49" charset="-128"/>
                <a:ea typeface="ＭＳ ゴシック" panose="020B0609070205080204" pitchFamily="49" charset="-128"/>
              </a:rPr>
              <a:t>8</a:t>
            </a:r>
            <a:r>
              <a:rPr lang="ja-JP" altLang="en-US" sz="1200" dirty="0">
                <a:latin typeface="ＭＳ ゴシック" panose="020B0609070205080204" pitchFamily="49" charset="-128"/>
                <a:ea typeface="ＭＳ ゴシック" panose="020B0609070205080204" pitchFamily="49" charset="-128"/>
              </a:rPr>
              <a:t>クラスは</a:t>
            </a:r>
            <a:r>
              <a:rPr lang="en-US" altLang="ja-JP" sz="1200" dirty="0">
                <a:latin typeface="ＭＳ ゴシック" panose="020B0609070205080204" pitchFamily="49" charset="-128"/>
                <a:ea typeface="ＭＳ ゴシック" panose="020B0609070205080204" pitchFamily="49" charset="-128"/>
              </a:rPr>
              <a:t>60</a:t>
            </a:r>
            <a:r>
              <a:rPr lang="ja-JP" altLang="en-US" sz="1200" dirty="0">
                <a:latin typeface="ＭＳ ゴシック" panose="020B0609070205080204" pitchFamily="49" charset="-128"/>
                <a:ea typeface="ＭＳ ゴシック" panose="020B0609070205080204" pitchFamily="49" charset="-128"/>
              </a:rPr>
              <a:t>パーセント以上の再現率で予測が可能になりました。この対話行為分類モデルを用いていきます。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10</a:t>
            </a:fld>
            <a:endParaRPr kumimoji="1" lang="ja-JP" altLang="en-US"/>
          </a:p>
        </p:txBody>
      </p:sp>
    </p:spTree>
    <p:extLst>
      <p:ext uri="{BB962C8B-B14F-4D97-AF65-F5344CB8AC3E}">
        <p14:creationId xmlns:p14="http://schemas.microsoft.com/office/powerpoint/2010/main" val="32390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0D446-C26B-07B9-2163-92CD55A7136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848AA0-BC63-9CCB-ED17-DCA1A00CC9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97BC7E-34DE-AF53-D818-9F309BFC3BD1}"/>
              </a:ext>
            </a:extLst>
          </p:cNvPr>
          <p:cNvSpPr>
            <a:spLocks noGrp="1"/>
          </p:cNvSpPr>
          <p:nvPr>
            <p:ph type="body" idx="1"/>
          </p:nvPr>
        </p:nvSpPr>
        <p:spPr/>
        <p:txBody>
          <a:bodyPr/>
          <a:lstStyle/>
          <a:p>
            <a:pPr algn="just"/>
            <a:endParaRPr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pPr algn="just"/>
            <a:r>
              <a:rPr lang="ja-JP" altLang="ja-JP" sz="1000" kern="100" dirty="0">
                <a:effectLst/>
                <a:latin typeface="游明朝" panose="02020400000000000000" pitchFamily="18" charset="-128"/>
                <a:ea typeface="游明朝" panose="02020400000000000000" pitchFamily="18" charset="-128"/>
                <a:cs typeface="Times New Roman" panose="02020603050405020304" pitchFamily="18" charset="0"/>
              </a:rPr>
              <a:t>１段階目の学習データのフィルタリングに</a:t>
            </a:r>
            <a:r>
              <a:rPr lang="ja-JP" altLang="en-US" sz="1000" kern="100" dirty="0">
                <a:effectLst/>
                <a:latin typeface="游明朝" panose="02020400000000000000" pitchFamily="18" charset="-128"/>
                <a:ea typeface="游明朝" panose="02020400000000000000" pitchFamily="18" charset="-128"/>
                <a:cs typeface="Times New Roman" panose="02020603050405020304" pitchFamily="18" charset="0"/>
              </a:rPr>
              <a:t>ついて説明します。</a:t>
            </a:r>
            <a:endParaRPr lang="en-US" altLang="ja-JP" sz="10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531692E0-8A36-5B76-7A99-57AFF0B050FE}"/>
              </a:ext>
            </a:extLst>
          </p:cNvPr>
          <p:cNvSpPr>
            <a:spLocks noGrp="1"/>
          </p:cNvSpPr>
          <p:nvPr>
            <p:ph type="sldNum" sz="quarter" idx="5"/>
          </p:nvPr>
        </p:nvSpPr>
        <p:spPr/>
        <p:txBody>
          <a:bodyPr/>
          <a:lstStyle/>
          <a:p>
            <a:fld id="{182CA409-B11D-4EA1-9896-035ABEC14CA5}" type="slidenum">
              <a:rPr kumimoji="1" lang="ja-JP" altLang="en-US" smtClean="0"/>
              <a:t>11</a:t>
            </a:fld>
            <a:endParaRPr kumimoji="1" lang="ja-JP" altLang="en-US"/>
          </a:p>
        </p:txBody>
      </p:sp>
    </p:spTree>
    <p:extLst>
      <p:ext uri="{BB962C8B-B14F-4D97-AF65-F5344CB8AC3E}">
        <p14:creationId xmlns:p14="http://schemas.microsoft.com/office/powerpoint/2010/main" val="3070119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こちらに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学習データの例</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を示します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このようにデータとして対話文と応答文があるとします。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対話文には感情ラベルのタグ付け、応答文には対話行為ラベルのタグ付けを行います。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あらかじめ定めた対話行為ラベルと感情ラベルの適切な組み合わせのみを学習させます。例えば「今日は学校がしんどかった」という悲しみのラベルに対して，「お疲れ様よく頑張ったね」の共感の対話行為ラベルが適切なペアとなり，「もっとしんどい人がいるよ」の否定対話行為ラベルは不適切なペアとな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こうして得られた適切なペアの集合のみの学習データを用いることでより共感的な応答文が期待できます。</a:t>
            </a:r>
          </a:p>
          <a:p>
            <a:pPr algn="just"/>
            <a:endParaRPr kumimoji="1" lang="en-US" altLang="ja-JP" sz="1800" dirty="0"/>
          </a:p>
          <a:p>
            <a:pPr algn="just"/>
            <a:r>
              <a:rPr kumimoji="1" lang="ja-JP" altLang="en-US" sz="1800" dirty="0"/>
              <a:t>このような学習データを得るために</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学習データの</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にはあらかじめ対話行為ラベルが付与された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JAIST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タグ付き対話コーパスを用います。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このデータセットを用いた理由として</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は，実際の対話</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が収集されており，普段使っているようなよりリアルな応答</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生成が可能になると考えたからです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そして、こちらのコーパスに先ほど作成した感情推定器を用いて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感情ラベルタグを付与</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しました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p>
          <a:p>
            <a:r>
              <a:rPr lang="ja-JP" altLang="en-US" sz="1200" dirty="0">
                <a:effectLst/>
                <a:ea typeface="游明朝" panose="02020400000000000000" pitchFamily="18" charset="-128"/>
                <a:cs typeface="Times New Roman" panose="02020603050405020304" pitchFamily="18" charset="0"/>
              </a:rPr>
              <a:t>感情ラベルと対話行為ラベルの</a:t>
            </a:r>
            <a:r>
              <a:rPr lang="ja-JP" altLang="ja-JP" sz="1200" dirty="0">
                <a:effectLst/>
                <a:ea typeface="游明朝" panose="02020400000000000000" pitchFamily="18" charset="-128"/>
                <a:cs typeface="Times New Roman" panose="02020603050405020304" pitchFamily="18" charset="0"/>
              </a:rPr>
              <a:t>適切な組み合わせ</a:t>
            </a:r>
            <a:r>
              <a:rPr lang="ja-JP" altLang="en-US" sz="1200" dirty="0">
                <a:effectLst/>
                <a:ea typeface="游明朝" panose="02020400000000000000" pitchFamily="18" charset="-128"/>
                <a:cs typeface="Times New Roman" panose="02020603050405020304" pitchFamily="18" charset="0"/>
              </a:rPr>
              <a:t>の決定を行い、</a:t>
            </a:r>
            <a:endParaRPr lang="en-US" altLang="ja-JP" sz="1200" dirty="0">
              <a:effectLst/>
              <a:ea typeface="游明朝" panose="02020400000000000000" pitchFamily="18" charset="-128"/>
              <a:cs typeface="Times New Roman" panose="02020603050405020304" pitchFamily="18" charset="0"/>
            </a:endParaRPr>
          </a:p>
          <a:p>
            <a:r>
              <a:rPr lang="ja-JP" altLang="en-US" sz="1200" dirty="0">
                <a:effectLst/>
                <a:ea typeface="游明朝" panose="02020400000000000000" pitchFamily="18" charset="-128"/>
                <a:cs typeface="Times New Roman" panose="02020603050405020304" pitchFamily="18" charset="0"/>
              </a:rPr>
              <a:t>適切な組み合わせ</a:t>
            </a:r>
            <a:r>
              <a:rPr lang="ja-JP" altLang="ja-JP" sz="1200" dirty="0">
                <a:effectLst/>
                <a:ea typeface="游明朝" panose="02020400000000000000" pitchFamily="18" charset="-128"/>
                <a:cs typeface="Times New Roman" panose="02020603050405020304" pitchFamily="18" charset="0"/>
              </a:rPr>
              <a:t>の集合を抽出したのデータセットを対話生成モデルに学習させて，</a:t>
            </a:r>
            <a:r>
              <a:rPr lang="ja-JP" altLang="en-US" sz="1200" dirty="0">
                <a:effectLst/>
                <a:ea typeface="游明朝" panose="02020400000000000000" pitchFamily="18" charset="-128"/>
                <a:cs typeface="Times New Roman" panose="02020603050405020304" pitchFamily="18" charset="0"/>
              </a:rPr>
              <a:t>応答文</a:t>
            </a:r>
            <a:r>
              <a:rPr lang="ja-JP" altLang="ja-JP" sz="1200" dirty="0">
                <a:effectLst/>
                <a:ea typeface="游明朝" panose="02020400000000000000" pitchFamily="18" charset="-128"/>
                <a:cs typeface="Times New Roman" panose="02020603050405020304" pitchFamily="18" charset="0"/>
              </a:rPr>
              <a:t>を生成していきます。</a:t>
            </a:r>
            <a:endParaRPr lang="en-US" altLang="ja-JP" sz="1200" dirty="0">
              <a:effectLst/>
              <a:ea typeface="游明朝" panose="02020400000000000000" pitchFamily="18" charset="-128"/>
              <a:cs typeface="Times New Roman" panose="02020603050405020304" pitchFamily="18" charset="0"/>
            </a:endParaRPr>
          </a:p>
          <a:p>
            <a:endParaRPr kumimoji="1" lang="en-US" altLang="ja-JP" sz="1200" dirty="0">
              <a:effectLst/>
              <a:ea typeface="游明朝" panose="02020400000000000000" pitchFamily="18" charset="-128"/>
              <a:cs typeface="Times New Roman" panose="02020603050405020304" pitchFamily="18" charset="0"/>
            </a:endParaRPr>
          </a:p>
          <a:p>
            <a:r>
              <a:rPr kumimoji="1" lang="ja-JP" altLang="en-US" sz="1200" dirty="0">
                <a:effectLst/>
                <a:ea typeface="游明朝" panose="02020400000000000000" pitchFamily="18" charset="-128"/>
                <a:cs typeface="Times New Roman" panose="02020603050405020304" pitchFamily="18" charset="0"/>
              </a:rPr>
              <a:t>また組み合わせについては、次スライドでどの感情からどの応答がされるかデータから確認します。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9C6825FF-BF27-4191-A2E8-D953F5E12385}" type="slidenum">
              <a:rPr kumimoji="1" lang="ja-JP" altLang="en-US" smtClean="0"/>
              <a:t>12</a:t>
            </a:fld>
            <a:endParaRPr kumimoji="1" lang="ja-JP" altLang="en-US"/>
          </a:p>
        </p:txBody>
      </p:sp>
    </p:spTree>
    <p:extLst>
      <p:ext uri="{BB962C8B-B14F-4D97-AF65-F5344CB8AC3E}">
        <p14:creationId xmlns:p14="http://schemas.microsoft.com/office/powerpoint/2010/main" val="298815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感情ラベル、対話行為ラベルの組み合わせの決定方法を説明します。</a:t>
            </a:r>
            <a:endParaRPr kumimoji="1" lang="en-US" altLang="ja-JP" dirty="0"/>
          </a:p>
          <a:p>
            <a:r>
              <a:rPr kumimoji="1" lang="ja-JP" altLang="en-US" dirty="0"/>
              <a:t>ユーザの感情と、応答の対話行為がどのような傾向があるかを知るために、感情ラベルが付与されており、共感的な対話を取集した</a:t>
            </a:r>
            <a:r>
              <a:rPr kumimoji="1" lang="en-US" altLang="ja-JP" dirty="0"/>
              <a:t>Japanese empathetic dialogues</a:t>
            </a:r>
            <a:r>
              <a:rPr kumimoji="1" lang="ja-JP" altLang="en-US" dirty="0"/>
              <a:t>というデータセットを用いました。</a:t>
            </a:r>
            <a:endParaRPr kumimoji="1" lang="en-US" altLang="ja-JP" dirty="0"/>
          </a:p>
          <a:p>
            <a:r>
              <a:rPr kumimoji="1" lang="ja-JP" altLang="en-US" dirty="0"/>
              <a:t>先ほど作成した対話行為分類器で</a:t>
            </a:r>
            <a:r>
              <a:rPr kumimoji="1" lang="en-US" altLang="ja-JP" dirty="0"/>
              <a:t>Japanese empathetic dialogues</a:t>
            </a:r>
            <a:r>
              <a:rPr kumimoji="1" lang="ja-JP" altLang="en-US" dirty="0"/>
              <a:t>に対話行為を付与しました。</a:t>
            </a:r>
            <a:endParaRPr kumimoji="1" lang="en-US" altLang="ja-JP" dirty="0"/>
          </a:p>
          <a:p>
            <a:r>
              <a:rPr kumimoji="1" lang="ja-JP" altLang="en-US" dirty="0"/>
              <a:t>ここから、ユーザがどの感情の場合、どの対話行為で返答しているのかの割合を出しました。</a:t>
            </a:r>
            <a:endParaRPr kumimoji="1" lang="en-US" altLang="ja-JP" dirty="0"/>
          </a:p>
          <a:p>
            <a:r>
              <a:rPr kumimoji="1" lang="ja-JP" altLang="en-US" dirty="0"/>
              <a:t>その割合を指標とし、加えて、自身で各感情で必要だと感じる対話行為を考え組み合わせを決定しました。</a:t>
            </a:r>
            <a:endParaRPr kumimoji="1" lang="en-US" altLang="ja-JP" dirty="0"/>
          </a:p>
          <a:p>
            <a:r>
              <a:rPr lang="ja-JP" altLang="en-US" sz="1200" dirty="0">
                <a:effectLst/>
                <a:ea typeface="游明朝" panose="02020400000000000000" pitchFamily="18" charset="-128"/>
                <a:cs typeface="Times New Roman" panose="02020603050405020304" pitchFamily="18" charset="0"/>
              </a:rPr>
              <a:t>感情ラベルと対話行為ラベルの</a:t>
            </a:r>
            <a:r>
              <a:rPr lang="ja-JP" altLang="ja-JP" sz="1200" dirty="0">
                <a:effectLst/>
                <a:ea typeface="游明朝" panose="02020400000000000000" pitchFamily="18" charset="-128"/>
                <a:cs typeface="Times New Roman" panose="02020603050405020304" pitchFamily="18" charset="0"/>
              </a:rPr>
              <a:t>適切な組み合わせ</a:t>
            </a:r>
            <a:r>
              <a:rPr lang="ja-JP" altLang="en-US" sz="1200" dirty="0">
                <a:effectLst/>
                <a:ea typeface="游明朝" panose="02020400000000000000" pitchFamily="18" charset="-128"/>
                <a:cs typeface="Times New Roman" panose="02020603050405020304" pitchFamily="18" charset="0"/>
              </a:rPr>
              <a:t>についてはこちらの表になります。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13</a:t>
            </a:fld>
            <a:endParaRPr kumimoji="1" lang="ja-JP" altLang="en-US"/>
          </a:p>
        </p:txBody>
      </p:sp>
    </p:spTree>
    <p:extLst>
      <p:ext uri="{BB962C8B-B14F-4D97-AF65-F5344CB8AC3E}">
        <p14:creationId xmlns:p14="http://schemas.microsoft.com/office/powerpoint/2010/main" val="242533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A30A5-0E7E-723D-5168-DE5B9E05D5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DDF4794-D1D0-DDE3-5F06-B6B16D39957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0C2BA44-1606-F064-7D78-CACE7B5467B6}"/>
              </a:ext>
            </a:extLst>
          </p:cNvPr>
          <p:cNvSpPr>
            <a:spLocks noGrp="1"/>
          </p:cNvSpPr>
          <p:nvPr>
            <p:ph type="body" idx="1"/>
          </p:nvPr>
        </p:nvSpPr>
        <p:spPr/>
        <p:txBody>
          <a:bodyPr/>
          <a:lstStyle/>
          <a:p>
            <a:pPr algn="just"/>
            <a:endParaRPr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pPr algn="just"/>
            <a:r>
              <a:rPr kumimoji="1" lang="ja-JP" altLang="en-US" sz="1000" dirty="0"/>
              <a:t>次に２段階目の発話生成時のフィルタリング</a:t>
            </a:r>
            <a:r>
              <a:rPr kumimoji="1" lang="ja-JP" altLang="en-US" sz="1000" kern="100" dirty="0">
                <a:effectLst/>
                <a:latin typeface="Arial" panose="020B0604020202020204" pitchFamily="34" charset="0"/>
                <a:ea typeface="游明朝" panose="02020400000000000000" pitchFamily="18" charset="-128"/>
                <a:cs typeface="Arial" panose="020B0604020202020204" pitchFamily="34" charset="0"/>
              </a:rPr>
              <a:t>について説明します。</a:t>
            </a:r>
            <a:endParaRPr kumimoji="1"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1457F31D-8A1A-0BA8-6BD9-1DB83E51402C}"/>
              </a:ext>
            </a:extLst>
          </p:cNvPr>
          <p:cNvSpPr>
            <a:spLocks noGrp="1"/>
          </p:cNvSpPr>
          <p:nvPr>
            <p:ph type="sldNum" sz="quarter" idx="5"/>
          </p:nvPr>
        </p:nvSpPr>
        <p:spPr/>
        <p:txBody>
          <a:bodyPr/>
          <a:lstStyle/>
          <a:p>
            <a:fld id="{182CA409-B11D-4EA1-9896-035ABEC14CA5}" type="slidenum">
              <a:rPr kumimoji="1" lang="ja-JP" altLang="en-US" smtClean="0"/>
              <a:t>14</a:t>
            </a:fld>
            <a:endParaRPr kumimoji="1" lang="ja-JP" altLang="en-US"/>
          </a:p>
        </p:txBody>
      </p:sp>
    </p:spTree>
    <p:extLst>
      <p:ext uri="{BB962C8B-B14F-4D97-AF65-F5344CB8AC3E}">
        <p14:creationId xmlns:p14="http://schemas.microsoft.com/office/powerpoint/2010/main" val="81398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入力文から作成した感情分類器でユーザの</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感情</a:t>
            </a: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を予測します。そしてその感情ラベルから</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生成すべき対話行為ラベルを</a:t>
            </a: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推定しモデルに入力</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できるようなフィルタリング行い</a:t>
            </a: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ます。</a:t>
            </a:r>
            <a:r>
              <a:rPr kumimoji="1" lang="ja-JP" altLang="en-US" dirty="0"/>
              <a:t>その方法として、入力文に付加情報例えば感情を追加する研究があります。それにより生成すべき感情が定まり、発話生成の安定性が高まることが期待できます。</a:t>
            </a:r>
            <a:endParaRPr kumimoji="1" lang="en-US" altLang="ja-JP" dirty="0"/>
          </a:p>
          <a:p>
            <a:r>
              <a:rPr kumimoji="1" lang="ja-JP" altLang="en-US" dirty="0"/>
              <a:t>自身の研究では、感情に加え生成すべき対話行為も入力文に追加することによってユーザの感情をくみ取った応答を可能にしていきます。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15</a:t>
            </a:fld>
            <a:endParaRPr kumimoji="1" lang="ja-JP" altLang="en-US"/>
          </a:p>
        </p:txBody>
      </p:sp>
    </p:spTree>
    <p:extLst>
      <p:ext uri="{BB962C8B-B14F-4D97-AF65-F5344CB8AC3E}">
        <p14:creationId xmlns:p14="http://schemas.microsoft.com/office/powerpoint/2010/main" val="325983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そして，生成された出力文に対して作成した対話行為分類器で対話行為を予測し，入力した対話行為ラベルのみを極力出力文とします。</a:t>
            </a:r>
            <a:endParaRPr kumimoji="1" lang="en-US" altLang="ja-JP" dirty="0"/>
          </a:p>
          <a:p>
            <a:r>
              <a:rPr kumimoji="1" lang="ja-JP" altLang="en-US" dirty="0"/>
              <a:t>例えば「今日は雨で大変だ」という入力文と悲しみと共感の組み合わせを応答文生成モデルに入力したとします。出力文として「雨って言えば梅雨だよね」出力されその出力文を対話行為分類器に入力します。出力文の対話行為が入力した共感ではなく、自己開示と出力されたとします。その場合もう一度、出力文を出力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16</a:t>
            </a:fld>
            <a:endParaRPr kumimoji="1" lang="ja-JP" altLang="en-US"/>
          </a:p>
        </p:txBody>
      </p:sp>
    </p:spTree>
    <p:extLst>
      <p:ext uri="{BB962C8B-B14F-4D97-AF65-F5344CB8AC3E}">
        <p14:creationId xmlns:p14="http://schemas.microsoft.com/office/powerpoint/2010/main" val="241761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このように入力した対話行為「共感」と出力文の対話行為が極力一致するまで繰り返します。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そうすることによって，</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状況に応じて生成発話を制御できる枠組みを</a:t>
            </a: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実現</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し</a:t>
            </a:r>
            <a:r>
              <a:rPr lang="ja-JP" altLang="en-US" sz="1200" kern="100" dirty="0">
                <a:effectLst/>
                <a:latin typeface="Arial" panose="020B0604020202020204" pitchFamily="34" charset="0"/>
                <a:ea typeface="游明朝" panose="02020400000000000000" pitchFamily="18" charset="-128"/>
                <a:cs typeface="Arial" panose="020B0604020202020204" pitchFamily="34" charset="0"/>
              </a:rPr>
              <a:t>ました</a:t>
            </a:r>
            <a:r>
              <a:rPr lang="ja-JP" altLang="ja-JP" sz="1200" kern="100" dirty="0">
                <a:effectLst/>
                <a:latin typeface="Arial" panose="020B0604020202020204" pitchFamily="34" charset="0"/>
                <a:ea typeface="游明朝" panose="02020400000000000000" pitchFamily="18" charset="-128"/>
                <a:cs typeface="Arial" panose="020B0604020202020204" pitchFamily="34" charset="0"/>
              </a:rPr>
              <a:t>。</a:t>
            </a:r>
            <a:endParaRPr lang="en-US" altLang="ja-JP" sz="1200" kern="100" dirty="0">
              <a:effectLst/>
              <a:latin typeface="Arial" panose="020B0604020202020204" pitchFamily="34" charset="0"/>
              <a:ea typeface="游明朝" panose="02020400000000000000" pitchFamily="18" charset="-128"/>
              <a:cs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17</a:t>
            </a:fld>
            <a:endParaRPr kumimoji="1" lang="ja-JP" altLang="en-US"/>
          </a:p>
        </p:txBody>
      </p:sp>
    </p:spTree>
    <p:extLst>
      <p:ext uri="{BB962C8B-B14F-4D97-AF65-F5344CB8AC3E}">
        <p14:creationId xmlns:p14="http://schemas.microsoft.com/office/powerpoint/2010/main" val="420670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応答分生成を行うモデルについては</a:t>
            </a:r>
            <a:r>
              <a:rPr lang="en-US" altLang="ja-JP" sz="1200" b="0" dirty="0">
                <a:latin typeface="ＭＳ ゴシック" panose="020B0609070205080204" pitchFamily="49" charset="-128"/>
                <a:ea typeface="ＭＳ ゴシック" panose="020B0609070205080204" pitchFamily="49" charset="-128"/>
              </a:rPr>
              <a:t>transformer</a:t>
            </a:r>
            <a:r>
              <a:rPr lang="ja-JP" altLang="en-US" sz="1200" b="0" dirty="0">
                <a:latin typeface="ＭＳ ゴシック" panose="020B0609070205080204" pitchFamily="49" charset="-128"/>
                <a:ea typeface="ＭＳ ゴシック" panose="020B0609070205080204" pitchFamily="49" charset="-128"/>
              </a:rPr>
              <a:t>をベースとしたテキスト生成モデルである</a:t>
            </a:r>
            <a:r>
              <a:rPr lang="en-US" altLang="ja-JP" sz="1200" b="0" kern="100" dirty="0">
                <a:effectLst/>
                <a:latin typeface="游明朝" panose="02020400000000000000" pitchFamily="18" charset="-128"/>
                <a:ea typeface="游明朝" panose="02020400000000000000" pitchFamily="18" charset="-128"/>
                <a:cs typeface="Times New Roman" panose="02020603050405020304" pitchFamily="18" charset="0"/>
              </a:rPr>
              <a:t>GPT-2</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を用い</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ました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100" dirty="0" err="1">
                <a:effectLst/>
                <a:latin typeface="游明朝" panose="02020400000000000000" pitchFamily="18" charset="-128"/>
                <a:ea typeface="游明朝" panose="02020400000000000000" pitchFamily="18" charset="-128"/>
                <a:cs typeface="Times New Roman" panose="02020603050405020304" pitchFamily="18" charset="0"/>
              </a:rPr>
              <a:t>rinnna</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社の</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japananese-gpt-2-small</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を事前学習モデルとして学習フィルタリングあり・なしの各々のデータでファインチューニングを行い応答文を生成しました。</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18</a:t>
            </a:fld>
            <a:endParaRPr kumimoji="1" lang="ja-JP" altLang="en-US"/>
          </a:p>
        </p:txBody>
      </p:sp>
    </p:spTree>
    <p:extLst>
      <p:ext uri="{BB962C8B-B14F-4D97-AF65-F5344CB8AC3E}">
        <p14:creationId xmlns:p14="http://schemas.microsoft.com/office/powerpoint/2010/main" val="3894085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endParaRPr kumimoji="1" lang="en-US" altLang="ja-JP" dirty="0"/>
          </a:p>
          <a:p>
            <a:r>
              <a:rPr kumimoji="1" lang="ja-JP" altLang="en-US" dirty="0"/>
              <a:t>フィルタリングを行ってない学習データで</a:t>
            </a:r>
            <a:r>
              <a:rPr kumimoji="1" lang="en-US" altLang="ja-JP" dirty="0"/>
              <a:t>gpt-2</a:t>
            </a:r>
            <a:r>
              <a:rPr kumimoji="1" lang="ja-JP" altLang="en-US" dirty="0"/>
              <a:t>に学習させたもの</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フィルタリングを行った学習データで</a:t>
            </a:r>
            <a:r>
              <a:rPr kumimoji="1" lang="en-US" altLang="ja-JP" dirty="0"/>
              <a:t>gpt-2</a:t>
            </a:r>
            <a:r>
              <a:rPr kumimoji="1" lang="ja-JP" altLang="en-US" dirty="0"/>
              <a:t>に学習させたもの</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フィルタリングを行ってない学習データで</a:t>
            </a:r>
            <a:r>
              <a:rPr kumimoji="1" lang="en-US" altLang="ja-JP" dirty="0"/>
              <a:t>gpt-2</a:t>
            </a:r>
            <a:r>
              <a:rPr kumimoji="1" lang="ja-JP" altLang="en-US" dirty="0"/>
              <a:t>に学習させ、感情分類器や対話行為分類器を用いて発話生成時にフィルタリングを行ったもの</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フィルタリングを行った学習データで</a:t>
            </a:r>
            <a:r>
              <a:rPr kumimoji="1" lang="en-US" altLang="ja-JP" dirty="0"/>
              <a:t>gpt-2</a:t>
            </a:r>
            <a:r>
              <a:rPr kumimoji="1" lang="ja-JP" altLang="en-US" dirty="0"/>
              <a:t>に学習させ、感情分類器や対話行為分類器を用いて発話生成時にフィルタリングを行ったもの</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の４通りのフィルタリンング方法の比較を行いました。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19</a:t>
            </a:fld>
            <a:endParaRPr kumimoji="1" lang="ja-JP" altLang="en-US"/>
          </a:p>
        </p:txBody>
      </p:sp>
    </p:spTree>
    <p:extLst>
      <p:ext uri="{BB962C8B-B14F-4D97-AF65-F5344CB8AC3E}">
        <p14:creationId xmlns:p14="http://schemas.microsoft.com/office/powerpoint/2010/main" val="389408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近年、高齢化や核家族の影響で独居の高齢者の人数が増加しています。その結果，独居老人は会話の減少により認知症を患うリスクが増大しています。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対話システムとは対話ロボットやチャットボットなど</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言語を用いて</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人と</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コミュニケーションをとる機械</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のことを指します。</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また対話システムはお店の予約などに用いられる「何かのタスクを実行したい」という目的をもつタスク指向対話と雑談を目的とする非タスク指向対話の２つにわけられます。</a:t>
            </a: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本研究では雑談を目的とする非タスク指向対話について研究を行っています。</a:t>
            </a: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対話システムとの雑談</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は同じような会話をしても変わらず反応してくれる弱音など人には言いにくいことも気兼ねに話すことができる等の</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特徴</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が挙げられます。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加えて，対話システムは時間や場所の制約もないため，</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人と会話をする機会の少ない方や，認知症患者の有益な話し相手になるのではないかと考え雑談対話システムの研究に取り組んでいます。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a:t>
            </a:fld>
            <a:endParaRPr kumimoji="1" lang="ja-JP" altLang="en-US"/>
          </a:p>
        </p:txBody>
      </p:sp>
    </p:spTree>
    <p:extLst>
      <p:ext uri="{BB962C8B-B14F-4D97-AF65-F5344CB8AC3E}">
        <p14:creationId xmlns:p14="http://schemas.microsoft.com/office/powerpoint/2010/main" val="2563701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また，評価基準に関しては出力された文が文法的におかしくない返答かどうかの流暢さ，生成された文がユーザ発話の文脈に沿っている返答かどうかの関連性，生成された文が共感的な返答かどうかの共感性の３つを自身と、協力者２名でに１か０かで評価しました。</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私自身で、評価を行った結果としましてはこちらの表になります。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20</a:t>
            </a:fld>
            <a:endParaRPr kumimoji="1" lang="ja-JP" altLang="en-US"/>
          </a:p>
        </p:txBody>
      </p:sp>
    </p:spTree>
    <p:extLst>
      <p:ext uri="{BB962C8B-B14F-4D97-AF65-F5344CB8AC3E}">
        <p14:creationId xmlns:p14="http://schemas.microsoft.com/office/powerpoint/2010/main" val="323260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加えて、２名の協力を得て４つのフィルタリング方法の買う</a:t>
            </a:r>
            <a:r>
              <a:rPr kumimoji="1" lang="en-US" altLang="ja-JP" dirty="0"/>
              <a:t>100</a:t>
            </a:r>
            <a:r>
              <a:rPr kumimoji="1" lang="ja-JP" altLang="en-US" dirty="0"/>
              <a:t>対話に対して、評価を行った結果がこちらになります。</a:t>
            </a:r>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21</a:t>
            </a:fld>
            <a:endParaRPr kumimoji="1" lang="ja-JP" altLang="en-US"/>
          </a:p>
        </p:txBody>
      </p:sp>
    </p:spTree>
    <p:extLst>
      <p:ext uri="{BB962C8B-B14F-4D97-AF65-F5344CB8AC3E}">
        <p14:creationId xmlns:p14="http://schemas.microsoft.com/office/powerpoint/2010/main" val="2488667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応答文生成例がこちらになります。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ＭＳ ゴシック" panose="020B0609070205080204" pitchFamily="49" charset="-128"/>
                <a:ea typeface="ＭＳ ゴシック" panose="020B0609070205080204" pitchFamily="49" charset="-128"/>
              </a:rPr>
              <a:t>学習データフィルタリングを行わなかった場合と行った場合を比べると，行った場合の方が，文法的，文脈的にも正しい文が生成されやすい傾向がありました。</a:t>
            </a:r>
            <a:endParaRPr kumimoji="1" lang="en-US" altLang="ja-JP" sz="1200"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ＭＳ ゴシック" panose="020B0609070205080204" pitchFamily="49" charset="-128"/>
                <a:ea typeface="ＭＳ ゴシック" panose="020B0609070205080204" pitchFamily="49" charset="-128"/>
              </a:rPr>
              <a:t>また二段階のフィルタリングを行うことで，どのフィルタリング方法と比べても共感的な文が生成されやすい傾向があります。</a:t>
            </a:r>
            <a:endParaRPr kumimoji="1" lang="en-US" altLang="ja-JP" sz="1200"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ＭＳ ゴシック" panose="020B0609070205080204" pitchFamily="49" charset="-128"/>
                <a:ea typeface="ＭＳ ゴシック" panose="020B0609070205080204" pitchFamily="49" charset="-128"/>
              </a:rPr>
              <a:t>次のスライドではより詳しく，二段階のフィルタリングを行った場合の生成例について説明します。</a:t>
            </a:r>
            <a:endParaRPr kumimoji="1" lang="en-US" altLang="ja-JP" sz="1200" dirty="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22</a:t>
            </a:fld>
            <a:endParaRPr kumimoji="1" lang="ja-JP" altLang="en-US"/>
          </a:p>
        </p:txBody>
      </p:sp>
    </p:spTree>
    <p:extLst>
      <p:ext uri="{BB962C8B-B14F-4D97-AF65-F5344CB8AC3E}">
        <p14:creationId xmlns:p14="http://schemas.microsoft.com/office/powerpoint/2010/main" val="4077284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ＭＳ ゴシック" panose="020B0609070205080204" pitchFamily="49" charset="-128"/>
                <a:ea typeface="ＭＳ ゴシック" panose="020B0609070205080204" pitchFamily="49" charset="-128"/>
              </a:rPr>
              <a:t>このように先行発話に対して感情に沿った応答生成ができており，二段階のフィルタリングを行うことで，相手の感情をくみ取った共感的な発話が得られることが分かります。</a:t>
            </a:r>
            <a:endParaRPr kumimoji="1" lang="en-US" altLang="ja-JP" sz="1200"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ＭＳ ゴシック" panose="020B0609070205080204" pitchFamily="49" charset="-128"/>
                <a:ea typeface="ＭＳ ゴシック" panose="020B0609070205080204" pitchFamily="49" charset="-128"/>
              </a:rPr>
              <a:t>しかしながら一方で，「ふーん」「そう」など単調な応答も多く見られ，質問で相手の話を広げるような共感的な応答文はあまり得られませんでした。</a:t>
            </a:r>
            <a:endParaRPr kumimoji="1" lang="en-US" altLang="ja-JP" sz="1200" dirty="0">
              <a:latin typeface="ＭＳ ゴシック" panose="020B0609070205080204" pitchFamily="49" charset="-128"/>
              <a:ea typeface="ＭＳ ゴシック" panose="020B0609070205080204" pitchFamily="49" charset="-128"/>
            </a:endParaRP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23</a:t>
            </a:fld>
            <a:endParaRPr kumimoji="1" lang="ja-JP" altLang="en-US"/>
          </a:p>
        </p:txBody>
      </p:sp>
    </p:spTree>
    <p:extLst>
      <p:ext uri="{BB962C8B-B14F-4D97-AF65-F5344CB8AC3E}">
        <p14:creationId xmlns:p14="http://schemas.microsoft.com/office/powerpoint/2010/main" val="4099816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24</a:t>
            </a:fld>
            <a:endParaRPr kumimoji="1" lang="ja-JP" altLang="en-US"/>
          </a:p>
        </p:txBody>
      </p:sp>
    </p:spTree>
    <p:extLst>
      <p:ext uri="{BB962C8B-B14F-4D97-AF65-F5344CB8AC3E}">
        <p14:creationId xmlns:p14="http://schemas.microsoft.com/office/powerpoint/2010/main" val="4160432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6C06D-8784-053B-CC08-7D4E6AA4EA5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AB95498-4075-732F-7B28-14A535A5AD5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D223A85-089E-83EA-2618-74E81A384B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BFFE99D9-7859-2DE0-0FBC-392E82CF5A30}"/>
              </a:ext>
            </a:extLst>
          </p:cNvPr>
          <p:cNvSpPr>
            <a:spLocks noGrp="1"/>
          </p:cNvSpPr>
          <p:nvPr>
            <p:ph type="sldNum" sz="quarter" idx="5"/>
          </p:nvPr>
        </p:nvSpPr>
        <p:spPr/>
        <p:txBody>
          <a:bodyPr/>
          <a:lstStyle/>
          <a:p>
            <a:fld id="{182CA409-B11D-4EA1-9896-035ABEC14CA5}" type="slidenum">
              <a:rPr kumimoji="1" lang="ja-JP" altLang="en-US" smtClean="0"/>
              <a:t>31</a:t>
            </a:fld>
            <a:endParaRPr kumimoji="1" lang="ja-JP" altLang="en-US"/>
          </a:p>
        </p:txBody>
      </p:sp>
    </p:spTree>
    <p:extLst>
      <p:ext uri="{BB962C8B-B14F-4D97-AF65-F5344CB8AC3E}">
        <p14:creationId xmlns:p14="http://schemas.microsoft.com/office/powerpoint/2010/main" val="171753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私の研究目標としては，対話の中で共感した反応を返してくれて，尚且つ相手が話したいことを，話しやすいように誘導してくれる聞き上手な対話システムを作ることです。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具体的な対話例はこちらになります。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この例のように，私の考える共感的な反応というのは，ユーザの話を広げる質問を行ったり，ユーザの感情をくみ取った返答ができるということです。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ユーザが話し終わった後に少しでもポジティブな感情になってほしいと考えています。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3</a:t>
            </a:fld>
            <a:endParaRPr kumimoji="1" lang="ja-JP" altLang="en-US"/>
          </a:p>
        </p:txBody>
      </p:sp>
    </p:spTree>
    <p:extLst>
      <p:ext uri="{BB962C8B-B14F-4D97-AF65-F5344CB8AC3E}">
        <p14:creationId xmlns:p14="http://schemas.microsoft.com/office/powerpoint/2010/main" val="43322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0D0D0D"/>
                </a:solidFill>
                <a:effectLst/>
                <a:latin typeface="Söhne"/>
              </a:rPr>
              <a:t>雑談対話システムの既存研究として学習時にフィルタリングを行った研究があります。これは感情的な状況について発話する「話し手」と，それに応答する「聞き手」の２者による，共感的な対話を収集した</a:t>
            </a:r>
            <a:r>
              <a:rPr lang="en-US" altLang="ja-JP" b="0" i="0" dirty="0">
                <a:solidFill>
                  <a:srgbClr val="0D0D0D"/>
                </a:solidFill>
                <a:effectLst/>
                <a:latin typeface="Söhne"/>
              </a:rPr>
              <a:t>Japanese Empathetic Dialogues </a:t>
            </a:r>
            <a:r>
              <a:rPr lang="ja-JP" altLang="en-US" b="0" i="0" dirty="0">
                <a:solidFill>
                  <a:srgbClr val="0D0D0D"/>
                </a:solidFill>
                <a:effectLst/>
                <a:latin typeface="Söhne"/>
              </a:rPr>
              <a:t>というコーパスを作成した研究があります． これはクラウドソージングを用いて，</a:t>
            </a:r>
            <a:r>
              <a:rPr lang="en-US" altLang="ja-JP" b="0" i="0" dirty="0">
                <a:solidFill>
                  <a:srgbClr val="0D0D0D"/>
                </a:solidFill>
                <a:effectLst/>
                <a:latin typeface="Söhne"/>
              </a:rPr>
              <a:t>32 </a:t>
            </a:r>
            <a:r>
              <a:rPr lang="ja-JP" altLang="en-US" b="0" i="0" dirty="0">
                <a:solidFill>
                  <a:srgbClr val="0D0D0D"/>
                </a:solidFill>
                <a:effectLst/>
                <a:latin typeface="Söhne"/>
              </a:rPr>
              <a:t>種類の感情を示す単語に</a:t>
            </a:r>
            <a:br>
              <a:rPr lang="ja-JP" altLang="en-US" b="0" i="0" dirty="0">
                <a:solidFill>
                  <a:srgbClr val="0D0D0D"/>
                </a:solidFill>
                <a:effectLst/>
                <a:latin typeface="Söhne"/>
              </a:rPr>
            </a:br>
            <a:r>
              <a:rPr lang="ja-JP" altLang="en-US" b="0" i="0" dirty="0">
                <a:solidFill>
                  <a:srgbClr val="0D0D0D"/>
                </a:solidFill>
                <a:effectLst/>
                <a:latin typeface="Söhne"/>
              </a:rPr>
              <a:t>ついて話し手がその感情を抱く状況の説明文と対話を </a:t>
            </a:r>
            <a:r>
              <a:rPr lang="en-US" altLang="ja-JP" b="0" i="0" dirty="0">
                <a:solidFill>
                  <a:srgbClr val="0D0D0D"/>
                </a:solidFill>
                <a:effectLst/>
                <a:latin typeface="Söhne"/>
              </a:rPr>
              <a:t>24850 </a:t>
            </a:r>
            <a:r>
              <a:rPr lang="ja-JP" altLang="en-US" b="0" i="0" dirty="0">
                <a:solidFill>
                  <a:srgbClr val="0D0D0D"/>
                </a:solidFill>
                <a:effectLst/>
                <a:latin typeface="Söhne"/>
              </a:rPr>
              <a:t>対話していますこのように高品質な学習データを用意することで、雑談対話システムは高い性能を発揮できることが知られています。</a:t>
            </a:r>
            <a:endParaRPr lang="en-US" altLang="ja-JP"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374151"/>
                </a:solidFill>
                <a:effectLst/>
                <a:latin typeface="Söhne"/>
              </a:rPr>
              <a:t>そのため高品質な学習データを得ることを目的として、異なる方法で作られたファインチューニングデータの比較を行った研究があります。</a:t>
            </a:r>
            <a:endParaRPr lang="en-US" altLang="ja-JP" sz="1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374151"/>
                </a:solidFill>
                <a:effectLst/>
                <a:latin typeface="Söhne"/>
              </a:rPr>
              <a:t>どの方法で作られたファインチューニングデータが共感性と一貫性の両方の向上に寄与するかを実験的に調査しています。</a:t>
            </a:r>
            <a:endParaRPr lang="en-US" altLang="ja-JP" sz="1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0D0D0D"/>
                </a:solidFill>
                <a:effectLst/>
                <a:latin typeface="Söhne"/>
              </a:rPr>
              <a:t>しかし、このように高品質なデータを用意しても、ファインチューニングのみでは、想定していた共感的な応答が得られない場合もあります。</a:t>
            </a:r>
            <a:endParaRPr lang="en-US" altLang="ja-JP" sz="1200" b="0" i="0" dirty="0">
              <a:solidFill>
                <a:srgbClr val="374151"/>
              </a:solidFill>
              <a:effectLst/>
              <a:latin typeface="Söhne"/>
            </a:endParaRPr>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4</a:t>
            </a:fld>
            <a:endParaRPr kumimoji="1" lang="ja-JP" altLang="en-US"/>
          </a:p>
        </p:txBody>
      </p:sp>
    </p:spTree>
    <p:extLst>
      <p:ext uri="{BB962C8B-B14F-4D97-AF65-F5344CB8AC3E}">
        <p14:creationId xmlns:p14="http://schemas.microsoft.com/office/powerpoint/2010/main" val="73615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i="0" dirty="0">
                <a:solidFill>
                  <a:srgbClr val="374151"/>
                </a:solidFill>
                <a:effectLst/>
                <a:latin typeface="Söhne"/>
              </a:rPr>
              <a:t>またもう一つの方法として発話生成時</a:t>
            </a:r>
            <a:r>
              <a:rPr lang="ja-JP" altLang="en-US" sz="1200" b="0" i="0">
                <a:solidFill>
                  <a:srgbClr val="374151"/>
                </a:solidFill>
                <a:effectLst/>
                <a:latin typeface="Söhne"/>
              </a:rPr>
              <a:t>のフィルタリングを行う研究があります。これは</a:t>
            </a:r>
            <a:r>
              <a:rPr kumimoji="1" lang="ja-JP" altLang="en-US" sz="1200" b="0"/>
              <a:t>ユーザ</a:t>
            </a:r>
            <a:r>
              <a:rPr kumimoji="1" lang="ja-JP" altLang="en-US" sz="1200" b="0" dirty="0"/>
              <a:t>の感情を追跡し適切な応答生成を行うことを目的とした研究があります。</a:t>
            </a:r>
            <a:endParaRPr kumimoji="1" lang="en-US" altLang="ja-JP" sz="1200" b="0" dirty="0"/>
          </a:p>
          <a:p>
            <a:r>
              <a:rPr kumimoji="1" lang="ja-JP" altLang="en-US" b="0" dirty="0"/>
              <a:t>初めに、入力文から話し手の感情を推定しますそして話し手の感情に基づいて</a:t>
            </a:r>
            <a:r>
              <a:rPr lang="ja-JP" altLang="en-US" sz="1200" b="0" dirty="0">
                <a:solidFill>
                  <a:srgbClr val="242424"/>
                </a:solidFill>
                <a:latin typeface="ＭＳ ゴシック" panose="020B0609070205080204" pitchFamily="49" charset="-128"/>
                <a:ea typeface="ＭＳ ゴシック" panose="020B0609070205080204" pitchFamily="49" charset="-128"/>
              </a:rPr>
              <a:t>で聞き手の感情、聞き手の意図を予測します。</a:t>
            </a:r>
            <a:endParaRPr lang="en-US" altLang="ja-JP" sz="1200" b="0" dirty="0">
              <a:solidFill>
                <a:srgbClr val="242424"/>
              </a:solidFill>
              <a:latin typeface="ＭＳ ゴシック" panose="020B0609070205080204" pitchFamily="49" charset="-128"/>
              <a:ea typeface="ＭＳ ゴシック" panose="020B0609070205080204" pitchFamily="49" charset="-128"/>
            </a:endParaRPr>
          </a:p>
          <a:p>
            <a:r>
              <a:rPr lang="ja-JP" altLang="en-US" sz="1200" b="0" dirty="0">
                <a:solidFill>
                  <a:srgbClr val="242424"/>
                </a:solidFill>
                <a:latin typeface="ＭＳ ゴシック" panose="020B0609070205080204" pitchFamily="49" charset="-128"/>
                <a:ea typeface="ＭＳ ゴシック" panose="020B0609070205080204" pitchFamily="49" charset="-128"/>
              </a:rPr>
              <a:t>このようにして全体の状態を予測し、特徴を抽出します。そして予測された感情状態と対話の文脈に基づいて応答文を生成します。</a:t>
            </a:r>
            <a:endParaRPr lang="en-US" altLang="ja-JP" sz="1200" b="0" dirty="0">
              <a:solidFill>
                <a:srgbClr val="242424"/>
              </a:solidFill>
              <a:latin typeface="ＭＳ ゴシック" panose="020B0609070205080204" pitchFamily="49" charset="-128"/>
              <a:ea typeface="ＭＳ ゴシック" panose="020B0609070205080204" pitchFamily="49" charset="-128"/>
            </a:endParaRPr>
          </a:p>
          <a:p>
            <a:r>
              <a:rPr lang="ja-JP" altLang="en-US" sz="1200" b="0" dirty="0">
                <a:solidFill>
                  <a:srgbClr val="242424"/>
                </a:solidFill>
                <a:latin typeface="ＭＳ ゴシック" panose="020B0609070205080204" pitchFamily="49" charset="-128"/>
                <a:ea typeface="ＭＳ ゴシック" panose="020B0609070205080204" pitchFamily="49" charset="-128"/>
              </a:rPr>
              <a:t>そうすることで相手の感情に基づいた適切な応答文生成が可能になります。</a:t>
            </a:r>
            <a:endParaRPr lang="en-US" altLang="ja-JP" sz="1200" b="0" dirty="0">
              <a:solidFill>
                <a:srgbClr val="242424"/>
              </a:solidFill>
              <a:latin typeface="ＭＳ ゴシック" panose="020B0609070205080204" pitchFamily="49" charset="-128"/>
              <a:ea typeface="ＭＳ ゴシック" panose="020B0609070205080204" pitchFamily="49" charset="-128"/>
            </a:endParaRPr>
          </a:p>
          <a:p>
            <a:r>
              <a:rPr lang="ja-JP" altLang="en-US" sz="1200" b="0" dirty="0">
                <a:solidFill>
                  <a:srgbClr val="242424"/>
                </a:solidFill>
                <a:latin typeface="ＭＳ ゴシック" panose="020B0609070205080204" pitchFamily="49" charset="-128"/>
                <a:ea typeface="ＭＳ ゴシック" panose="020B0609070205080204" pitchFamily="49" charset="-128"/>
              </a:rPr>
              <a:t>しかし精度としてはベースラインが提案手法を上回る場合があり、完璧ではありません。</a:t>
            </a:r>
            <a:endParaRPr lang="en-US" altLang="ja-JP" sz="1200" b="0" dirty="0">
              <a:solidFill>
                <a:srgbClr val="242424"/>
              </a:solidFill>
              <a:latin typeface="ＭＳ ゴシック" panose="020B0609070205080204" pitchFamily="49" charset="-128"/>
              <a:ea typeface="ＭＳ ゴシック" panose="020B0609070205080204" pitchFamily="49" charset="-128"/>
            </a:endParaRPr>
          </a:p>
          <a:p>
            <a:endParaRPr kumimoji="1" lang="en-US" altLang="ja-JP"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374151"/>
                </a:solidFill>
                <a:effectLst/>
                <a:latin typeface="Söhne"/>
              </a:rPr>
              <a:t>そこで，本研究では両方を組み合わせることによって、精度が高まるのではないかと考え、フィルタリング方法の比較を行います。</a:t>
            </a:r>
            <a:endParaRPr lang="en-US" altLang="ja-JP" sz="1200" b="0" i="0" dirty="0">
              <a:solidFill>
                <a:srgbClr val="374151"/>
              </a:solidFill>
              <a:effectLst/>
              <a:latin typeface="Söhne"/>
            </a:endParaRPr>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5</a:t>
            </a:fld>
            <a:endParaRPr kumimoji="1" lang="ja-JP" altLang="en-US"/>
          </a:p>
        </p:txBody>
      </p:sp>
    </p:spTree>
    <p:extLst>
      <p:ext uri="{BB962C8B-B14F-4D97-AF65-F5344CB8AC3E}">
        <p14:creationId xmlns:p14="http://schemas.microsoft.com/office/powerpoint/2010/main" val="182062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endParaRPr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pPr algn="just"/>
            <a:r>
              <a:rPr lang="ja-JP" altLang="en-US" sz="1000" kern="100" dirty="0">
                <a:effectLst/>
                <a:latin typeface="Arial" panose="020B0604020202020204" pitchFamily="34" charset="0"/>
                <a:ea typeface="游明朝" panose="02020400000000000000" pitchFamily="18" charset="-128"/>
                <a:cs typeface="Arial" panose="020B0604020202020204" pitchFamily="34" charset="0"/>
              </a:rPr>
              <a:t>研究の全体像について説明します。</a:t>
            </a:r>
            <a:endParaRPr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pPr algn="just"/>
            <a:r>
              <a:rPr lang="ja-JP" altLang="ja-JP" sz="1000" kern="100" dirty="0">
                <a:effectLst/>
                <a:latin typeface="Arial" panose="020B0604020202020204" pitchFamily="34" charset="0"/>
                <a:ea typeface="游明朝" panose="02020400000000000000" pitchFamily="18" charset="-128"/>
                <a:cs typeface="Arial" panose="020B0604020202020204" pitchFamily="34" charset="0"/>
              </a:rPr>
              <a:t>本研究ではユーザー発話より推定された感情に基づいて，システム側が適切な応答を返す枠組みに注目します。二つの段階で研究を進める予定です。</a:t>
            </a:r>
            <a:endParaRPr lang="en-US" altLang="ja-JP" sz="1000" kern="100" dirty="0">
              <a:effectLst/>
              <a:latin typeface="Arial" panose="020B0604020202020204" pitchFamily="34" charset="0"/>
              <a:ea typeface="游明朝" panose="02020400000000000000" pitchFamily="18" charset="-128"/>
              <a:cs typeface="Arial" panose="020B0604020202020204" pitchFamily="34" charset="0"/>
            </a:endParaRPr>
          </a:p>
          <a:p>
            <a:pPr algn="l"/>
            <a:r>
              <a:rPr lang="ja-JP" altLang="en-US" sz="1200" b="0" i="0" dirty="0">
                <a:solidFill>
                  <a:srgbClr val="374151"/>
                </a:solidFill>
                <a:effectLst/>
                <a:latin typeface="Söhne"/>
              </a:rPr>
              <a:t>一段階目では、学習時のフィルタリング行ってユーザーの感情を考慮したデータのみを学習データとして扱います。これにより、より感情に適した応答を生成できるようにします。</a:t>
            </a:r>
          </a:p>
          <a:p>
            <a:pPr algn="l"/>
            <a:r>
              <a:rPr lang="ja-JP" altLang="en-US" sz="1200" b="0" i="0" dirty="0">
                <a:solidFill>
                  <a:srgbClr val="374151"/>
                </a:solidFill>
                <a:effectLst/>
                <a:latin typeface="Söhne"/>
              </a:rPr>
              <a:t>そして、一段階目だけでは不十分な部分を補うために、二段階目は発話生成時に状況に応じてに生成発話を制御する枠組みを目指します。</a:t>
            </a:r>
            <a:endParaRPr lang="en-US" altLang="ja-JP" sz="1200" b="0" i="0" dirty="0">
              <a:solidFill>
                <a:srgbClr val="374151"/>
              </a:solidFill>
              <a:effectLst/>
              <a:latin typeface="Söhne"/>
            </a:endParaRPr>
          </a:p>
          <a:p>
            <a:pPr algn="l"/>
            <a:endParaRPr lang="en-US" altLang="ja-JP" sz="1200" b="0" i="0" dirty="0">
              <a:solidFill>
                <a:srgbClr val="374151"/>
              </a:solidFill>
              <a:effectLst/>
              <a:latin typeface="Söhne"/>
            </a:endParaRPr>
          </a:p>
          <a:p>
            <a:pPr algn="l"/>
            <a:r>
              <a:rPr lang="ja-JP" altLang="en-US" sz="1200" b="0" i="0" dirty="0">
                <a:solidFill>
                  <a:srgbClr val="374151"/>
                </a:solidFill>
                <a:effectLst/>
                <a:latin typeface="Söhne"/>
              </a:rPr>
              <a:t>ここで、次スライドでは、両方のフィルタリングで用いる感情分類器、対話行為分類器について説明していきます。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6</a:t>
            </a:fld>
            <a:endParaRPr kumimoji="1" lang="ja-JP" altLang="en-US"/>
          </a:p>
        </p:txBody>
      </p:sp>
    </p:spTree>
    <p:extLst>
      <p:ext uri="{BB962C8B-B14F-4D97-AF65-F5344CB8AC3E}">
        <p14:creationId xmlns:p14="http://schemas.microsoft.com/office/powerpoint/2010/main" val="351027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本研究ではユーザの感情を推定するために，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入力された文に対して感情の推定ができる感情分類器を作成しました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入力文を入力すると出力として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喜び、悲しみ、期待、驚き、怒り、おそれ、嫌悪、信頼</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の八つの感情にマルチラベル分類を行う感情分類器を作成します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用いたデータセットは主観感情と客観感情の強度推定のためのデータセットになります。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日本語の感情分析のための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17000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件のデータセットです。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これは過去の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SNS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投稿に主観的な感度強度を四段階でラベル付けしたものになります。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8D0E5D-4A81-4273-B0EF-FC31F9461C70}" type="slidenum">
              <a:rPr kumimoji="1" lang="ja-JP" altLang="en-US" smtClean="0"/>
              <a:t>7</a:t>
            </a:fld>
            <a:endParaRPr kumimoji="1" lang="ja-JP" altLang="en-US"/>
          </a:p>
        </p:txBody>
      </p:sp>
    </p:spTree>
    <p:extLst>
      <p:ext uri="{BB962C8B-B14F-4D97-AF65-F5344CB8AC3E}">
        <p14:creationId xmlns:p14="http://schemas.microsoft.com/office/powerpoint/2010/main" val="3961376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こちらのグラフは先ほどのデータセットの各ラベルの正例と負例の分布になります。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このグラフからラベルによって正例が少なくデータの不均衡が生じていることが分かります。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このように負例に偏ったデータでモデルの学習を行った場合，不均衡データに強い影響を受けてしまうため，自身の目的に対して無意味な指標が最適化されてしまう可能性があります。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そこで損失を計算する際にラベルごとの精霊の割合を利用した損失の重みづけを行います。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例えば、データセットの一つのクラスに正例が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件負例が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300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件含まれている場合，そのクラスの重みは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となります。そうすることで損失はデータセットに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300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件の正例が含まれているかのように振る舞います。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この方法で不均衡データに対処し、重みづけを行わなかった場合と比較しました。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結果はこちらの表の通りになります。この表から，重みづけを行うことによって，どの感情においても精度があがりました。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今後、この</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推定器を</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用います</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dirty="0"/>
          </a:p>
        </p:txBody>
      </p:sp>
      <p:sp>
        <p:nvSpPr>
          <p:cNvPr id="4" name="スライド番号プレースホルダー 3"/>
          <p:cNvSpPr>
            <a:spLocks noGrp="1"/>
          </p:cNvSpPr>
          <p:nvPr>
            <p:ph type="sldNum" sz="quarter" idx="5"/>
          </p:nvPr>
        </p:nvSpPr>
        <p:spPr/>
        <p:txBody>
          <a:bodyPr/>
          <a:lstStyle/>
          <a:p>
            <a:fld id="{238D0E5D-4A81-4273-B0EF-FC31F9461C70}" type="slidenum">
              <a:rPr kumimoji="1" lang="ja-JP" altLang="en-US" smtClean="0"/>
              <a:t>8</a:t>
            </a:fld>
            <a:endParaRPr kumimoji="1" lang="ja-JP" altLang="en-US"/>
          </a:p>
        </p:txBody>
      </p:sp>
    </p:spTree>
    <p:extLst>
      <p:ext uri="{BB962C8B-B14F-4D97-AF65-F5344CB8AC3E}">
        <p14:creationId xmlns:p14="http://schemas.microsoft.com/office/powerpoint/2010/main" val="1304770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本研究では対話行為分類を行うことによってシステム側がどのような発話をしているか認識させる目的で用います。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対話行為とは</a:t>
            </a:r>
            <a:r>
              <a:rPr lang="ja-JP" altLang="en-US" sz="1200" dirty="0">
                <a:latin typeface="ＭＳ ゴシック" panose="020B0609070205080204" pitchFamily="49" charset="-128"/>
                <a:ea typeface="ＭＳ ゴシック" panose="020B0609070205080204" pitchFamily="49" charset="-128"/>
              </a:rPr>
              <a:t>発話文の内容や意味を種類分けしたものです。</a:t>
            </a:r>
          </a:p>
          <a:p>
            <a:pPr algn="just"/>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作成した対話行為分類器は、入力として対話文と応答文の二文を入れて</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文の関係性から応答文の</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種類の対話行為中から推定します。</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用いたデータセットは</a:t>
            </a:r>
            <a:r>
              <a:rPr kumimoji="1" lang="en-US" altLang="ja-JP" dirty="0"/>
              <a:t>JAIST</a:t>
            </a:r>
            <a:r>
              <a:rPr kumimoji="1" lang="ja-JP" altLang="en-US" dirty="0"/>
              <a:t>タグ付き自由対話コーパスです。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こちらは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代から</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90</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代の雑談会話である</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名大対話コーパス</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の</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一部</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を使用したもので、</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対話に対して</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種類の対話行為</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タグ</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、共感タグを付与した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もの</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になります。</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82CA409-B11D-4EA1-9896-035ABEC14CA5}" type="slidenum">
              <a:rPr kumimoji="1" lang="ja-JP" altLang="en-US" smtClean="0"/>
              <a:t>9</a:t>
            </a:fld>
            <a:endParaRPr kumimoji="1" lang="ja-JP" altLang="en-US"/>
          </a:p>
        </p:txBody>
      </p:sp>
    </p:spTree>
    <p:extLst>
      <p:ext uri="{BB962C8B-B14F-4D97-AF65-F5344CB8AC3E}">
        <p14:creationId xmlns:p14="http://schemas.microsoft.com/office/powerpoint/2010/main" val="3915530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BBA33-44F3-5229-6385-1A3287351E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5FF26C-8ACC-6E75-829E-4D043395C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B6BBA4-F1B3-ECEF-D68D-B70DD2231598}"/>
              </a:ext>
            </a:extLst>
          </p:cNvPr>
          <p:cNvSpPr>
            <a:spLocks noGrp="1"/>
          </p:cNvSpPr>
          <p:nvPr>
            <p:ph type="dt" sz="half" idx="10"/>
          </p:nvPr>
        </p:nvSpPr>
        <p:spPr/>
        <p:txBody>
          <a:bodyPr/>
          <a:lstStyle/>
          <a:p>
            <a:fld id="{CD065D0B-6AA7-4D50-8517-7F815FE85816}"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F5CFBA3B-AA08-7F8C-22F8-BCA5F7C67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FC4AF2-0709-ACFB-316D-77F98A27582F}"/>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6861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D54B0-8817-F190-67E5-F9B834CA39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41A7816-0218-C5AD-B508-71228B4B5C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F4622-6D85-CCEE-81E0-34442AEA8405}"/>
              </a:ext>
            </a:extLst>
          </p:cNvPr>
          <p:cNvSpPr>
            <a:spLocks noGrp="1"/>
          </p:cNvSpPr>
          <p:nvPr>
            <p:ph type="dt" sz="half" idx="10"/>
          </p:nvPr>
        </p:nvSpPr>
        <p:spPr/>
        <p:txBody>
          <a:bodyPr/>
          <a:lstStyle/>
          <a:p>
            <a:fld id="{90A40851-8C85-4BB6-B2EB-1CBE648C82B4}"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8065987C-194A-BFBC-CAF3-1B8FFC77E4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9AD74B-33EE-C7D7-F8F5-0FF020132CB9}"/>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149509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75C59E4-8BAF-9036-5E1E-9BA18AA12F2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51FB23-4828-0ABB-AE4C-07748E5C4B7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A0982-E81C-A730-8142-DBE6DF2C3B86}"/>
              </a:ext>
            </a:extLst>
          </p:cNvPr>
          <p:cNvSpPr>
            <a:spLocks noGrp="1"/>
          </p:cNvSpPr>
          <p:nvPr>
            <p:ph type="dt" sz="half" idx="10"/>
          </p:nvPr>
        </p:nvSpPr>
        <p:spPr/>
        <p:txBody>
          <a:bodyPr/>
          <a:lstStyle/>
          <a:p>
            <a:fld id="{20BA0D6C-EDF7-4953-BF7F-2B7B69BE0CFF}"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3EB79AD2-540B-A166-7724-2074D2AAA6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2FCFA-F918-D6DF-9C29-4F821870F8B0}"/>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171354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DE1EA7-0C02-100A-9652-0337B888B2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26C9F0-7775-F6CB-DB23-65A23C944EF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0CFCE7-8181-B755-3669-943499DE8F52}"/>
              </a:ext>
            </a:extLst>
          </p:cNvPr>
          <p:cNvSpPr>
            <a:spLocks noGrp="1"/>
          </p:cNvSpPr>
          <p:nvPr>
            <p:ph type="dt" sz="half" idx="10"/>
          </p:nvPr>
        </p:nvSpPr>
        <p:spPr/>
        <p:txBody>
          <a:bodyPr/>
          <a:lstStyle/>
          <a:p>
            <a:fld id="{68ABFBD4-5796-4B20-9DCF-59E4250B9C06}"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795C6E55-9379-6CBD-407A-272CFA01DB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1DD67D-532C-588C-22AA-96CE19EBBCE0}"/>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124999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FFF84-BFC4-E357-00A0-AEB62A20B1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F141E-D6E6-86C0-38CE-E99AE7FC4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5026BC-A60E-9B2B-2EB3-C196DE653AC6}"/>
              </a:ext>
            </a:extLst>
          </p:cNvPr>
          <p:cNvSpPr>
            <a:spLocks noGrp="1"/>
          </p:cNvSpPr>
          <p:nvPr>
            <p:ph type="dt" sz="half" idx="10"/>
          </p:nvPr>
        </p:nvSpPr>
        <p:spPr/>
        <p:txBody>
          <a:bodyPr/>
          <a:lstStyle/>
          <a:p>
            <a:fld id="{007DC53B-73E7-463C-9AE3-DC01F486501E}"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2ADA9F77-D393-7A21-FDA2-B0B68B09A1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216C80-8431-A2E7-2E1F-25D8D9A245EB}"/>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197391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62C14-71BB-86C5-1064-F66ADAAD63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A3066A-CA1E-C600-B3BB-F3F24CD32EE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9585C3-E905-FF51-35BD-CFD1B3F2AF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38BF2C-D03F-E192-8CBC-57805733F155}"/>
              </a:ext>
            </a:extLst>
          </p:cNvPr>
          <p:cNvSpPr>
            <a:spLocks noGrp="1"/>
          </p:cNvSpPr>
          <p:nvPr>
            <p:ph type="dt" sz="half" idx="10"/>
          </p:nvPr>
        </p:nvSpPr>
        <p:spPr/>
        <p:txBody>
          <a:bodyPr/>
          <a:lstStyle/>
          <a:p>
            <a:fld id="{951F19D3-8880-4E27-B5A8-5D6736C0D8AD}" type="datetime1">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A7F2469E-9660-0640-70FA-900263EFFE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51256C-57DD-FFEF-D647-56946869DDF8}"/>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383930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691B82-0885-6595-F191-5A17A309B3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0F5683-81FD-14B2-03F7-715D875A0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AD65EF-31B3-A2BA-D05D-7ACCB408BF2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FD598BD-ECEC-CABD-58D4-261F1802D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5FEE71-712F-A4B9-042B-8FE58544B7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E763645-5F6B-D051-C138-CBFBCD7AC790}"/>
              </a:ext>
            </a:extLst>
          </p:cNvPr>
          <p:cNvSpPr>
            <a:spLocks noGrp="1"/>
          </p:cNvSpPr>
          <p:nvPr>
            <p:ph type="dt" sz="half" idx="10"/>
          </p:nvPr>
        </p:nvSpPr>
        <p:spPr/>
        <p:txBody>
          <a:bodyPr/>
          <a:lstStyle/>
          <a:p>
            <a:fld id="{6D9E1DD4-B806-4557-B30B-4287F8725BF3}" type="datetime1">
              <a:rPr kumimoji="1" lang="ja-JP" altLang="en-US" smtClean="0"/>
              <a:t>2024/2/19</a:t>
            </a:fld>
            <a:endParaRPr kumimoji="1" lang="ja-JP" altLang="en-US"/>
          </a:p>
        </p:txBody>
      </p:sp>
      <p:sp>
        <p:nvSpPr>
          <p:cNvPr id="8" name="フッター プレースホルダー 7">
            <a:extLst>
              <a:ext uri="{FF2B5EF4-FFF2-40B4-BE49-F238E27FC236}">
                <a16:creationId xmlns:a16="http://schemas.microsoft.com/office/drawing/2014/main" id="{A96B0871-1F77-B050-73F2-42972975DC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6A2578-791E-7A8E-DDF1-E06E0DAE1E0B}"/>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258693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D8461-5DCA-84F6-EE8C-881AF825E6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F53EAAC-F987-D2D0-5384-D2A72A06B83E}"/>
              </a:ext>
            </a:extLst>
          </p:cNvPr>
          <p:cNvSpPr>
            <a:spLocks noGrp="1"/>
          </p:cNvSpPr>
          <p:nvPr>
            <p:ph type="dt" sz="half" idx="10"/>
          </p:nvPr>
        </p:nvSpPr>
        <p:spPr/>
        <p:txBody>
          <a:bodyPr/>
          <a:lstStyle/>
          <a:p>
            <a:fld id="{F2492923-DFDC-4BCB-A463-87DF598A1B35}" type="datetime1">
              <a:rPr kumimoji="1" lang="ja-JP" altLang="en-US" smtClean="0"/>
              <a:t>2024/2/19</a:t>
            </a:fld>
            <a:endParaRPr kumimoji="1" lang="ja-JP" altLang="en-US"/>
          </a:p>
        </p:txBody>
      </p:sp>
      <p:sp>
        <p:nvSpPr>
          <p:cNvPr id="4" name="フッター プレースホルダー 3">
            <a:extLst>
              <a:ext uri="{FF2B5EF4-FFF2-40B4-BE49-F238E27FC236}">
                <a16:creationId xmlns:a16="http://schemas.microsoft.com/office/drawing/2014/main" id="{CA35EAAA-2FC9-F1B0-242F-FE8AE32ABCF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CF889F8-1423-B36C-8E22-2F4AF336F281}"/>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197625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4A0BA4-E4C2-E0AE-3D7A-B6970676F3D6}"/>
              </a:ext>
            </a:extLst>
          </p:cNvPr>
          <p:cNvSpPr>
            <a:spLocks noGrp="1"/>
          </p:cNvSpPr>
          <p:nvPr>
            <p:ph type="dt" sz="half" idx="10"/>
          </p:nvPr>
        </p:nvSpPr>
        <p:spPr/>
        <p:txBody>
          <a:bodyPr/>
          <a:lstStyle/>
          <a:p>
            <a:fld id="{17C03487-5ED9-4F9D-917F-F3627F0DD452}" type="datetime1">
              <a:rPr kumimoji="1" lang="ja-JP" altLang="en-US" smtClean="0"/>
              <a:t>2024/2/19</a:t>
            </a:fld>
            <a:endParaRPr kumimoji="1" lang="ja-JP" altLang="en-US"/>
          </a:p>
        </p:txBody>
      </p:sp>
      <p:sp>
        <p:nvSpPr>
          <p:cNvPr id="3" name="フッター プレースホルダー 2">
            <a:extLst>
              <a:ext uri="{FF2B5EF4-FFF2-40B4-BE49-F238E27FC236}">
                <a16:creationId xmlns:a16="http://schemas.microsoft.com/office/drawing/2014/main" id="{09DB7433-C104-AFBF-9769-ED5B8E4C696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BBAB77-581C-C015-67AD-837C8366DC1F}"/>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dirty="0"/>
          </a:p>
        </p:txBody>
      </p:sp>
    </p:spTree>
    <p:extLst>
      <p:ext uri="{BB962C8B-B14F-4D97-AF65-F5344CB8AC3E}">
        <p14:creationId xmlns:p14="http://schemas.microsoft.com/office/powerpoint/2010/main" val="114823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B3156-C33F-FA3C-A082-C0890B1F89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02874C-291A-AD20-07D5-534F0CCB0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F170AC-6D62-2D86-2CFD-B6AD6D6FB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969EC1-771A-5934-9080-2C0210F6549D}"/>
              </a:ext>
            </a:extLst>
          </p:cNvPr>
          <p:cNvSpPr>
            <a:spLocks noGrp="1"/>
          </p:cNvSpPr>
          <p:nvPr>
            <p:ph type="dt" sz="half" idx="10"/>
          </p:nvPr>
        </p:nvSpPr>
        <p:spPr/>
        <p:txBody>
          <a:bodyPr/>
          <a:lstStyle/>
          <a:p>
            <a:fld id="{97FC6B00-3F16-46C3-905B-085C2C2C35EE}" type="datetime1">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626CBDBF-2ACB-1160-9628-6F07AEE870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0FEC15-7CDD-ADCF-E017-ACFAFA8AF4D5}"/>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74208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8B3DA-8AD9-01F2-D0BA-A36855A1729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912E9F-D100-E573-919E-C21E6F40E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A31062-657D-DBFC-151B-67B06A5F1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11DEDC-B215-274D-A6CC-41A664041158}"/>
              </a:ext>
            </a:extLst>
          </p:cNvPr>
          <p:cNvSpPr>
            <a:spLocks noGrp="1"/>
          </p:cNvSpPr>
          <p:nvPr>
            <p:ph type="dt" sz="half" idx="10"/>
          </p:nvPr>
        </p:nvSpPr>
        <p:spPr/>
        <p:txBody>
          <a:bodyPr/>
          <a:lstStyle/>
          <a:p>
            <a:fld id="{4B0172C5-FB8C-4F92-9BD1-7C4D48571B95}" type="datetime1">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DB4B0E25-B478-11B2-02A2-13E1D35211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9DF7DA-7B26-9827-A1BE-167DA96D17BC}"/>
              </a:ext>
            </a:extLst>
          </p:cNvPr>
          <p:cNvSpPr>
            <a:spLocks noGrp="1"/>
          </p:cNvSpPr>
          <p:nvPr>
            <p:ph type="sldNum" sz="quarter" idx="12"/>
          </p:nvPr>
        </p:nvSpPr>
        <p:spPr/>
        <p:txBody>
          <a:body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374924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2732F7-C49C-F54C-500E-CFE909D2C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6B172C-9974-E006-26C8-755A9E12D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CCBF8A-EDAA-D4E1-C6B0-589F82F92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BC6F3-A45F-4910-BC24-9477E4DCCAE0}" type="datetime1">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18F694AC-1E3A-9E46-6B6F-84D8A7E44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3FD1D43-BAED-AE09-C207-6CAB9B52D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C089B-A106-4657-A463-66A469B70B37}" type="slidenum">
              <a:rPr kumimoji="1" lang="ja-JP" altLang="en-US" smtClean="0"/>
              <a:t>‹#›</a:t>
            </a:fld>
            <a:endParaRPr kumimoji="1" lang="ja-JP" altLang="en-US"/>
          </a:p>
        </p:txBody>
      </p:sp>
    </p:spTree>
    <p:extLst>
      <p:ext uri="{BB962C8B-B14F-4D97-AF65-F5344CB8AC3E}">
        <p14:creationId xmlns:p14="http://schemas.microsoft.com/office/powerpoint/2010/main" val="221104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github.com/cl-tohoku/bert-japanes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nnakk/japanese-pretrained-model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arxiv.org/abs/2205.03676" TargetMode="External"/><Relationship Id="rId5" Type="http://schemas.openxmlformats.org/officeDocument/2006/relationships/hyperlink" Target="https://arxiv.org/search/cs?searchtype=author&amp;query=Liu%2C+Y"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l-tohoku/bert-japanes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comments" Target="../comments/commen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735C1-8BC8-6725-B984-DDD245203459}"/>
              </a:ext>
            </a:extLst>
          </p:cNvPr>
          <p:cNvSpPr>
            <a:spLocks noGrp="1"/>
          </p:cNvSpPr>
          <p:nvPr>
            <p:ph type="ctrTitle"/>
          </p:nvPr>
        </p:nvSpPr>
        <p:spPr/>
        <p:txBody>
          <a:bodyPr>
            <a:normAutofit fontScale="90000"/>
          </a:bodyPr>
          <a:lstStyle/>
          <a:p>
            <a:r>
              <a:rPr lang="ja-JP" altLang="en-US" b="1" i="0">
                <a:effectLst/>
                <a:latin typeface="ＭＳ ゴシック" panose="020B0609070205080204" pitchFamily="49" charset="-128"/>
                <a:ea typeface="ＭＳ ゴシック" panose="020B0609070205080204" pitchFamily="49" charset="-128"/>
              </a:rPr>
              <a:t>共感的な応答を生成できる</a:t>
            </a:r>
            <a:br>
              <a:rPr lang="en-US" altLang="ja-JP" b="1" i="0">
                <a:effectLst/>
                <a:latin typeface="ＭＳ ゴシック" panose="020B0609070205080204" pitchFamily="49" charset="-128"/>
                <a:ea typeface="ＭＳ ゴシック" panose="020B0609070205080204" pitchFamily="49" charset="-128"/>
              </a:rPr>
            </a:br>
            <a:r>
              <a:rPr lang="ja-JP" altLang="en-US" b="1" i="0">
                <a:effectLst/>
                <a:latin typeface="ＭＳ ゴシック" panose="020B0609070205080204" pitchFamily="49" charset="-128"/>
                <a:ea typeface="ＭＳ ゴシック" panose="020B0609070205080204" pitchFamily="49" charset="-128"/>
              </a:rPr>
              <a:t>対話システム</a:t>
            </a:r>
            <a:br>
              <a:rPr kumimoji="1" lang="en-US" altLang="ja-JP">
                <a:latin typeface="ＭＳ ゴシック" panose="020B0609070205080204" pitchFamily="49" charset="-128"/>
                <a:ea typeface="ＭＳ ゴシック" panose="020B0609070205080204" pitchFamily="49" charset="-128"/>
              </a:rPr>
            </a:br>
            <a:endParaRPr kumimoji="1" lang="ja-JP" altLang="en-US"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06C01CA9-E877-7374-EBA4-2DD99A3CE0D3}"/>
              </a:ext>
            </a:extLst>
          </p:cNvPr>
          <p:cNvSpPr>
            <a:spLocks noGrp="1"/>
          </p:cNvSpPr>
          <p:nvPr>
            <p:ph type="subTitle" idx="1"/>
          </p:nvPr>
        </p:nvSpPr>
        <p:spPr/>
        <p:txBody>
          <a:bodyPr>
            <a:normAutofit/>
          </a:bodyPr>
          <a:lstStyle/>
          <a:p>
            <a:r>
              <a:rPr kumimoji="1" lang="ja-JP" altLang="en-US" sz="3200" dirty="0">
                <a:latin typeface="ＭＳ ゴシック" panose="020B0609070205080204" pitchFamily="49" charset="-128"/>
                <a:ea typeface="ＭＳ ゴシック" panose="020B0609070205080204" pitchFamily="49" charset="-128"/>
              </a:rPr>
              <a:t>川嶋研究室</a:t>
            </a:r>
            <a:endParaRPr kumimoji="1" lang="en-US" altLang="ja-JP" sz="3200" dirty="0">
              <a:latin typeface="ＭＳ ゴシック" panose="020B0609070205080204" pitchFamily="49" charset="-128"/>
              <a:ea typeface="ＭＳ ゴシック" panose="020B0609070205080204" pitchFamily="49" charset="-128"/>
            </a:endParaRPr>
          </a:p>
          <a:p>
            <a:r>
              <a:rPr kumimoji="1" lang="en-US" altLang="ja-JP" sz="3200" dirty="0">
                <a:latin typeface="ＭＳ ゴシック" panose="020B0609070205080204" pitchFamily="49" charset="-128"/>
                <a:ea typeface="ＭＳ ゴシック" panose="020B0609070205080204" pitchFamily="49" charset="-128"/>
              </a:rPr>
              <a:t>IM22D048</a:t>
            </a:r>
            <a:r>
              <a:rPr kumimoji="1" lang="ja-JP" altLang="en-US" sz="3200" dirty="0">
                <a:latin typeface="ＭＳ ゴシック" panose="020B0609070205080204" pitchFamily="49" charset="-128"/>
                <a:ea typeface="ＭＳ ゴシック" panose="020B0609070205080204" pitchFamily="49" charset="-128"/>
              </a:rPr>
              <a:t>　名和夢華</a:t>
            </a:r>
          </a:p>
        </p:txBody>
      </p:sp>
    </p:spTree>
    <p:extLst>
      <p:ext uri="{BB962C8B-B14F-4D97-AF65-F5344CB8AC3E}">
        <p14:creationId xmlns:p14="http://schemas.microsoft.com/office/powerpoint/2010/main" val="187156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四角形: 角を丸くする 58">
            <a:extLst>
              <a:ext uri="{FF2B5EF4-FFF2-40B4-BE49-F238E27FC236}">
                <a16:creationId xmlns:a16="http://schemas.microsoft.com/office/drawing/2014/main" id="{699DC96B-1D0B-E444-C2CB-062402A4680E}"/>
              </a:ext>
            </a:extLst>
          </p:cNvPr>
          <p:cNvSpPr/>
          <p:nvPr/>
        </p:nvSpPr>
        <p:spPr>
          <a:xfrm>
            <a:off x="356135" y="1554654"/>
            <a:ext cx="5109155" cy="5112859"/>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845498F-C796-063F-B694-6DDF8DA2FC7F}"/>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AB033DD4-A92B-13AC-B04F-749ED62D5F2D}"/>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対話行為分類</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22" name="テキスト ボックス 21">
            <a:extLst>
              <a:ext uri="{FF2B5EF4-FFF2-40B4-BE49-F238E27FC236}">
                <a16:creationId xmlns:a16="http://schemas.microsoft.com/office/drawing/2014/main" id="{E9EE28A8-40A7-C7CE-8FF0-DD36AFE9FF9B}"/>
              </a:ext>
            </a:extLst>
          </p:cNvPr>
          <p:cNvSpPr txBox="1"/>
          <p:nvPr/>
        </p:nvSpPr>
        <p:spPr>
          <a:xfrm>
            <a:off x="5553777" y="1288922"/>
            <a:ext cx="777871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事前学習済み</a:t>
            </a:r>
            <a:r>
              <a:rPr lang="en-US" altLang="ja-JP" sz="2400" dirty="0">
                <a:latin typeface="ＭＳ ゴシック" panose="020B0609070205080204" pitchFamily="49" charset="-128"/>
                <a:ea typeface="ＭＳ ゴシック" panose="020B0609070205080204" pitchFamily="49" charset="-128"/>
              </a:rPr>
              <a:t>BERT[5]</a:t>
            </a:r>
            <a:r>
              <a:rPr lang="ja-JP" altLang="en-US" sz="2400" dirty="0">
                <a:latin typeface="ＭＳ ゴシック" panose="020B0609070205080204" pitchFamily="49" charset="-128"/>
                <a:ea typeface="ＭＳ ゴシック" panose="020B0609070205080204" pitchFamily="49" charset="-128"/>
              </a:rPr>
              <a:t>をファインチューニング</a:t>
            </a:r>
          </a:p>
        </p:txBody>
      </p:sp>
      <p:sp>
        <p:nvSpPr>
          <p:cNvPr id="6" name="スライド番号プレースホルダー 5">
            <a:extLst>
              <a:ext uri="{FF2B5EF4-FFF2-40B4-BE49-F238E27FC236}">
                <a16:creationId xmlns:a16="http://schemas.microsoft.com/office/drawing/2014/main" id="{73289977-535F-F354-22B8-1D9CA3E51706}"/>
              </a:ext>
            </a:extLst>
          </p:cNvPr>
          <p:cNvSpPr>
            <a:spLocks noGrp="1"/>
          </p:cNvSpPr>
          <p:nvPr>
            <p:ph type="sldNum" sz="quarter" idx="12"/>
          </p:nvPr>
        </p:nvSpPr>
        <p:spPr/>
        <p:txBody>
          <a:bodyPr/>
          <a:lstStyle/>
          <a:p>
            <a:fld id="{5B6C089B-A106-4657-A463-66A469B70B37}" type="slidenum">
              <a:rPr kumimoji="1" lang="ja-JP" altLang="en-US" smtClean="0"/>
              <a:t>10</a:t>
            </a:fld>
            <a:endParaRPr kumimoji="1" lang="ja-JP" altLang="en-US"/>
          </a:p>
        </p:txBody>
      </p:sp>
      <p:graphicFrame>
        <p:nvGraphicFramePr>
          <p:cNvPr id="9" name="表 12">
            <a:extLst>
              <a:ext uri="{FF2B5EF4-FFF2-40B4-BE49-F238E27FC236}">
                <a16:creationId xmlns:a16="http://schemas.microsoft.com/office/drawing/2014/main" id="{25622F73-6397-CA86-65AF-713DE59969F1}"/>
              </a:ext>
            </a:extLst>
          </p:cNvPr>
          <p:cNvGraphicFramePr>
            <a:graphicFrameLocks noGrp="1"/>
          </p:cNvGraphicFramePr>
          <p:nvPr>
            <p:extLst>
              <p:ext uri="{D42A27DB-BD31-4B8C-83A1-F6EECF244321}">
                <p14:modId xmlns:p14="http://schemas.microsoft.com/office/powerpoint/2010/main" val="2801391193"/>
              </p:ext>
            </p:extLst>
          </p:nvPr>
        </p:nvGraphicFramePr>
        <p:xfrm>
          <a:off x="6309282" y="3621719"/>
          <a:ext cx="4708800" cy="2455301"/>
        </p:xfrm>
        <a:graphic>
          <a:graphicData uri="http://schemas.openxmlformats.org/drawingml/2006/table">
            <a:tbl>
              <a:tblPr firstRow="1" bandRow="1">
                <a:tableStyleId>{5C22544A-7EE6-4342-B048-85BDC9FD1C3A}</a:tableStyleId>
              </a:tblPr>
              <a:tblGrid>
                <a:gridCol w="1177200">
                  <a:extLst>
                    <a:ext uri="{9D8B030D-6E8A-4147-A177-3AD203B41FA5}">
                      <a16:colId xmlns:a16="http://schemas.microsoft.com/office/drawing/2014/main" val="2213579643"/>
                    </a:ext>
                  </a:extLst>
                </a:gridCol>
                <a:gridCol w="1177200">
                  <a:extLst>
                    <a:ext uri="{9D8B030D-6E8A-4147-A177-3AD203B41FA5}">
                      <a16:colId xmlns:a16="http://schemas.microsoft.com/office/drawing/2014/main" val="721771768"/>
                    </a:ext>
                  </a:extLst>
                </a:gridCol>
                <a:gridCol w="1177200">
                  <a:extLst>
                    <a:ext uri="{9D8B030D-6E8A-4147-A177-3AD203B41FA5}">
                      <a16:colId xmlns:a16="http://schemas.microsoft.com/office/drawing/2014/main" val="3778758607"/>
                    </a:ext>
                  </a:extLst>
                </a:gridCol>
                <a:gridCol w="1177200">
                  <a:extLst>
                    <a:ext uri="{9D8B030D-6E8A-4147-A177-3AD203B41FA5}">
                      <a16:colId xmlns:a16="http://schemas.microsoft.com/office/drawing/2014/main" val="898369759"/>
                    </a:ext>
                  </a:extLst>
                </a:gridCol>
              </a:tblGrid>
              <a:tr h="470056">
                <a:tc gridSpan="4">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再現率</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重みあり</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9531930"/>
                  </a:ext>
                </a:extLst>
              </a:tr>
              <a:tr h="397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自己開示</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0.64</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確認</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0.66</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8891839"/>
                  </a:ext>
                </a:extLst>
              </a:tr>
              <a:tr h="397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質問</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0.74</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応答</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0.47</a:t>
                      </a:r>
                      <a:endPar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6711197"/>
                  </a:ext>
                </a:extLst>
              </a:tr>
              <a:tr h="397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応答</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0.80</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フィラー</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0.52</a:t>
                      </a:r>
                      <a:endPar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831004"/>
                  </a:ext>
                </a:extLst>
              </a:tr>
              <a:tr h="397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あいづち</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0.74</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共感</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0.73</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810193"/>
                  </a:ext>
                </a:extLst>
              </a:tr>
              <a:tr h="397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質問</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0.78</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要求</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0.69</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0800015"/>
                  </a:ext>
                </a:extLst>
              </a:tr>
            </a:tbl>
          </a:graphicData>
        </a:graphic>
      </p:graphicFrame>
      <p:grpSp>
        <p:nvGrpSpPr>
          <p:cNvPr id="36" name="グループ化 35">
            <a:extLst>
              <a:ext uri="{FF2B5EF4-FFF2-40B4-BE49-F238E27FC236}">
                <a16:creationId xmlns:a16="http://schemas.microsoft.com/office/drawing/2014/main" id="{DB650AD6-BF0F-FA47-187C-26652911948B}"/>
              </a:ext>
            </a:extLst>
          </p:cNvPr>
          <p:cNvGrpSpPr/>
          <p:nvPr/>
        </p:nvGrpSpPr>
        <p:grpSpPr>
          <a:xfrm>
            <a:off x="863599" y="1660587"/>
            <a:ext cx="3959074" cy="3230928"/>
            <a:chOff x="1007020" y="1743785"/>
            <a:chExt cx="3959074" cy="3230928"/>
          </a:xfrm>
        </p:grpSpPr>
        <p:pic>
          <p:nvPicPr>
            <p:cNvPr id="8" name="図 7">
              <a:extLst>
                <a:ext uri="{FF2B5EF4-FFF2-40B4-BE49-F238E27FC236}">
                  <a16:creationId xmlns:a16="http://schemas.microsoft.com/office/drawing/2014/main" id="{9B920F8F-4D93-8981-2BCE-F55BEE526246}"/>
                </a:ext>
              </a:extLst>
            </p:cNvPr>
            <p:cNvPicPr>
              <a:picLocks noChangeAspect="1"/>
            </p:cNvPicPr>
            <p:nvPr/>
          </p:nvPicPr>
          <p:blipFill rotWithShape="1">
            <a:blip r:embed="rId3">
              <a:extLst>
                <a:ext uri="{28A0092B-C50C-407E-A947-70E740481C1C}">
                  <a14:useLocalDpi xmlns:a14="http://schemas.microsoft.com/office/drawing/2010/main" val="0"/>
                </a:ext>
              </a:extLst>
            </a:blip>
            <a:srcRect l="8972" b="36555"/>
            <a:stretch/>
          </p:blipFill>
          <p:spPr>
            <a:xfrm>
              <a:off x="1007020" y="1743785"/>
              <a:ext cx="3959074" cy="2537579"/>
            </a:xfrm>
            <a:prstGeom prst="rect">
              <a:avLst/>
            </a:prstGeom>
          </p:spPr>
        </p:pic>
        <p:sp>
          <p:nvSpPr>
            <p:cNvPr id="17" name="テキスト ボックス 16">
              <a:extLst>
                <a:ext uri="{FF2B5EF4-FFF2-40B4-BE49-F238E27FC236}">
                  <a16:creationId xmlns:a16="http://schemas.microsoft.com/office/drawing/2014/main" id="{1B0DFF7B-65C3-E89C-1052-D43303643E9D}"/>
                </a:ext>
              </a:extLst>
            </p:cNvPr>
            <p:cNvSpPr txBox="1"/>
            <p:nvPr/>
          </p:nvSpPr>
          <p:spPr>
            <a:xfrm>
              <a:off x="1622478" y="4227182"/>
              <a:ext cx="353943" cy="735496"/>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自己開示</a:t>
              </a:r>
            </a:p>
          </p:txBody>
        </p:sp>
        <p:sp>
          <p:nvSpPr>
            <p:cNvPr id="21" name="テキスト ボックス 20">
              <a:extLst>
                <a:ext uri="{FF2B5EF4-FFF2-40B4-BE49-F238E27FC236}">
                  <a16:creationId xmlns:a16="http://schemas.microsoft.com/office/drawing/2014/main" id="{DA0C13F9-F134-C35B-CF4B-6DFBA1DB0DC7}"/>
                </a:ext>
              </a:extLst>
            </p:cNvPr>
            <p:cNvSpPr txBox="1"/>
            <p:nvPr/>
          </p:nvSpPr>
          <p:spPr>
            <a:xfrm rot="16200000">
              <a:off x="1842190" y="4354382"/>
              <a:ext cx="692497" cy="336295"/>
            </a:xfrm>
            <a:prstGeom prst="rect">
              <a:avLst/>
            </a:prstGeom>
            <a:noFill/>
          </p:spPr>
          <p:txBody>
            <a:bodyPr vert="eaVert" wrap="square" rtlCol="0">
              <a:spAutoFit/>
            </a:bodyPr>
            <a:lstStyle/>
            <a:p>
              <a:r>
                <a:rPr kumimoji="1" lang="en-US" altLang="ja-JP" sz="1100" dirty="0">
                  <a:latin typeface="ＭＳ ゴシック" panose="020B0609070205080204" pitchFamily="49" charset="-128"/>
                  <a:ea typeface="ＭＳ ゴシック" panose="020B0609070205080204" pitchFamily="49" charset="-128"/>
                </a:rPr>
                <a:t>YN</a:t>
              </a:r>
            </a:p>
            <a:p>
              <a:r>
                <a:rPr lang="ja-JP" altLang="en-US" sz="1100" dirty="0">
                  <a:latin typeface="ＭＳ ゴシック" panose="020B0609070205080204" pitchFamily="49" charset="-128"/>
                  <a:ea typeface="ＭＳ ゴシック" panose="020B0609070205080204" pitchFamily="49" charset="-128"/>
                </a:rPr>
                <a:t>質問</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25" name="テキスト ボックス 24">
              <a:extLst>
                <a:ext uri="{FF2B5EF4-FFF2-40B4-BE49-F238E27FC236}">
                  <a16:creationId xmlns:a16="http://schemas.microsoft.com/office/drawing/2014/main" id="{2EFE2206-B6CA-13BF-473D-864CBB97E6BF}"/>
                </a:ext>
              </a:extLst>
            </p:cNvPr>
            <p:cNvSpPr txBox="1"/>
            <p:nvPr/>
          </p:nvSpPr>
          <p:spPr>
            <a:xfrm rot="16200000">
              <a:off x="2162358" y="4364890"/>
              <a:ext cx="692497" cy="336295"/>
            </a:xfrm>
            <a:prstGeom prst="rect">
              <a:avLst/>
            </a:prstGeom>
            <a:noFill/>
          </p:spPr>
          <p:txBody>
            <a:bodyPr vert="eaVert" wrap="square" rtlCol="0">
              <a:spAutoFit/>
            </a:bodyPr>
            <a:lstStyle/>
            <a:p>
              <a:r>
                <a:rPr lang="en-US" altLang="ja-JP" sz="1100" dirty="0">
                  <a:latin typeface="ＭＳ ゴシック" panose="020B0609070205080204" pitchFamily="49" charset="-128"/>
                  <a:ea typeface="ＭＳ ゴシック" panose="020B0609070205080204" pitchFamily="49" charset="-128"/>
                </a:rPr>
                <a:t>WH</a:t>
              </a:r>
              <a:endParaRPr kumimoji="1" lang="en-US" altLang="ja-JP" sz="1100" dirty="0">
                <a:latin typeface="ＭＳ ゴシック" panose="020B0609070205080204" pitchFamily="49" charset="-128"/>
                <a:ea typeface="ＭＳ ゴシック" panose="020B0609070205080204" pitchFamily="49" charset="-128"/>
              </a:endParaRPr>
            </a:p>
            <a:p>
              <a:r>
                <a:rPr kumimoji="1" lang="ja-JP" altLang="en-US" sz="1100" dirty="0">
                  <a:latin typeface="ＭＳ ゴシック" panose="020B0609070205080204" pitchFamily="49" charset="-128"/>
                  <a:ea typeface="ＭＳ ゴシック" panose="020B0609070205080204" pitchFamily="49" charset="-128"/>
                </a:rPr>
                <a:t>応答</a:t>
              </a:r>
            </a:p>
          </p:txBody>
        </p:sp>
        <p:sp>
          <p:nvSpPr>
            <p:cNvPr id="27" name="テキスト ボックス 26">
              <a:extLst>
                <a:ext uri="{FF2B5EF4-FFF2-40B4-BE49-F238E27FC236}">
                  <a16:creationId xmlns:a16="http://schemas.microsoft.com/office/drawing/2014/main" id="{FB2176B8-FF6A-E348-7BDA-2E872DA82030}"/>
                </a:ext>
              </a:extLst>
            </p:cNvPr>
            <p:cNvSpPr txBox="1"/>
            <p:nvPr/>
          </p:nvSpPr>
          <p:spPr>
            <a:xfrm>
              <a:off x="2592528" y="4239217"/>
              <a:ext cx="353943" cy="735496"/>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相槌</a:t>
              </a:r>
            </a:p>
          </p:txBody>
        </p:sp>
        <p:sp>
          <p:nvSpPr>
            <p:cNvPr id="28" name="テキスト ボックス 27">
              <a:extLst>
                <a:ext uri="{FF2B5EF4-FFF2-40B4-BE49-F238E27FC236}">
                  <a16:creationId xmlns:a16="http://schemas.microsoft.com/office/drawing/2014/main" id="{7B225BD6-7A0C-E314-759D-5513A48EFB67}"/>
                </a:ext>
              </a:extLst>
            </p:cNvPr>
            <p:cNvSpPr txBox="1"/>
            <p:nvPr/>
          </p:nvSpPr>
          <p:spPr>
            <a:xfrm>
              <a:off x="3200231" y="4224306"/>
              <a:ext cx="376701" cy="697767"/>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確認</a:t>
              </a:r>
            </a:p>
          </p:txBody>
        </p:sp>
        <p:sp>
          <p:nvSpPr>
            <p:cNvPr id="29" name="テキスト ボックス 28">
              <a:extLst>
                <a:ext uri="{FF2B5EF4-FFF2-40B4-BE49-F238E27FC236}">
                  <a16:creationId xmlns:a16="http://schemas.microsoft.com/office/drawing/2014/main" id="{A756F384-4A66-5760-83A8-8074EEFEFFED}"/>
                </a:ext>
              </a:extLst>
            </p:cNvPr>
            <p:cNvSpPr txBox="1"/>
            <p:nvPr/>
          </p:nvSpPr>
          <p:spPr>
            <a:xfrm rot="16200000">
              <a:off x="2784735" y="4343314"/>
              <a:ext cx="692497" cy="336295"/>
            </a:xfrm>
            <a:prstGeom prst="rect">
              <a:avLst/>
            </a:prstGeom>
            <a:noFill/>
          </p:spPr>
          <p:txBody>
            <a:bodyPr vert="eaVert" wrap="square" rtlCol="0">
              <a:spAutoFit/>
            </a:bodyPr>
            <a:lstStyle/>
            <a:p>
              <a:r>
                <a:rPr lang="en-US" altLang="ja-JP" sz="1100" dirty="0">
                  <a:latin typeface="ＭＳ ゴシック" panose="020B0609070205080204" pitchFamily="49" charset="-128"/>
                  <a:ea typeface="ＭＳ ゴシック" panose="020B0609070205080204" pitchFamily="49" charset="-128"/>
                </a:rPr>
                <a:t>WH</a:t>
              </a:r>
              <a:endParaRPr kumimoji="1" lang="en-US" altLang="ja-JP" sz="1100" dirty="0">
                <a:latin typeface="ＭＳ ゴシック" panose="020B0609070205080204" pitchFamily="49" charset="-128"/>
                <a:ea typeface="ＭＳ ゴシック" panose="020B0609070205080204" pitchFamily="49" charset="-128"/>
              </a:endParaRPr>
            </a:p>
            <a:p>
              <a:r>
                <a:rPr lang="ja-JP" altLang="en-US" sz="1100" dirty="0">
                  <a:latin typeface="ＭＳ ゴシック" panose="020B0609070205080204" pitchFamily="49" charset="-128"/>
                  <a:ea typeface="ＭＳ ゴシック" panose="020B0609070205080204" pitchFamily="49" charset="-128"/>
                </a:rPr>
                <a:t>質問</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31" name="テキスト ボックス 30">
              <a:extLst>
                <a:ext uri="{FF2B5EF4-FFF2-40B4-BE49-F238E27FC236}">
                  <a16:creationId xmlns:a16="http://schemas.microsoft.com/office/drawing/2014/main" id="{92720329-283F-B42E-F9A8-ECF570708DD6}"/>
                </a:ext>
              </a:extLst>
            </p:cNvPr>
            <p:cNvSpPr txBox="1"/>
            <p:nvPr/>
          </p:nvSpPr>
          <p:spPr>
            <a:xfrm rot="16200000">
              <a:off x="3425073" y="4339867"/>
              <a:ext cx="692497" cy="336295"/>
            </a:xfrm>
            <a:prstGeom prst="rect">
              <a:avLst/>
            </a:prstGeom>
            <a:noFill/>
          </p:spPr>
          <p:txBody>
            <a:bodyPr vert="eaVert" wrap="square" rtlCol="0">
              <a:spAutoFit/>
            </a:bodyPr>
            <a:lstStyle/>
            <a:p>
              <a:r>
                <a:rPr kumimoji="1" lang="en-US" altLang="ja-JP" sz="1100" dirty="0">
                  <a:latin typeface="ＭＳ ゴシック" panose="020B0609070205080204" pitchFamily="49" charset="-128"/>
                  <a:ea typeface="ＭＳ ゴシック" panose="020B0609070205080204" pitchFamily="49" charset="-128"/>
                </a:rPr>
                <a:t>YN</a:t>
              </a:r>
            </a:p>
            <a:p>
              <a:r>
                <a:rPr kumimoji="1" lang="ja-JP" altLang="en-US" sz="1100" dirty="0">
                  <a:latin typeface="ＭＳ ゴシック" panose="020B0609070205080204" pitchFamily="49" charset="-128"/>
                  <a:ea typeface="ＭＳ ゴシック" panose="020B0609070205080204" pitchFamily="49" charset="-128"/>
                </a:rPr>
                <a:t>応答</a:t>
              </a:r>
            </a:p>
          </p:txBody>
        </p:sp>
        <p:sp>
          <p:nvSpPr>
            <p:cNvPr id="32" name="テキスト ボックス 31">
              <a:extLst>
                <a:ext uri="{FF2B5EF4-FFF2-40B4-BE49-F238E27FC236}">
                  <a16:creationId xmlns:a16="http://schemas.microsoft.com/office/drawing/2014/main" id="{6D55C000-359C-6F2B-2AC6-C1BA5D200DA1}"/>
                </a:ext>
              </a:extLst>
            </p:cNvPr>
            <p:cNvSpPr txBox="1"/>
            <p:nvPr/>
          </p:nvSpPr>
          <p:spPr>
            <a:xfrm>
              <a:off x="3860694" y="4222612"/>
              <a:ext cx="353943" cy="697767"/>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フィラー</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33" name="テキスト ボックス 32">
              <a:extLst>
                <a:ext uri="{FF2B5EF4-FFF2-40B4-BE49-F238E27FC236}">
                  <a16:creationId xmlns:a16="http://schemas.microsoft.com/office/drawing/2014/main" id="{EB43BE34-D8CE-E42E-B222-05A0A6597172}"/>
                </a:ext>
              </a:extLst>
            </p:cNvPr>
            <p:cNvSpPr txBox="1"/>
            <p:nvPr/>
          </p:nvSpPr>
          <p:spPr>
            <a:xfrm>
              <a:off x="4168114" y="4225005"/>
              <a:ext cx="353943" cy="676467"/>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共感</a:t>
              </a:r>
            </a:p>
          </p:txBody>
        </p:sp>
        <p:sp>
          <p:nvSpPr>
            <p:cNvPr id="34" name="テキスト ボックス 33">
              <a:extLst>
                <a:ext uri="{FF2B5EF4-FFF2-40B4-BE49-F238E27FC236}">
                  <a16:creationId xmlns:a16="http://schemas.microsoft.com/office/drawing/2014/main" id="{082D6B94-220B-246D-4824-73B1202C2259}"/>
                </a:ext>
              </a:extLst>
            </p:cNvPr>
            <p:cNvSpPr txBox="1"/>
            <p:nvPr/>
          </p:nvSpPr>
          <p:spPr>
            <a:xfrm>
              <a:off x="4480751" y="4261061"/>
              <a:ext cx="353943" cy="676467"/>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要求</a:t>
              </a:r>
            </a:p>
          </p:txBody>
        </p:sp>
      </p:grpSp>
      <p:sp>
        <p:nvSpPr>
          <p:cNvPr id="37" name="楕円 36">
            <a:extLst>
              <a:ext uri="{FF2B5EF4-FFF2-40B4-BE49-F238E27FC236}">
                <a16:creationId xmlns:a16="http://schemas.microsoft.com/office/drawing/2014/main" id="{F9812634-2592-DE20-0B16-88F67757F2A0}"/>
              </a:ext>
            </a:extLst>
          </p:cNvPr>
          <p:cNvSpPr/>
          <p:nvPr/>
        </p:nvSpPr>
        <p:spPr>
          <a:xfrm>
            <a:off x="1664994" y="3555871"/>
            <a:ext cx="2990583" cy="468025"/>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A0331F5-3CD4-362E-5CED-A6CDB687A33F}"/>
              </a:ext>
            </a:extLst>
          </p:cNvPr>
          <p:cNvSpPr txBox="1"/>
          <p:nvPr/>
        </p:nvSpPr>
        <p:spPr>
          <a:xfrm>
            <a:off x="998071" y="1298019"/>
            <a:ext cx="3815583" cy="461665"/>
          </a:xfrm>
          <a:prstGeom prst="rect">
            <a:avLst/>
          </a:prstGeom>
          <a:solidFill>
            <a:schemeClr val="bg1"/>
          </a:solidFill>
        </p:spPr>
        <p:txBody>
          <a:bodyPr wrap="square">
            <a:spAutoFit/>
          </a:bodyPr>
          <a:lstStyle/>
          <a:p>
            <a:pPr algn="ctr"/>
            <a:r>
              <a:rPr lang="ja-JP" altLang="en-US" sz="2400" dirty="0">
                <a:latin typeface="ＭＳ ゴシック" panose="020B0609070205080204" pitchFamily="49" charset="-128"/>
                <a:ea typeface="ＭＳ ゴシック" panose="020B0609070205080204" pitchFamily="49" charset="-128"/>
              </a:rPr>
              <a:t>対話行為ラベルの分布</a:t>
            </a:r>
            <a:endParaRPr lang="en-US" altLang="ja-JP" sz="2400" dirty="0">
              <a:latin typeface="ＭＳ ゴシック" panose="020B0609070205080204" pitchFamily="49" charset="-128"/>
              <a:ea typeface="ＭＳ ゴシック" panose="020B0609070205080204" pitchFamily="49" charset="-128"/>
            </a:endParaRPr>
          </a:p>
        </p:txBody>
      </p:sp>
      <p:graphicFrame>
        <p:nvGraphicFramePr>
          <p:cNvPr id="50" name="表 12">
            <a:extLst>
              <a:ext uri="{FF2B5EF4-FFF2-40B4-BE49-F238E27FC236}">
                <a16:creationId xmlns:a16="http://schemas.microsoft.com/office/drawing/2014/main" id="{51FA70F6-DDD0-32B7-D206-CA7CCA05D5FE}"/>
              </a:ext>
            </a:extLst>
          </p:cNvPr>
          <p:cNvGraphicFramePr>
            <a:graphicFrameLocks noGrp="1"/>
          </p:cNvGraphicFramePr>
          <p:nvPr>
            <p:extLst>
              <p:ext uri="{D42A27DB-BD31-4B8C-83A1-F6EECF244321}">
                <p14:modId xmlns:p14="http://schemas.microsoft.com/office/powerpoint/2010/main" val="2866583596"/>
              </p:ext>
            </p:extLst>
          </p:nvPr>
        </p:nvGraphicFramePr>
        <p:xfrm>
          <a:off x="6588084" y="1837658"/>
          <a:ext cx="4151722" cy="1589021"/>
        </p:xfrm>
        <a:graphic>
          <a:graphicData uri="http://schemas.openxmlformats.org/drawingml/2006/table">
            <a:tbl>
              <a:tblPr firstRow="1" bandRow="1">
                <a:tableStyleId>{5C22544A-7EE6-4342-B048-85BDC9FD1C3A}</a:tableStyleId>
              </a:tblPr>
              <a:tblGrid>
                <a:gridCol w="2446847">
                  <a:extLst>
                    <a:ext uri="{9D8B030D-6E8A-4147-A177-3AD203B41FA5}">
                      <a16:colId xmlns:a16="http://schemas.microsoft.com/office/drawing/2014/main" val="2899008957"/>
                    </a:ext>
                  </a:extLst>
                </a:gridCol>
                <a:gridCol w="1704875">
                  <a:extLst>
                    <a:ext uri="{9D8B030D-6E8A-4147-A177-3AD203B41FA5}">
                      <a16:colId xmlns:a16="http://schemas.microsoft.com/office/drawing/2014/main" val="721771768"/>
                    </a:ext>
                  </a:extLst>
                </a:gridCol>
              </a:tblGrid>
              <a:tr h="400301">
                <a:tc gridSpan="2">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対話行為分類器の精度</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5073626"/>
                  </a:ext>
                </a:extLst>
              </a:tr>
              <a:tr h="396000">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macro-f1</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0.58</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0711805"/>
                  </a:ext>
                </a:extLst>
              </a:tr>
              <a:tr h="396000">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precision</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2000" b="0">
                          <a:ln>
                            <a:noFill/>
                          </a:ln>
                          <a:solidFill>
                            <a:schemeClr val="tx1"/>
                          </a:solidFill>
                          <a:latin typeface="ＭＳ ゴシック" panose="020B0609070205080204" pitchFamily="49" charset="-128"/>
                          <a:ea typeface="ＭＳ ゴシック" panose="020B0609070205080204" pitchFamily="49" charset="-128"/>
                        </a:rPr>
                        <a:t>0.54</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4742627"/>
                  </a:ext>
                </a:extLst>
              </a:tr>
              <a:tr h="396000">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recall</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0.68</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9977980"/>
                  </a:ext>
                </a:extLst>
              </a:tr>
            </a:tbl>
          </a:graphicData>
        </a:graphic>
      </p:graphicFrame>
      <p:grpSp>
        <p:nvGrpSpPr>
          <p:cNvPr id="58" name="グループ化 57">
            <a:extLst>
              <a:ext uri="{FF2B5EF4-FFF2-40B4-BE49-F238E27FC236}">
                <a16:creationId xmlns:a16="http://schemas.microsoft.com/office/drawing/2014/main" id="{3A4D57CB-4CFC-9F0A-2A8D-B39B2EE86A7E}"/>
              </a:ext>
            </a:extLst>
          </p:cNvPr>
          <p:cNvGrpSpPr/>
          <p:nvPr/>
        </p:nvGrpSpPr>
        <p:grpSpPr>
          <a:xfrm>
            <a:off x="717932" y="4794916"/>
            <a:ext cx="4526895" cy="1722331"/>
            <a:chOff x="731655" y="4759598"/>
            <a:chExt cx="4526895" cy="1722331"/>
          </a:xfrm>
        </p:grpSpPr>
        <p:grpSp>
          <p:nvGrpSpPr>
            <p:cNvPr id="52" name="グループ化 51">
              <a:extLst>
                <a:ext uri="{FF2B5EF4-FFF2-40B4-BE49-F238E27FC236}">
                  <a16:creationId xmlns:a16="http://schemas.microsoft.com/office/drawing/2014/main" id="{51E033F0-187A-4A1B-3D97-24063D487C66}"/>
                </a:ext>
              </a:extLst>
            </p:cNvPr>
            <p:cNvGrpSpPr/>
            <p:nvPr/>
          </p:nvGrpSpPr>
          <p:grpSpPr>
            <a:xfrm>
              <a:off x="731655" y="4759598"/>
              <a:ext cx="4526895" cy="1722331"/>
              <a:chOff x="961344" y="4758935"/>
              <a:chExt cx="4526895" cy="1722331"/>
            </a:xfrm>
          </p:grpSpPr>
          <p:sp>
            <p:nvSpPr>
              <p:cNvPr id="53" name="四角形: 角を丸くする 52">
                <a:extLst>
                  <a:ext uri="{FF2B5EF4-FFF2-40B4-BE49-F238E27FC236}">
                    <a16:creationId xmlns:a16="http://schemas.microsoft.com/office/drawing/2014/main" id="{3A389AA4-135A-B17D-A777-0792BDC3E94D}"/>
                  </a:ext>
                </a:extLst>
              </p:cNvPr>
              <p:cNvSpPr/>
              <p:nvPr/>
            </p:nvSpPr>
            <p:spPr>
              <a:xfrm>
                <a:off x="961344" y="4758935"/>
                <a:ext cx="4408846" cy="172233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6DA3586-BCF2-2F82-AD36-47322B23AD2C}"/>
                  </a:ext>
                </a:extLst>
              </p:cNvPr>
              <p:cNvSpPr txBox="1"/>
              <p:nvPr/>
            </p:nvSpPr>
            <p:spPr>
              <a:xfrm>
                <a:off x="1220130" y="4813389"/>
                <a:ext cx="3959075" cy="461665"/>
              </a:xfrm>
              <a:prstGeom prst="rect">
                <a:avLst/>
              </a:prstGeom>
              <a:noFill/>
            </p:spPr>
            <p:txBody>
              <a:bodyPr wrap="square">
                <a:spAutoFit/>
              </a:bodyPr>
              <a:lstStyle/>
              <a:p>
                <a:r>
                  <a:rPr lang="ja-JP" altLang="en-US" sz="2400" b="0" i="0" dirty="0">
                    <a:effectLst/>
                    <a:latin typeface="ＭＳ ゴシック" panose="020B0609070205080204" pitchFamily="49" charset="-128"/>
                    <a:ea typeface="ＭＳ ゴシック" panose="020B0609070205080204" pitchFamily="49" charset="-128"/>
                  </a:rPr>
                  <a:t>不均衡なクラス分布を持つ</a:t>
                </a:r>
                <a:endParaRPr lang="en-US" altLang="ja-JP" sz="2400" dirty="0">
                  <a:latin typeface="ＭＳ ゴシック" panose="020B0609070205080204" pitchFamily="49" charset="-128"/>
                  <a:ea typeface="ＭＳ ゴシック" panose="020B0609070205080204" pitchFamily="49" charset="-128"/>
                </a:endParaRPr>
              </a:p>
            </p:txBody>
          </p:sp>
          <p:sp>
            <p:nvSpPr>
              <p:cNvPr id="55" name="テキスト ボックス 54">
                <a:extLst>
                  <a:ext uri="{FF2B5EF4-FFF2-40B4-BE49-F238E27FC236}">
                    <a16:creationId xmlns:a16="http://schemas.microsoft.com/office/drawing/2014/main" id="{7F1E078F-7F1C-B97F-0C54-83529047DA32}"/>
                  </a:ext>
                </a:extLst>
              </p:cNvPr>
              <p:cNvSpPr txBox="1"/>
              <p:nvPr/>
            </p:nvSpPr>
            <p:spPr>
              <a:xfrm>
                <a:off x="1175018" y="5509650"/>
                <a:ext cx="3959074" cy="461665"/>
              </a:xfrm>
              <a:prstGeom prst="rect">
                <a:avLst/>
              </a:prstGeom>
              <a:noFill/>
            </p:spPr>
            <p:txBody>
              <a:bodyPr wrap="square">
                <a:spAutoFit/>
              </a:bodyPr>
              <a:lstStyle/>
              <a:p>
                <a:pPr algn="ctr"/>
                <a:r>
                  <a:rPr lang="ja-JP" altLang="en-US" sz="2400" b="1" i="0" dirty="0">
                    <a:effectLst/>
                    <a:latin typeface="ＭＳ ゴシック" panose="020B0609070205080204" pitchFamily="49" charset="-128"/>
                    <a:ea typeface="ＭＳ ゴシック" panose="020B0609070205080204" pitchFamily="49" charset="-128"/>
                  </a:rPr>
                  <a:t>クラスのデータ数の逆数</a:t>
                </a:r>
                <a:r>
                  <a:rPr lang="ja-JP" altLang="en-US" sz="2400" b="0" i="0" dirty="0">
                    <a:effectLst/>
                    <a:latin typeface="ＭＳ ゴシック" panose="020B0609070205080204" pitchFamily="49" charset="-128"/>
                    <a:ea typeface="ＭＳ ゴシック" panose="020B0609070205080204" pitchFamily="49" charset="-128"/>
                  </a:rPr>
                  <a:t>を</a:t>
                </a:r>
                <a:endParaRPr lang="en-US" altLang="ja-JP" sz="2400" b="0" i="0" dirty="0">
                  <a:effectLst/>
                  <a:latin typeface="ＭＳ ゴシック" panose="020B0609070205080204" pitchFamily="49" charset="-128"/>
                  <a:ea typeface="ＭＳ ゴシック" panose="020B0609070205080204" pitchFamily="49" charset="-128"/>
                </a:endParaRPr>
              </a:p>
            </p:txBody>
          </p:sp>
          <p:sp>
            <p:nvSpPr>
              <p:cNvPr id="56" name="テキスト ボックス 55">
                <a:extLst>
                  <a:ext uri="{FF2B5EF4-FFF2-40B4-BE49-F238E27FC236}">
                    <a16:creationId xmlns:a16="http://schemas.microsoft.com/office/drawing/2014/main" id="{6C916C69-202B-4E1A-77F9-A585BB9E76E9}"/>
                  </a:ext>
                </a:extLst>
              </p:cNvPr>
              <p:cNvSpPr txBox="1"/>
              <p:nvPr/>
            </p:nvSpPr>
            <p:spPr>
              <a:xfrm>
                <a:off x="1529165" y="5917354"/>
                <a:ext cx="39590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損失関数の</a:t>
                </a:r>
                <a:r>
                  <a:rPr lang="ja-JP" altLang="en-US" sz="2400" b="0" i="0" dirty="0">
                    <a:effectLst/>
                    <a:latin typeface="ＭＳ ゴシック" panose="020B0609070205080204" pitchFamily="49" charset="-128"/>
                    <a:ea typeface="ＭＳ ゴシック" panose="020B0609070205080204" pitchFamily="49" charset="-128"/>
                  </a:rPr>
                  <a:t>重みとする</a:t>
                </a:r>
                <a:endParaRPr lang="en-US" altLang="ja-JP" sz="2400" dirty="0">
                  <a:latin typeface="ＭＳ ゴシック" panose="020B0609070205080204" pitchFamily="49" charset="-128"/>
                  <a:ea typeface="ＭＳ ゴシック" panose="020B0609070205080204" pitchFamily="49" charset="-128"/>
                </a:endParaRPr>
              </a:p>
            </p:txBody>
          </p:sp>
        </p:grpSp>
        <p:sp>
          <p:nvSpPr>
            <p:cNvPr id="57" name="二等辺三角形 56">
              <a:extLst>
                <a:ext uri="{FF2B5EF4-FFF2-40B4-BE49-F238E27FC236}">
                  <a16:creationId xmlns:a16="http://schemas.microsoft.com/office/drawing/2014/main" id="{5EC25233-A3E4-7A2B-B994-C044A4AF44DD}"/>
                </a:ext>
              </a:extLst>
            </p:cNvPr>
            <p:cNvSpPr/>
            <p:nvPr/>
          </p:nvSpPr>
          <p:spPr>
            <a:xfrm rot="10800000">
              <a:off x="2771784" y="5345574"/>
              <a:ext cx="371288" cy="20130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grpSp>
      <p:sp>
        <p:nvSpPr>
          <p:cNvPr id="4" name="テキスト ボックス 3">
            <a:extLst>
              <a:ext uri="{FF2B5EF4-FFF2-40B4-BE49-F238E27FC236}">
                <a16:creationId xmlns:a16="http://schemas.microsoft.com/office/drawing/2014/main" id="{3EFB9BA4-1189-2263-9816-7FE2A541A159}"/>
              </a:ext>
            </a:extLst>
          </p:cNvPr>
          <p:cNvSpPr txBox="1"/>
          <p:nvPr/>
        </p:nvSpPr>
        <p:spPr>
          <a:xfrm>
            <a:off x="5553777" y="6196800"/>
            <a:ext cx="650853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ほとんどのラベルで</a:t>
            </a:r>
            <a:r>
              <a:rPr lang="en-US" altLang="ja-JP" sz="2400" dirty="0">
                <a:solidFill>
                  <a:srgbClr val="C00000"/>
                </a:solidFill>
                <a:latin typeface="ＭＳ ゴシック" panose="020B0609070205080204" pitchFamily="49" charset="-128"/>
                <a:ea typeface="ＭＳ ゴシック" panose="020B0609070205080204" pitchFamily="49" charset="-128"/>
              </a:rPr>
              <a:t>60%</a:t>
            </a:r>
            <a:r>
              <a:rPr lang="ja-JP" altLang="en-US" sz="2400" dirty="0">
                <a:solidFill>
                  <a:srgbClr val="C00000"/>
                </a:solidFill>
                <a:latin typeface="ＭＳ ゴシック" panose="020B0609070205080204" pitchFamily="49" charset="-128"/>
                <a:ea typeface="ＭＳ ゴシック" panose="020B0609070205080204" pitchFamily="49" charset="-128"/>
              </a:rPr>
              <a:t>以上の再現率</a:t>
            </a:r>
            <a:r>
              <a:rPr lang="ja-JP" altLang="en-US" sz="2400" dirty="0">
                <a:latin typeface="ＭＳ ゴシック" panose="020B0609070205080204" pitchFamily="49" charset="-128"/>
                <a:ea typeface="ＭＳ ゴシック" panose="020B0609070205080204" pitchFamily="49" charset="-128"/>
              </a:rPr>
              <a:t>で予測可</a:t>
            </a:r>
          </a:p>
        </p:txBody>
      </p:sp>
      <p:sp>
        <p:nvSpPr>
          <p:cNvPr id="5" name="テキスト ボックス 4">
            <a:extLst>
              <a:ext uri="{FF2B5EF4-FFF2-40B4-BE49-F238E27FC236}">
                <a16:creationId xmlns:a16="http://schemas.microsoft.com/office/drawing/2014/main" id="{CA4DECB0-A141-3E83-A02A-4A08712EBE57}"/>
              </a:ext>
            </a:extLst>
          </p:cNvPr>
          <p:cNvSpPr txBox="1"/>
          <p:nvPr/>
        </p:nvSpPr>
        <p:spPr>
          <a:xfrm>
            <a:off x="6569" y="6660878"/>
            <a:ext cx="9127805" cy="253916"/>
          </a:xfrm>
          <a:prstGeom prst="rect">
            <a:avLst/>
          </a:prstGeom>
          <a:noFill/>
        </p:spPr>
        <p:txBody>
          <a:bodyPr wrap="square" rtlCol="0">
            <a:spAutoFit/>
          </a:bodyPr>
          <a:lstStyle/>
          <a:p>
            <a:r>
              <a:rPr kumimoji="1" lang="en-US" altLang="ja-JP" sz="1050" dirty="0">
                <a:latin typeface="ＭＳ ゴシック" panose="020B0609070205080204" pitchFamily="49" charset="-128"/>
                <a:ea typeface="ＭＳ ゴシック" panose="020B0609070205080204" pitchFamily="49" charset="-128"/>
              </a:rPr>
              <a:t>[5]</a:t>
            </a:r>
            <a:r>
              <a:rPr lang="en-US" altLang="ja-JP" sz="1050" b="0" i="0" dirty="0">
                <a:solidFill>
                  <a:srgbClr val="006621"/>
                </a:solidFill>
                <a:effectLst/>
                <a:latin typeface="Roboto" panose="02000000000000000000" pitchFamily="2" charset="0"/>
              </a:rPr>
              <a:t> </a:t>
            </a:r>
            <a:r>
              <a:rPr lang="en-US" altLang="ja-JP" sz="1050" dirty="0">
                <a:hlinkClick r:id="rId4"/>
              </a:rPr>
              <a:t>GitHub - cl-</a:t>
            </a:r>
            <a:r>
              <a:rPr lang="en-US" altLang="ja-JP" sz="1050" dirty="0" err="1">
                <a:hlinkClick r:id="rId4"/>
              </a:rPr>
              <a:t>tohoku</a:t>
            </a:r>
            <a:r>
              <a:rPr lang="en-US" altLang="ja-JP" sz="1050" dirty="0">
                <a:hlinkClick r:id="rId4"/>
              </a:rPr>
              <a:t>/</a:t>
            </a:r>
            <a:r>
              <a:rPr lang="en-US" altLang="ja-JP" sz="1050" dirty="0" err="1">
                <a:hlinkClick r:id="rId4"/>
              </a:rPr>
              <a:t>bert-japanese</a:t>
            </a:r>
            <a:r>
              <a:rPr lang="en-US" altLang="ja-JP" sz="1050" dirty="0">
                <a:hlinkClick r:id="rId4"/>
              </a:rPr>
              <a:t>: BERT models for Japanese text.</a:t>
            </a:r>
            <a:endParaRPr kumimoji="1" lang="ja-JP" altLang="en-US" sz="105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8351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D27B1-0619-2AF4-8CE5-9201D2469025}"/>
            </a:ext>
          </a:extLst>
        </p:cNvPr>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2FD456F0-6A5F-55B1-1155-4CDA46B42CBE}"/>
              </a:ext>
            </a:extLst>
          </p:cNvPr>
          <p:cNvSpPr/>
          <p:nvPr/>
        </p:nvSpPr>
        <p:spPr>
          <a:xfrm>
            <a:off x="0" y="1791440"/>
            <a:ext cx="5260006" cy="5066560"/>
          </a:xfrm>
          <a:prstGeom prst="rect">
            <a:avLst/>
          </a:prstGeom>
          <a:solidFill>
            <a:srgbClr val="F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FCD1B1E2-FA21-3EA5-2B94-A75978E0E631}"/>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CEE58E-CDF3-C643-2372-C419F14E8B94}"/>
              </a:ext>
            </a:extLst>
          </p:cNvPr>
          <p:cNvSpPr txBox="1"/>
          <p:nvPr/>
        </p:nvSpPr>
        <p:spPr>
          <a:xfrm>
            <a:off x="239126" y="99383"/>
            <a:ext cx="7172327" cy="1015663"/>
          </a:xfrm>
          <a:prstGeom prst="rect">
            <a:avLst/>
          </a:prstGeom>
          <a:solidFill>
            <a:schemeClr val="bg1">
              <a:lumMod val="95000"/>
            </a:schemeClr>
          </a:solid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6000" b="1" dirty="0">
                <a:latin typeface="ＭＳ ゴシック" panose="020B0609070205080204" pitchFamily="49" charset="-128"/>
                <a:ea typeface="ＭＳ ゴシック" panose="020B0609070205080204" pitchFamily="49" charset="-128"/>
              </a:rPr>
              <a:t>(</a:t>
            </a:r>
            <a:r>
              <a:rPr lang="ja-JP" altLang="en-US" sz="6000" b="1" dirty="0">
                <a:latin typeface="ＭＳ ゴシック" panose="020B0609070205080204" pitchFamily="49" charset="-128"/>
                <a:ea typeface="ＭＳ ゴシック" panose="020B0609070205080204" pitchFamily="49" charset="-128"/>
              </a:rPr>
              <a:t>全体像</a:t>
            </a:r>
            <a:r>
              <a:rPr lang="en-US" altLang="ja-JP" sz="60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EE094776-9CAA-9C8C-3BA4-4DB92B362D2D}"/>
              </a:ext>
            </a:extLst>
          </p:cNvPr>
          <p:cNvGraphicFramePr>
            <a:graphicFrameLocks noGrp="1"/>
          </p:cNvGraphicFramePr>
          <p:nvPr>
            <p:extLst>
              <p:ext uri="{D42A27DB-BD31-4B8C-83A1-F6EECF244321}">
                <p14:modId xmlns:p14="http://schemas.microsoft.com/office/powerpoint/2010/main" val="3912341372"/>
              </p:ext>
            </p:extLst>
          </p:nvPr>
        </p:nvGraphicFramePr>
        <p:xfrm>
          <a:off x="562994" y="2374551"/>
          <a:ext cx="4032000" cy="169565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tblGrid>
              <a:tr h="316366">
                <a:tc gridSpan="2">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元学習データ</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4249744"/>
                  </a:ext>
                </a:extLst>
              </a:tr>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65847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8197953"/>
                  </a:ext>
                </a:extLst>
              </a:tr>
            </a:tbl>
          </a:graphicData>
        </a:graphic>
      </p:graphicFrame>
      <p:cxnSp>
        <p:nvCxnSpPr>
          <p:cNvPr id="5" name="直線コネクタ 4">
            <a:extLst>
              <a:ext uri="{FF2B5EF4-FFF2-40B4-BE49-F238E27FC236}">
                <a16:creationId xmlns:a16="http://schemas.microsoft.com/office/drawing/2014/main" id="{56BB1563-CECE-1D30-A92A-06CA8495BE4C}"/>
              </a:ext>
            </a:extLst>
          </p:cNvPr>
          <p:cNvCxnSpPr>
            <a:cxnSpLocks/>
          </p:cNvCxnSpPr>
          <p:nvPr/>
        </p:nvCxnSpPr>
        <p:spPr>
          <a:xfrm>
            <a:off x="5248351" y="1837285"/>
            <a:ext cx="0" cy="4907892"/>
          </a:xfrm>
          <a:prstGeom prst="line">
            <a:avLst/>
          </a:prstGeom>
          <a:ln w="28575">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9F734A-32A6-EB9B-44F0-0C59AE477B8C}"/>
              </a:ext>
            </a:extLst>
          </p:cNvPr>
          <p:cNvSpPr txBox="1"/>
          <p:nvPr/>
        </p:nvSpPr>
        <p:spPr>
          <a:xfrm>
            <a:off x="6406451"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2.</a:t>
            </a:r>
            <a:r>
              <a:rPr lang="ja-JP" altLang="en-US" sz="24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aphicFrame>
        <p:nvGraphicFramePr>
          <p:cNvPr id="11" name="表 10">
            <a:extLst>
              <a:ext uri="{FF2B5EF4-FFF2-40B4-BE49-F238E27FC236}">
                <a16:creationId xmlns:a16="http://schemas.microsoft.com/office/drawing/2014/main" id="{AEC04887-B7CC-A667-3B87-10A5A2216E53}"/>
              </a:ext>
            </a:extLst>
          </p:cNvPr>
          <p:cNvGraphicFramePr>
            <a:graphicFrameLocks noGrp="1"/>
          </p:cNvGraphicFramePr>
          <p:nvPr>
            <p:extLst>
              <p:ext uri="{D42A27DB-BD31-4B8C-83A1-F6EECF244321}">
                <p14:modId xmlns:p14="http://schemas.microsoft.com/office/powerpoint/2010/main" val="2037263296"/>
              </p:ext>
            </p:extLst>
          </p:nvPr>
        </p:nvGraphicFramePr>
        <p:xfrm>
          <a:off x="250756" y="5378854"/>
          <a:ext cx="4752000" cy="136037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gridCol w="720000">
                  <a:extLst>
                    <a:ext uri="{9D8B030D-6E8A-4147-A177-3AD203B41FA5}">
                      <a16:colId xmlns:a16="http://schemas.microsoft.com/office/drawing/2014/main" val="2252476898"/>
                    </a:ext>
                  </a:extLst>
                </a:gridCol>
              </a:tblGrid>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判定</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a:solidFill>
                            <a:srgbClr val="002060"/>
                          </a:solidFill>
                          <a:latin typeface="ＭＳ ゴシック" panose="020B0609070205080204" pitchFamily="49" charset="-128"/>
                          <a:ea typeface="ＭＳ ゴシック" panose="020B0609070205080204" pitchFamily="49" charset="-128"/>
                        </a:rPr>
                        <a:t>×</a:t>
                      </a:r>
                      <a:endParaRPr kumimoji="1" lang="ja-JP" altLang="en-US" sz="1600" b="1" dirty="0">
                        <a:solidFill>
                          <a:srgbClr val="00206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658474"/>
                  </a:ext>
                </a:extLst>
              </a:tr>
              <a:tr h="316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68488635"/>
                  </a:ext>
                </a:extLst>
              </a:tr>
            </a:tbl>
          </a:graphicData>
        </a:graphic>
      </p:graphicFrame>
      <p:sp>
        <p:nvSpPr>
          <p:cNvPr id="13" name="テキスト ボックス 12">
            <a:extLst>
              <a:ext uri="{FF2B5EF4-FFF2-40B4-BE49-F238E27FC236}">
                <a16:creationId xmlns:a16="http://schemas.microsoft.com/office/drawing/2014/main" id="{5D496E6D-CA2A-5564-63CD-5AADD2161826}"/>
              </a:ext>
            </a:extLst>
          </p:cNvPr>
          <p:cNvSpPr txBox="1"/>
          <p:nvPr/>
        </p:nvSpPr>
        <p:spPr>
          <a:xfrm>
            <a:off x="537694"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1.</a:t>
            </a:r>
            <a:r>
              <a:rPr lang="ja-JP" altLang="en-US" sz="2400" b="1" dirty="0">
                <a:solidFill>
                  <a:srgbClr val="242424"/>
                </a:solidFill>
                <a:latin typeface="ＭＳ ゴシック" panose="020B0609070205080204" pitchFamily="49" charset="-128"/>
                <a:ea typeface="ＭＳ ゴシック" panose="020B0609070205080204" pitchFamily="49" charset="-128"/>
              </a:rPr>
              <a:t>学習データフィルタリング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pSp>
        <p:nvGrpSpPr>
          <p:cNvPr id="28" name="グループ化 27">
            <a:extLst>
              <a:ext uri="{FF2B5EF4-FFF2-40B4-BE49-F238E27FC236}">
                <a16:creationId xmlns:a16="http://schemas.microsoft.com/office/drawing/2014/main" id="{2068545A-77DC-8581-38CA-7C41665EAFC6}"/>
              </a:ext>
            </a:extLst>
          </p:cNvPr>
          <p:cNvGrpSpPr/>
          <p:nvPr/>
        </p:nvGrpSpPr>
        <p:grpSpPr>
          <a:xfrm>
            <a:off x="537694" y="4196574"/>
            <a:ext cx="4198544" cy="1148914"/>
            <a:chOff x="659953" y="4098501"/>
            <a:chExt cx="4198544" cy="1148914"/>
          </a:xfrm>
        </p:grpSpPr>
        <p:sp>
          <p:nvSpPr>
            <p:cNvPr id="26" name="フローチャート: 抜出し 25">
              <a:extLst>
                <a:ext uri="{FF2B5EF4-FFF2-40B4-BE49-F238E27FC236}">
                  <a16:creationId xmlns:a16="http://schemas.microsoft.com/office/drawing/2014/main" id="{8F8F2D95-D594-C5D4-E0BE-8F9B94DC75A8}"/>
                </a:ext>
              </a:extLst>
            </p:cNvPr>
            <p:cNvSpPr/>
            <p:nvPr/>
          </p:nvSpPr>
          <p:spPr>
            <a:xfrm rot="10800000">
              <a:off x="1445249" y="4098501"/>
              <a:ext cx="2406316" cy="1148914"/>
            </a:xfrm>
            <a:prstGeom prst="flowChartExtract">
              <a:avLst/>
            </a:prstGeom>
            <a:solidFill>
              <a:srgbClr val="EEE4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07C39422-5DD6-A401-FF43-97843ED4E077}"/>
                </a:ext>
              </a:extLst>
            </p:cNvPr>
            <p:cNvSpPr txBox="1"/>
            <p:nvPr/>
          </p:nvSpPr>
          <p:spPr>
            <a:xfrm>
              <a:off x="659953" y="4195688"/>
              <a:ext cx="4198544"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ユーザーの</a:t>
              </a:r>
              <a:r>
                <a:rPr lang="ja-JP" altLang="en-US" sz="2400" b="1" dirty="0">
                  <a:latin typeface="ＭＳ ゴシック" panose="020B0609070205080204" pitchFamily="49" charset="-128"/>
                  <a:ea typeface="ＭＳ ゴシック" panose="020B0609070205080204" pitchFamily="49" charset="-128"/>
                </a:rPr>
                <a:t>感情を考慮</a:t>
              </a:r>
              <a:r>
                <a:rPr lang="ja-JP" altLang="en-US" sz="2400" dirty="0">
                  <a:latin typeface="ＭＳ ゴシック" panose="020B0609070205080204" pitchFamily="49" charset="-128"/>
                  <a:ea typeface="ＭＳ ゴシック" panose="020B0609070205080204" pitchFamily="49" charset="-128"/>
                </a:rPr>
                <a:t>した</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データのみを扱う</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35" name="グループ化 34">
            <a:extLst>
              <a:ext uri="{FF2B5EF4-FFF2-40B4-BE49-F238E27FC236}">
                <a16:creationId xmlns:a16="http://schemas.microsoft.com/office/drawing/2014/main" id="{48A90E83-9A5E-CD89-3C21-A08A3E5D85AA}"/>
              </a:ext>
            </a:extLst>
          </p:cNvPr>
          <p:cNvGrpSpPr/>
          <p:nvPr/>
        </p:nvGrpSpPr>
        <p:grpSpPr>
          <a:xfrm>
            <a:off x="5442206" y="3075657"/>
            <a:ext cx="602243" cy="2205430"/>
            <a:chOff x="5794878" y="2944086"/>
            <a:chExt cx="602243" cy="2205430"/>
          </a:xfrm>
        </p:grpSpPr>
        <p:sp>
          <p:nvSpPr>
            <p:cNvPr id="31" name="正方形/長方形 30">
              <a:extLst>
                <a:ext uri="{FF2B5EF4-FFF2-40B4-BE49-F238E27FC236}">
                  <a16:creationId xmlns:a16="http://schemas.microsoft.com/office/drawing/2014/main" id="{80FDCB4F-C95C-5398-A56C-2AA6722184D1}"/>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BF6AEDC-A1C5-A72E-2667-638FC5E5F560}"/>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E45BA2F3-1205-681E-DF6E-E6493C06466C}"/>
              </a:ext>
            </a:extLst>
          </p:cNvPr>
          <p:cNvGrpSpPr/>
          <p:nvPr/>
        </p:nvGrpSpPr>
        <p:grpSpPr>
          <a:xfrm>
            <a:off x="7826715" y="2371353"/>
            <a:ext cx="833676" cy="4205438"/>
            <a:chOff x="7280421" y="2426368"/>
            <a:chExt cx="833676" cy="4205438"/>
          </a:xfrm>
        </p:grpSpPr>
        <p:sp>
          <p:nvSpPr>
            <p:cNvPr id="34" name="正方形/長方形 33">
              <a:extLst>
                <a:ext uri="{FF2B5EF4-FFF2-40B4-BE49-F238E27FC236}">
                  <a16:creationId xmlns:a16="http://schemas.microsoft.com/office/drawing/2014/main" id="{8A7E8FB1-EB40-56C8-0DE1-EB49263CBE0D}"/>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26FE08A-81A7-510D-8AAB-4757E198432B}"/>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09CDC3F1-992A-F4DB-8733-40675A9635B1}"/>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82E3C57-846C-7B80-0322-4597238AA51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59C8DA6F-D223-670B-552A-2EAD9ACCE84A}"/>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C053453C-0E75-9EFC-14B7-111417A91DA7}"/>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F37A23C8-B4CD-A119-48A6-A22B35006886}"/>
              </a:ext>
            </a:extLst>
          </p:cNvPr>
          <p:cNvGrpSpPr/>
          <p:nvPr/>
        </p:nvGrpSpPr>
        <p:grpSpPr>
          <a:xfrm>
            <a:off x="6396215" y="2429324"/>
            <a:ext cx="1172132" cy="830997"/>
            <a:chOff x="6641221" y="3074593"/>
            <a:chExt cx="1651870" cy="830997"/>
          </a:xfrm>
        </p:grpSpPr>
        <p:sp>
          <p:nvSpPr>
            <p:cNvPr id="47" name="正方形/長方形 46">
              <a:extLst>
                <a:ext uri="{FF2B5EF4-FFF2-40B4-BE49-F238E27FC236}">
                  <a16:creationId xmlns:a16="http://schemas.microsoft.com/office/drawing/2014/main" id="{206AABFC-8495-B24D-75C8-90E130D614FC}"/>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F516042-9813-3F9F-2069-55670863D136}"/>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E6F3138F-DD0C-C2D7-101C-1EAD23D158D4}"/>
              </a:ext>
            </a:extLst>
          </p:cNvPr>
          <p:cNvGrpSpPr/>
          <p:nvPr/>
        </p:nvGrpSpPr>
        <p:grpSpPr>
          <a:xfrm>
            <a:off x="9763335" y="4865588"/>
            <a:ext cx="1517067" cy="830997"/>
            <a:chOff x="6628340" y="3077235"/>
            <a:chExt cx="1664751" cy="830997"/>
          </a:xfrm>
        </p:grpSpPr>
        <p:sp>
          <p:nvSpPr>
            <p:cNvPr id="51" name="正方形/長方形 50">
              <a:extLst>
                <a:ext uri="{FF2B5EF4-FFF2-40B4-BE49-F238E27FC236}">
                  <a16:creationId xmlns:a16="http://schemas.microsoft.com/office/drawing/2014/main" id="{2B16305E-07B8-6088-AB08-9CD415F900D8}"/>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C33513F0-1E51-988D-17F0-16F1933E95CA}"/>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A69B8F2D-49C0-DA20-5500-672064F8D71C}"/>
              </a:ext>
            </a:extLst>
          </p:cNvPr>
          <p:cNvGrpSpPr/>
          <p:nvPr/>
        </p:nvGrpSpPr>
        <p:grpSpPr>
          <a:xfrm>
            <a:off x="8837075" y="2371353"/>
            <a:ext cx="833676" cy="4205438"/>
            <a:chOff x="7280421" y="2426368"/>
            <a:chExt cx="833676" cy="4205438"/>
          </a:xfrm>
        </p:grpSpPr>
        <p:sp>
          <p:nvSpPr>
            <p:cNvPr id="54" name="正方形/長方形 53">
              <a:extLst>
                <a:ext uri="{FF2B5EF4-FFF2-40B4-BE49-F238E27FC236}">
                  <a16:creationId xmlns:a16="http://schemas.microsoft.com/office/drawing/2014/main" id="{FC323D75-7309-83D7-8B4C-7BA11E7703BF}"/>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4B3304C6-26CD-E3CC-51DF-76DB1228F258}"/>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52F50AC7-0599-C158-E878-36B273F5762E}"/>
                  </a:ext>
                </a:extLst>
              </p:cNvPr>
              <p:cNvSpPr/>
              <p:nvPr/>
            </p:nvSpPr>
            <p:spPr>
              <a:xfrm>
                <a:off x="5794878" y="1174678"/>
                <a:ext cx="602243" cy="39748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1ADDA3A-7BD4-BB6A-86FC-B0557A44F2FF}"/>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BAE1CEB5-BBBC-E483-42D4-93C9D264937F}"/>
              </a:ext>
            </a:extLst>
          </p:cNvPr>
          <p:cNvGrpSpPr/>
          <p:nvPr/>
        </p:nvGrpSpPr>
        <p:grpSpPr>
          <a:xfrm>
            <a:off x="11420138" y="3075657"/>
            <a:ext cx="602243" cy="2205430"/>
            <a:chOff x="5794878" y="2944086"/>
            <a:chExt cx="602243" cy="2205430"/>
          </a:xfrm>
        </p:grpSpPr>
        <p:sp>
          <p:nvSpPr>
            <p:cNvPr id="62" name="正方形/長方形 61">
              <a:extLst>
                <a:ext uri="{FF2B5EF4-FFF2-40B4-BE49-F238E27FC236}">
                  <a16:creationId xmlns:a16="http://schemas.microsoft.com/office/drawing/2014/main" id="{8D3F3C42-3539-AED0-B44C-5ADF8AB55EFD}"/>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22D0FB9D-00D0-B6EB-AA0E-B3D5DFDFB215}"/>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5923E7B2-97BE-1A07-F12D-B9741A42645B}"/>
              </a:ext>
            </a:extLst>
          </p:cNvPr>
          <p:cNvSpPr txBox="1"/>
          <p:nvPr/>
        </p:nvSpPr>
        <p:spPr>
          <a:xfrm>
            <a:off x="6235223" y="348604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5A522539-5A76-B978-76DE-8F7B6A4793ED}"/>
              </a:ext>
            </a:extLst>
          </p:cNvPr>
          <p:cNvCxnSpPr>
            <a:cxnSpLocks/>
          </p:cNvCxnSpPr>
          <p:nvPr/>
        </p:nvCxnSpPr>
        <p:spPr>
          <a:xfrm>
            <a:off x="6068571" y="423837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39D65E9-2C9C-08D0-3C65-3263066B2296}"/>
              </a:ext>
            </a:extLst>
          </p:cNvPr>
          <p:cNvCxnSpPr>
            <a:cxnSpLocks/>
          </p:cNvCxnSpPr>
          <p:nvPr/>
        </p:nvCxnSpPr>
        <p:spPr>
          <a:xfrm>
            <a:off x="9670751" y="423479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9DF99D6A-51D9-8D27-CEDF-4F6021971C10}"/>
              </a:ext>
            </a:extLst>
          </p:cNvPr>
          <p:cNvCxnSpPr>
            <a:cxnSpLocks/>
            <a:endCxn id="40" idx="1"/>
          </p:cNvCxnSpPr>
          <p:nvPr/>
        </p:nvCxnSpPr>
        <p:spPr>
          <a:xfrm flipV="1">
            <a:off x="7558111" y="286126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E0CACF3C-370D-9A22-7434-0C293B6B3EFB}"/>
              </a:ext>
            </a:extLst>
          </p:cNvPr>
          <p:cNvCxnSpPr>
            <a:cxnSpLocks/>
          </p:cNvCxnSpPr>
          <p:nvPr/>
        </p:nvCxnSpPr>
        <p:spPr>
          <a:xfrm flipV="1">
            <a:off x="7564636" y="372706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E44FEEC-F015-9B1D-1881-B2E8B7A6EE19}"/>
              </a:ext>
            </a:extLst>
          </p:cNvPr>
          <p:cNvCxnSpPr>
            <a:cxnSpLocks/>
            <a:stCxn id="48" idx="2"/>
          </p:cNvCxnSpPr>
          <p:nvPr/>
        </p:nvCxnSpPr>
        <p:spPr>
          <a:xfrm>
            <a:off x="6977163" y="326032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CC7F082D-E90A-ED28-82DC-29CD1D7FDFED}"/>
              </a:ext>
            </a:extLst>
          </p:cNvPr>
          <p:cNvCxnSpPr>
            <a:cxnSpLocks/>
            <a:endCxn id="48" idx="1"/>
          </p:cNvCxnSpPr>
          <p:nvPr/>
        </p:nvCxnSpPr>
        <p:spPr>
          <a:xfrm flipV="1">
            <a:off x="6044449" y="284482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61EFA9D4-BD02-E832-A0DD-78497824D53E}"/>
              </a:ext>
            </a:extLst>
          </p:cNvPr>
          <p:cNvCxnSpPr>
            <a:cxnSpLocks/>
          </p:cNvCxnSpPr>
          <p:nvPr/>
        </p:nvCxnSpPr>
        <p:spPr>
          <a:xfrm>
            <a:off x="8644913" y="427792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7907A25C-AAB5-67D0-7B13-E73438553ABF}"/>
              </a:ext>
            </a:extLst>
          </p:cNvPr>
          <p:cNvSpPr/>
          <p:nvPr/>
        </p:nvSpPr>
        <p:spPr>
          <a:xfrm>
            <a:off x="10261978" y="442580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 name="グループ化 5">
            <a:extLst>
              <a:ext uri="{FF2B5EF4-FFF2-40B4-BE49-F238E27FC236}">
                <a16:creationId xmlns:a16="http://schemas.microsoft.com/office/drawing/2014/main" id="{07977A30-5B63-8B8F-AFB5-3651BB5F3C88}"/>
              </a:ext>
            </a:extLst>
          </p:cNvPr>
          <p:cNvGrpSpPr/>
          <p:nvPr/>
        </p:nvGrpSpPr>
        <p:grpSpPr>
          <a:xfrm>
            <a:off x="6944884" y="3901543"/>
            <a:ext cx="3564541" cy="2837942"/>
            <a:chOff x="2141878" y="3736113"/>
            <a:chExt cx="3564541" cy="2837942"/>
          </a:xfrm>
        </p:grpSpPr>
        <p:cxnSp>
          <p:nvCxnSpPr>
            <p:cNvPr id="7" name="直線矢印コネクタ 6">
              <a:extLst>
                <a:ext uri="{FF2B5EF4-FFF2-40B4-BE49-F238E27FC236}">
                  <a16:creationId xmlns:a16="http://schemas.microsoft.com/office/drawing/2014/main" id="{3C270542-138A-281C-4B2D-0255A298A692}"/>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7F0C93E-BF94-DEA9-110A-984366D60BFE}"/>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021A070-96E7-6BEB-F328-BC9026447C38}"/>
                </a:ext>
              </a:extLst>
            </p:cNvPr>
            <p:cNvCxnSpPr>
              <a:cxnSpLocks/>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スライド番号プレースホルダー 11">
            <a:extLst>
              <a:ext uri="{FF2B5EF4-FFF2-40B4-BE49-F238E27FC236}">
                <a16:creationId xmlns:a16="http://schemas.microsoft.com/office/drawing/2014/main" id="{2BC85329-79AF-A217-E4D3-D53B93AE2C22}"/>
              </a:ext>
            </a:extLst>
          </p:cNvPr>
          <p:cNvSpPr>
            <a:spLocks noGrp="1"/>
          </p:cNvSpPr>
          <p:nvPr>
            <p:ph type="sldNum" sz="quarter" idx="12"/>
          </p:nvPr>
        </p:nvSpPr>
        <p:spPr>
          <a:xfrm>
            <a:off x="8610600" y="6455740"/>
            <a:ext cx="2743200" cy="365125"/>
          </a:xfrm>
        </p:spPr>
        <p:txBody>
          <a:bodyPr/>
          <a:lstStyle/>
          <a:p>
            <a:fld id="{5B6C089B-A106-4657-A463-66A469B70B37}" type="slidenum">
              <a:rPr kumimoji="1" lang="ja-JP" altLang="en-US" smtClean="0"/>
              <a:t>11</a:t>
            </a:fld>
            <a:endParaRPr kumimoji="1" lang="ja-JP" altLang="en-US"/>
          </a:p>
        </p:txBody>
      </p:sp>
      <p:sp>
        <p:nvSpPr>
          <p:cNvPr id="16" name="テキスト ボックス 15">
            <a:extLst>
              <a:ext uri="{FF2B5EF4-FFF2-40B4-BE49-F238E27FC236}">
                <a16:creationId xmlns:a16="http://schemas.microsoft.com/office/drawing/2014/main" id="{273AD57D-A9B1-2C96-F2BA-71A8F1E78B24}"/>
              </a:ext>
            </a:extLst>
          </p:cNvPr>
          <p:cNvSpPr txBox="1"/>
          <p:nvPr/>
        </p:nvSpPr>
        <p:spPr>
          <a:xfrm>
            <a:off x="105676" y="1268220"/>
            <a:ext cx="8847115" cy="523220"/>
          </a:xfrm>
          <a:prstGeom prst="rect">
            <a:avLst/>
          </a:prstGeom>
          <a:noFill/>
        </p:spPr>
        <p:txBody>
          <a:bodyPr wrap="square" rtlCol="0">
            <a:spAutoFit/>
          </a:bodyPr>
          <a:lstStyle/>
          <a:p>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アプローチ：</a:t>
            </a:r>
            <a:r>
              <a:rPr lang="en-US" altLang="ja-JP" sz="2800" b="1" i="0" dirty="0">
                <a:solidFill>
                  <a:srgbClr val="C00000"/>
                </a:solidFill>
                <a:effectLst/>
                <a:latin typeface="ＭＳ ゴシック" panose="020B0609070205080204" pitchFamily="49" charset="-128"/>
                <a:ea typeface="ＭＳ ゴシック" panose="020B0609070205080204" pitchFamily="49" charset="-128"/>
              </a:rPr>
              <a:t>2</a:t>
            </a:r>
            <a:r>
              <a:rPr lang="ja-JP" altLang="en-US" sz="2800" b="1" i="0" dirty="0">
                <a:solidFill>
                  <a:srgbClr val="C00000"/>
                </a:solidFill>
                <a:effectLst/>
                <a:latin typeface="ＭＳ ゴシック" panose="020B0609070205080204" pitchFamily="49" charset="-128"/>
                <a:ea typeface="ＭＳ ゴシック" panose="020B0609070205080204" pitchFamily="49" charset="-128"/>
              </a:rPr>
              <a:t>段階のフィルタリング</a:t>
            </a:r>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を行う</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3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吹き出し: 角を丸めた四角形 14">
            <a:extLst>
              <a:ext uri="{FF2B5EF4-FFF2-40B4-BE49-F238E27FC236}">
                <a16:creationId xmlns:a16="http://schemas.microsoft.com/office/drawing/2014/main" id="{7842850A-C7DC-82FE-EF5B-C82E4CC0EE00}"/>
              </a:ext>
            </a:extLst>
          </p:cNvPr>
          <p:cNvSpPr/>
          <p:nvPr/>
        </p:nvSpPr>
        <p:spPr>
          <a:xfrm>
            <a:off x="281405" y="1432603"/>
            <a:ext cx="11276834" cy="3091864"/>
          </a:xfrm>
          <a:prstGeom prst="wedgeRoundRectCallout">
            <a:avLst>
              <a:gd name="adj1" fmla="val -18678"/>
              <a:gd name="adj2" fmla="val 64346"/>
              <a:gd name="adj3" fmla="val 16667"/>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1316AD6C-8127-9F28-8CDC-973CE2602B61}"/>
              </a:ext>
            </a:extLst>
          </p:cNvPr>
          <p:cNvSpPr txBox="1"/>
          <p:nvPr/>
        </p:nvSpPr>
        <p:spPr>
          <a:xfrm>
            <a:off x="633761" y="1268576"/>
            <a:ext cx="1881475" cy="461665"/>
          </a:xfrm>
          <a:prstGeom prst="rect">
            <a:avLst/>
          </a:prstGeom>
          <a:solidFill>
            <a:schemeClr val="bg1"/>
          </a:solidFill>
        </p:spPr>
        <p:txBody>
          <a:bodyPr wrap="square" rtlCol="0">
            <a:spAutoFit/>
          </a:bodyPr>
          <a:lstStyle/>
          <a:p>
            <a:pPr algn="ctr"/>
            <a:r>
              <a:rPr lang="ja-JP" altLang="en-US" sz="2400" b="1" dirty="0">
                <a:latin typeface="ＭＳ ゴシック" panose="020B0609070205080204" pitchFamily="49" charset="-128"/>
                <a:ea typeface="ＭＳ ゴシック" panose="020B0609070205080204" pitchFamily="49" charset="-128"/>
              </a:rPr>
              <a:t>学習データ</a:t>
            </a:r>
            <a:endParaRPr lang="en-US" altLang="ja-JP" sz="2400" dirty="0">
              <a:latin typeface="ＭＳ ゴシック" panose="020B0609070205080204" pitchFamily="49" charset="-128"/>
              <a:ea typeface="ＭＳ ゴシック" panose="020B0609070205080204" pitchFamily="49" charset="-128"/>
            </a:endParaRPr>
          </a:p>
        </p:txBody>
      </p:sp>
      <p:graphicFrame>
        <p:nvGraphicFramePr>
          <p:cNvPr id="52" name="表 12">
            <a:extLst>
              <a:ext uri="{FF2B5EF4-FFF2-40B4-BE49-F238E27FC236}">
                <a16:creationId xmlns:a16="http://schemas.microsoft.com/office/drawing/2014/main" id="{20BE4895-B252-99A6-85E5-F5CCD23B09A7}"/>
              </a:ext>
            </a:extLst>
          </p:cNvPr>
          <p:cNvGraphicFramePr>
            <a:graphicFrameLocks noGrp="1"/>
          </p:cNvGraphicFramePr>
          <p:nvPr>
            <p:extLst>
              <p:ext uri="{D42A27DB-BD31-4B8C-83A1-F6EECF244321}">
                <p14:modId xmlns:p14="http://schemas.microsoft.com/office/powerpoint/2010/main" val="2786778950"/>
              </p:ext>
            </p:extLst>
          </p:nvPr>
        </p:nvGraphicFramePr>
        <p:xfrm>
          <a:off x="895828" y="1791095"/>
          <a:ext cx="10047988" cy="1432560"/>
        </p:xfrm>
        <a:graphic>
          <a:graphicData uri="http://schemas.openxmlformats.org/drawingml/2006/table">
            <a:tbl>
              <a:tblPr firstRow="1" bandRow="1">
                <a:tableStyleId>{5C22544A-7EE6-4342-B048-85BDC9FD1C3A}</a:tableStyleId>
              </a:tblPr>
              <a:tblGrid>
                <a:gridCol w="3299716">
                  <a:extLst>
                    <a:ext uri="{9D8B030D-6E8A-4147-A177-3AD203B41FA5}">
                      <a16:colId xmlns:a16="http://schemas.microsoft.com/office/drawing/2014/main" val="2176485617"/>
                    </a:ext>
                  </a:extLst>
                </a:gridCol>
                <a:gridCol w="1232426">
                  <a:extLst>
                    <a:ext uri="{9D8B030D-6E8A-4147-A177-3AD203B41FA5}">
                      <a16:colId xmlns:a16="http://schemas.microsoft.com/office/drawing/2014/main" val="2657388196"/>
                    </a:ext>
                  </a:extLst>
                </a:gridCol>
                <a:gridCol w="3299716">
                  <a:extLst>
                    <a:ext uri="{9D8B030D-6E8A-4147-A177-3AD203B41FA5}">
                      <a16:colId xmlns:a16="http://schemas.microsoft.com/office/drawing/2014/main" val="2089604933"/>
                    </a:ext>
                  </a:extLst>
                </a:gridCol>
                <a:gridCol w="1232426">
                  <a:extLst>
                    <a:ext uri="{9D8B030D-6E8A-4147-A177-3AD203B41FA5}">
                      <a16:colId xmlns:a16="http://schemas.microsoft.com/office/drawing/2014/main" val="3151026169"/>
                    </a:ext>
                  </a:extLst>
                </a:gridCol>
                <a:gridCol w="983704">
                  <a:extLst>
                    <a:ext uri="{9D8B030D-6E8A-4147-A177-3AD203B41FA5}">
                      <a16:colId xmlns:a16="http://schemas.microsoft.com/office/drawing/2014/main" val="2106798588"/>
                    </a:ext>
                  </a:extLst>
                </a:gridCol>
              </a:tblGrid>
              <a:tr h="516311">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先行発話文</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感情</a:t>
                      </a:r>
                      <a:endPar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ラベル</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応答文</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対話行為ラベル</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25056134"/>
                  </a:ext>
                </a:extLst>
              </a:tr>
              <a:tr h="381743">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今日は学校がしんどかった</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お疲れ様、よく頑張ったね</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共感</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1" dirty="0">
                          <a:ln>
                            <a:noFill/>
                          </a:ln>
                          <a:solidFill>
                            <a:srgbClr val="C00000"/>
                          </a:solidFill>
                          <a:latin typeface="ＭＳ ゴシック" panose="020B0609070205080204" pitchFamily="49" charset="-128"/>
                          <a:ea typeface="ＭＳ ゴシック" panose="020B0609070205080204" pitchFamily="49" charset="-128"/>
                        </a:rPr>
                        <a:t>適切</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125245"/>
                  </a:ext>
                </a:extLst>
              </a:tr>
              <a:tr h="381743">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今日は学校がしんどかった</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もっとしんどい人がいるよ</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否定</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1" dirty="0">
                          <a:ln>
                            <a:noFill/>
                          </a:ln>
                          <a:solidFill>
                            <a:srgbClr val="002060"/>
                          </a:solidFill>
                          <a:latin typeface="ＭＳ ゴシック" panose="020B0609070205080204" pitchFamily="49" charset="-128"/>
                          <a:ea typeface="ＭＳ ゴシック" panose="020B0609070205080204" pitchFamily="49" charset="-128"/>
                        </a:rPr>
                        <a:t>不適切</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174070"/>
                  </a:ext>
                </a:extLst>
              </a:tr>
            </a:tbl>
          </a:graphicData>
        </a:graphic>
      </p:graphicFrame>
      <p:sp>
        <p:nvSpPr>
          <p:cNvPr id="12" name="スライド番号プレースホルダー 11">
            <a:extLst>
              <a:ext uri="{FF2B5EF4-FFF2-40B4-BE49-F238E27FC236}">
                <a16:creationId xmlns:a16="http://schemas.microsoft.com/office/drawing/2014/main" id="{5704ADB6-AC91-31C7-6501-E1447D2632A6}"/>
              </a:ext>
            </a:extLst>
          </p:cNvPr>
          <p:cNvSpPr>
            <a:spLocks noGrp="1"/>
          </p:cNvSpPr>
          <p:nvPr>
            <p:ph type="sldNum" sz="quarter" idx="12"/>
          </p:nvPr>
        </p:nvSpPr>
        <p:spPr>
          <a:xfrm>
            <a:off x="8610600" y="6356350"/>
            <a:ext cx="2743200" cy="365125"/>
          </a:xfrm>
        </p:spPr>
        <p:txBody>
          <a:bodyPr/>
          <a:lstStyle/>
          <a:p>
            <a:fld id="{57838FCF-A14C-4C7E-B01D-9AD4F030DE49}" type="slidenum">
              <a:rPr lang="ja-JP" altLang="en-US" smtClean="0"/>
              <a:pPr/>
              <a:t>12</a:t>
            </a:fld>
            <a:endParaRPr lang="ja-JP" altLang="en-US" dirty="0"/>
          </a:p>
        </p:txBody>
      </p:sp>
      <p:grpSp>
        <p:nvGrpSpPr>
          <p:cNvPr id="16" name="グループ化 15">
            <a:extLst>
              <a:ext uri="{FF2B5EF4-FFF2-40B4-BE49-F238E27FC236}">
                <a16:creationId xmlns:a16="http://schemas.microsoft.com/office/drawing/2014/main" id="{428080BE-02D4-6467-2EC9-E87CD2D36E6F}"/>
              </a:ext>
            </a:extLst>
          </p:cNvPr>
          <p:cNvGrpSpPr/>
          <p:nvPr/>
        </p:nvGrpSpPr>
        <p:grpSpPr>
          <a:xfrm>
            <a:off x="1491872" y="3356353"/>
            <a:ext cx="9087602" cy="995415"/>
            <a:chOff x="1402328" y="4046707"/>
            <a:chExt cx="9087602" cy="995415"/>
          </a:xfrm>
        </p:grpSpPr>
        <p:sp>
          <p:nvSpPr>
            <p:cNvPr id="47" name="正方形/長方形 46">
              <a:extLst>
                <a:ext uri="{FF2B5EF4-FFF2-40B4-BE49-F238E27FC236}">
                  <a16:creationId xmlns:a16="http://schemas.microsoft.com/office/drawing/2014/main" id="{0472918F-927B-56EE-9CF7-61BD4BFBE5AA}"/>
                </a:ext>
              </a:extLst>
            </p:cNvPr>
            <p:cNvSpPr/>
            <p:nvPr/>
          </p:nvSpPr>
          <p:spPr>
            <a:xfrm>
              <a:off x="1402328" y="4046707"/>
              <a:ext cx="8807116" cy="9954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6EEE8D2B-CC23-2253-5472-AB51A560473C}"/>
                </a:ext>
              </a:extLst>
            </p:cNvPr>
            <p:cNvSpPr txBox="1"/>
            <p:nvPr/>
          </p:nvSpPr>
          <p:spPr>
            <a:xfrm>
              <a:off x="1682814" y="4078164"/>
              <a:ext cx="8807116" cy="461665"/>
            </a:xfrm>
            <a:prstGeom prst="rect">
              <a:avLst/>
            </a:prstGeom>
            <a:noFill/>
          </p:spPr>
          <p:txBody>
            <a:bodyPr wrap="square" rtlCol="0">
              <a:spAutoFit/>
            </a:bodyPr>
            <a:lstStyle/>
            <a:p>
              <a:r>
                <a:rPr kumimoji="1" lang="ja-JP" altLang="en-US" sz="2400" dirty="0">
                  <a:solidFill>
                    <a:srgbClr val="C00000"/>
                  </a:solidFill>
                  <a:latin typeface="ＭＳ ゴシック" panose="020B0609070205080204" pitchFamily="49" charset="-128"/>
                  <a:ea typeface="ＭＳ ゴシック" panose="020B0609070205080204" pitchFamily="49" charset="-128"/>
                </a:rPr>
                <a:t>適切な感情ラベルと対話行為ラベルの組み合わせ</a:t>
              </a:r>
              <a:r>
                <a:rPr kumimoji="1" lang="ja-JP" altLang="en-US" sz="2400" dirty="0">
                  <a:latin typeface="ＭＳ ゴシック" panose="020B0609070205080204" pitchFamily="49" charset="-128"/>
                  <a:ea typeface="ＭＳ ゴシック" panose="020B0609070205080204" pitchFamily="49" charset="-128"/>
                </a:rPr>
                <a:t>のみで</a:t>
              </a:r>
              <a:r>
                <a:rPr kumimoji="1" lang="ja-JP" altLang="en-US" sz="2400" dirty="0">
                  <a:solidFill>
                    <a:srgbClr val="C00000"/>
                  </a:solidFill>
                  <a:latin typeface="ＭＳ ゴシック" panose="020B0609070205080204" pitchFamily="49" charset="-128"/>
                  <a:ea typeface="ＭＳ ゴシック" panose="020B0609070205080204" pitchFamily="49" charset="-128"/>
                </a:rPr>
                <a:t>学習</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370A12A-E1D1-6214-6622-6E85210DD2C2}"/>
                </a:ext>
              </a:extLst>
            </p:cNvPr>
            <p:cNvSpPr txBox="1"/>
            <p:nvPr/>
          </p:nvSpPr>
          <p:spPr>
            <a:xfrm>
              <a:off x="1982556" y="4497760"/>
              <a:ext cx="8050267"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より共感的な応答生成が可能になることが期待できる</a:t>
              </a:r>
            </a:p>
          </p:txBody>
        </p:sp>
      </p:grpSp>
      <p:sp>
        <p:nvSpPr>
          <p:cNvPr id="3" name="正方形/長方形 2">
            <a:extLst>
              <a:ext uri="{FF2B5EF4-FFF2-40B4-BE49-F238E27FC236}">
                <a16:creationId xmlns:a16="http://schemas.microsoft.com/office/drawing/2014/main" id="{66F6FC09-891B-995A-B846-118615A81F78}"/>
              </a:ext>
            </a:extLst>
          </p:cNvPr>
          <p:cNvSpPr/>
          <p:nvPr/>
        </p:nvSpPr>
        <p:spPr>
          <a:xfrm>
            <a:off x="0" y="-70021"/>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A7DB559-7EE3-661A-2108-230D6F681A39}"/>
              </a:ext>
            </a:extLst>
          </p:cNvPr>
          <p:cNvSpPr txBox="1"/>
          <p:nvPr/>
        </p:nvSpPr>
        <p:spPr>
          <a:xfrm>
            <a:off x="239126" y="99383"/>
            <a:ext cx="12052335"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4800" b="1" dirty="0">
                <a:latin typeface="ＭＳ ゴシック" panose="020B0609070205080204" pitchFamily="49" charset="-128"/>
                <a:ea typeface="ＭＳ ゴシック" panose="020B0609070205080204" pitchFamily="49" charset="-128"/>
              </a:rPr>
              <a:t>(1.</a:t>
            </a:r>
            <a:r>
              <a:rPr lang="ja-JP" altLang="en-US" sz="4800" b="1" dirty="0">
                <a:latin typeface="ＭＳ ゴシック" panose="020B0609070205080204" pitchFamily="49" charset="-128"/>
                <a:ea typeface="ＭＳ ゴシック" panose="020B0609070205080204" pitchFamily="49" charset="-128"/>
              </a:rPr>
              <a:t>学習データフィルタリング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17" name="グループ化 16">
            <a:extLst>
              <a:ext uri="{FF2B5EF4-FFF2-40B4-BE49-F238E27FC236}">
                <a16:creationId xmlns:a16="http://schemas.microsoft.com/office/drawing/2014/main" id="{78D5D1F3-BCFC-D4E4-2CE7-B1A6AA10C7D3}"/>
              </a:ext>
            </a:extLst>
          </p:cNvPr>
          <p:cNvGrpSpPr/>
          <p:nvPr/>
        </p:nvGrpSpPr>
        <p:grpSpPr>
          <a:xfrm>
            <a:off x="160619" y="4943451"/>
            <a:ext cx="11932861" cy="1249878"/>
            <a:chOff x="55289" y="5425398"/>
            <a:chExt cx="11932861" cy="1249878"/>
          </a:xfrm>
        </p:grpSpPr>
        <p:grpSp>
          <p:nvGrpSpPr>
            <p:cNvPr id="5" name="グループ化 4">
              <a:extLst>
                <a:ext uri="{FF2B5EF4-FFF2-40B4-BE49-F238E27FC236}">
                  <a16:creationId xmlns:a16="http://schemas.microsoft.com/office/drawing/2014/main" id="{2D13E0C5-0874-FA9D-FCE7-66B34DA2FDD3}"/>
                </a:ext>
              </a:extLst>
            </p:cNvPr>
            <p:cNvGrpSpPr/>
            <p:nvPr/>
          </p:nvGrpSpPr>
          <p:grpSpPr>
            <a:xfrm>
              <a:off x="55289" y="5425398"/>
              <a:ext cx="11932861" cy="1249878"/>
              <a:chOff x="-579108" y="1248797"/>
              <a:chExt cx="10383754" cy="1249878"/>
            </a:xfrm>
          </p:grpSpPr>
          <p:grpSp>
            <p:nvGrpSpPr>
              <p:cNvPr id="13" name="グループ化 12">
                <a:extLst>
                  <a:ext uri="{FF2B5EF4-FFF2-40B4-BE49-F238E27FC236}">
                    <a16:creationId xmlns:a16="http://schemas.microsoft.com/office/drawing/2014/main" id="{4BC21A67-4E02-4C51-955D-C46CED3E211B}"/>
                  </a:ext>
                </a:extLst>
              </p:cNvPr>
              <p:cNvGrpSpPr/>
              <p:nvPr/>
            </p:nvGrpSpPr>
            <p:grpSpPr>
              <a:xfrm>
                <a:off x="-579108" y="1248797"/>
                <a:ext cx="2233896" cy="1214541"/>
                <a:chOff x="-611175" y="1305140"/>
                <a:chExt cx="2233896" cy="1214541"/>
              </a:xfrm>
            </p:grpSpPr>
            <p:sp>
              <p:nvSpPr>
                <p:cNvPr id="40" name="四角形: 角を丸くする 39">
                  <a:extLst>
                    <a:ext uri="{FF2B5EF4-FFF2-40B4-BE49-F238E27FC236}">
                      <a16:creationId xmlns:a16="http://schemas.microsoft.com/office/drawing/2014/main" id="{DE9A0AA3-2A97-C46A-59F0-0E7559E2DCEF}"/>
                    </a:ext>
                  </a:extLst>
                </p:cNvPr>
                <p:cNvSpPr/>
                <p:nvPr/>
              </p:nvSpPr>
              <p:spPr>
                <a:xfrm>
                  <a:off x="-526733" y="1305140"/>
                  <a:ext cx="2090441" cy="1214541"/>
                </a:xfrm>
                <a:prstGeom prst="roundRec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41" name="テキスト ボックス 40">
                  <a:extLst>
                    <a:ext uri="{FF2B5EF4-FFF2-40B4-BE49-F238E27FC236}">
                      <a16:creationId xmlns:a16="http://schemas.microsoft.com/office/drawing/2014/main" id="{E7A770BA-C9DF-1077-5322-15CD84060ADD}"/>
                    </a:ext>
                  </a:extLst>
                </p:cNvPr>
                <p:cNvSpPr txBox="1"/>
                <p:nvPr/>
              </p:nvSpPr>
              <p:spPr>
                <a:xfrm>
                  <a:off x="-611175" y="1347848"/>
                  <a:ext cx="2233896"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学習データ</a:t>
                  </a:r>
                </a:p>
              </p:txBody>
            </p:sp>
          </p:grpSp>
          <p:grpSp>
            <p:nvGrpSpPr>
              <p:cNvPr id="29" name="グループ化 28">
                <a:extLst>
                  <a:ext uri="{FF2B5EF4-FFF2-40B4-BE49-F238E27FC236}">
                    <a16:creationId xmlns:a16="http://schemas.microsoft.com/office/drawing/2014/main" id="{1FBF642A-57EC-CCF7-C15D-73B7A2733F71}"/>
                  </a:ext>
                </a:extLst>
              </p:cNvPr>
              <p:cNvGrpSpPr/>
              <p:nvPr/>
            </p:nvGrpSpPr>
            <p:grpSpPr>
              <a:xfrm>
                <a:off x="3292446" y="1267011"/>
                <a:ext cx="2976311" cy="1231664"/>
                <a:chOff x="3478782" y="2075342"/>
                <a:chExt cx="4026777" cy="1916817"/>
              </a:xfrm>
            </p:grpSpPr>
            <p:sp>
              <p:nvSpPr>
                <p:cNvPr id="38" name="四角形: 角を丸くする 37">
                  <a:extLst>
                    <a:ext uri="{FF2B5EF4-FFF2-40B4-BE49-F238E27FC236}">
                      <a16:creationId xmlns:a16="http://schemas.microsoft.com/office/drawing/2014/main" id="{07EEB747-6BE5-1DD1-240C-038608A1B950}"/>
                    </a:ext>
                  </a:extLst>
                </p:cNvPr>
                <p:cNvSpPr/>
                <p:nvPr/>
              </p:nvSpPr>
              <p:spPr>
                <a:xfrm>
                  <a:off x="3837871" y="2075342"/>
                  <a:ext cx="3305035" cy="1916817"/>
                </a:xfrm>
                <a:prstGeom prst="roundRec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39" name="テキスト ボックス 38">
                  <a:extLst>
                    <a:ext uri="{FF2B5EF4-FFF2-40B4-BE49-F238E27FC236}">
                      <a16:creationId xmlns:a16="http://schemas.microsoft.com/office/drawing/2014/main" id="{BBD1108F-AAD1-5BAA-9598-1BD40D9D555A}"/>
                    </a:ext>
                  </a:extLst>
                </p:cNvPr>
                <p:cNvSpPr txBox="1"/>
                <p:nvPr/>
              </p:nvSpPr>
              <p:spPr>
                <a:xfrm>
                  <a:off x="3478782" y="2399766"/>
                  <a:ext cx="4026777" cy="1293266"/>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フィルタリング後</a:t>
                  </a:r>
                  <a:endParaRPr kumimoji="1"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学習データ</a:t>
                  </a:r>
                  <a:endParaRPr kumimoji="1" lang="ja-JP" altLang="en-US" sz="2400" dirty="0">
                    <a:latin typeface="ＭＳ ゴシック" panose="020B0609070205080204" pitchFamily="49" charset="-128"/>
                    <a:ea typeface="ＭＳ ゴシック" panose="020B0609070205080204" pitchFamily="49" charset="-128"/>
                  </a:endParaRPr>
                </a:p>
              </p:txBody>
            </p:sp>
          </p:grpSp>
          <p:grpSp>
            <p:nvGrpSpPr>
              <p:cNvPr id="30" name="グループ化 29">
                <a:extLst>
                  <a:ext uri="{FF2B5EF4-FFF2-40B4-BE49-F238E27FC236}">
                    <a16:creationId xmlns:a16="http://schemas.microsoft.com/office/drawing/2014/main" id="{1F61C631-7D8F-DEE1-1BE9-556B7B014063}"/>
                  </a:ext>
                </a:extLst>
              </p:cNvPr>
              <p:cNvGrpSpPr/>
              <p:nvPr/>
            </p:nvGrpSpPr>
            <p:grpSpPr>
              <a:xfrm>
                <a:off x="7135702" y="1248797"/>
                <a:ext cx="2668944" cy="1200329"/>
                <a:chOff x="6951667" y="1351399"/>
                <a:chExt cx="2668944" cy="1200329"/>
              </a:xfrm>
            </p:grpSpPr>
            <p:sp>
              <p:nvSpPr>
                <p:cNvPr id="36" name="正方形/長方形 35">
                  <a:extLst>
                    <a:ext uri="{FF2B5EF4-FFF2-40B4-BE49-F238E27FC236}">
                      <a16:creationId xmlns:a16="http://schemas.microsoft.com/office/drawing/2014/main" id="{70AEBF12-DC9F-3EB6-4E5C-780E59DE424B}"/>
                    </a:ext>
                  </a:extLst>
                </p:cNvPr>
                <p:cNvSpPr/>
                <p:nvPr/>
              </p:nvSpPr>
              <p:spPr>
                <a:xfrm>
                  <a:off x="6951667" y="1351399"/>
                  <a:ext cx="2429086" cy="1200329"/>
                </a:xfrm>
                <a:prstGeom prst="rect">
                  <a:avLst/>
                </a:prstGeom>
                <a:solidFill>
                  <a:srgbClr val="FCCCCC"/>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37" name="テキスト ボックス 36">
                  <a:extLst>
                    <a:ext uri="{FF2B5EF4-FFF2-40B4-BE49-F238E27FC236}">
                      <a16:creationId xmlns:a16="http://schemas.microsoft.com/office/drawing/2014/main" id="{02932E8E-5F5F-EF48-023F-189990947F72}"/>
                    </a:ext>
                  </a:extLst>
                </p:cNvPr>
                <p:cNvSpPr txBox="1"/>
                <p:nvPr/>
              </p:nvSpPr>
              <p:spPr>
                <a:xfrm>
                  <a:off x="7132044" y="1695245"/>
                  <a:ext cx="2488567"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対話生成モデル</a:t>
                  </a:r>
                </a:p>
              </p:txBody>
            </p:sp>
          </p:grpSp>
          <p:cxnSp>
            <p:nvCxnSpPr>
              <p:cNvPr id="31" name="直線矢印コネクタ 30">
                <a:extLst>
                  <a:ext uri="{FF2B5EF4-FFF2-40B4-BE49-F238E27FC236}">
                    <a16:creationId xmlns:a16="http://schemas.microsoft.com/office/drawing/2014/main" id="{98756087-06EA-2970-461F-A5364B87D71B}"/>
                  </a:ext>
                </a:extLst>
              </p:cNvPr>
              <p:cNvCxnSpPr>
                <a:cxnSpLocks/>
              </p:cNvCxnSpPr>
              <p:nvPr/>
            </p:nvCxnSpPr>
            <p:spPr>
              <a:xfrm>
                <a:off x="1595776" y="1412716"/>
                <a:ext cx="1962083" cy="0"/>
              </a:xfrm>
              <a:prstGeom prst="straightConnector1">
                <a:avLst/>
              </a:prstGeom>
              <a:ln w="28575">
                <a:solidFill>
                  <a:schemeClr val="bg2">
                    <a:lumMod val="2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7F8B00-E7B3-A2FD-9576-E9109E06AD6B}"/>
                  </a:ext>
                </a:extLst>
              </p:cNvPr>
              <p:cNvCxnSpPr>
                <a:cxnSpLocks/>
              </p:cNvCxnSpPr>
              <p:nvPr/>
            </p:nvCxnSpPr>
            <p:spPr>
              <a:xfrm>
                <a:off x="6000708" y="1455775"/>
                <a:ext cx="1150893" cy="0"/>
              </a:xfrm>
              <a:prstGeom prst="straightConnector1">
                <a:avLst/>
              </a:prstGeom>
              <a:ln w="28575">
                <a:solidFill>
                  <a:schemeClr val="bg2">
                    <a:lumMod val="2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3" name="二等辺三角形 32">
                <a:extLst>
                  <a:ext uri="{FF2B5EF4-FFF2-40B4-BE49-F238E27FC236}">
                    <a16:creationId xmlns:a16="http://schemas.microsoft.com/office/drawing/2014/main" id="{8AA0914B-0FD0-3B08-5E66-52B09722FE38}"/>
                  </a:ext>
                </a:extLst>
              </p:cNvPr>
              <p:cNvSpPr/>
              <p:nvPr/>
            </p:nvSpPr>
            <p:spPr>
              <a:xfrm>
                <a:off x="2462721" y="1352252"/>
                <a:ext cx="331770" cy="2464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sp>
            <p:nvSpPr>
              <p:cNvPr id="34" name="テキスト ボックス 33">
                <a:extLst>
                  <a:ext uri="{FF2B5EF4-FFF2-40B4-BE49-F238E27FC236}">
                    <a16:creationId xmlns:a16="http://schemas.microsoft.com/office/drawing/2014/main" id="{CEF6069F-B0D7-8E16-AE61-9E019EFBD316}"/>
                  </a:ext>
                </a:extLst>
              </p:cNvPr>
              <p:cNvSpPr txBox="1"/>
              <p:nvPr/>
            </p:nvSpPr>
            <p:spPr>
              <a:xfrm>
                <a:off x="1077583" y="1750902"/>
                <a:ext cx="302233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フィルタリング</a:t>
                </a:r>
              </a:p>
            </p:txBody>
          </p:sp>
          <p:sp>
            <p:nvSpPr>
              <p:cNvPr id="35" name="テキスト ボックス 34">
                <a:extLst>
                  <a:ext uri="{FF2B5EF4-FFF2-40B4-BE49-F238E27FC236}">
                    <a16:creationId xmlns:a16="http://schemas.microsoft.com/office/drawing/2014/main" id="{721622E3-DC5A-AD58-77D6-A7E436F57B0F}"/>
                  </a:ext>
                </a:extLst>
              </p:cNvPr>
              <p:cNvSpPr txBox="1"/>
              <p:nvPr/>
            </p:nvSpPr>
            <p:spPr>
              <a:xfrm>
                <a:off x="6000708" y="1616713"/>
                <a:ext cx="1085801" cy="470233"/>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訓練</a:t>
                </a:r>
              </a:p>
            </p:txBody>
          </p:sp>
        </p:grpSp>
        <p:grpSp>
          <p:nvGrpSpPr>
            <p:cNvPr id="6" name="グループ化 5">
              <a:extLst>
                <a:ext uri="{FF2B5EF4-FFF2-40B4-BE49-F238E27FC236}">
                  <a16:creationId xmlns:a16="http://schemas.microsoft.com/office/drawing/2014/main" id="{AF68D2C3-4399-8934-5228-8D218A87ACA9}"/>
                </a:ext>
              </a:extLst>
            </p:cNvPr>
            <p:cNvGrpSpPr/>
            <p:nvPr/>
          </p:nvGrpSpPr>
          <p:grpSpPr>
            <a:xfrm>
              <a:off x="185482" y="5876966"/>
              <a:ext cx="2320402" cy="707886"/>
              <a:chOff x="333849" y="3859387"/>
              <a:chExt cx="2320402" cy="707886"/>
            </a:xfrm>
          </p:grpSpPr>
          <p:sp>
            <p:nvSpPr>
              <p:cNvPr id="9" name="テキスト ボックス 8">
                <a:extLst>
                  <a:ext uri="{FF2B5EF4-FFF2-40B4-BE49-F238E27FC236}">
                    <a16:creationId xmlns:a16="http://schemas.microsoft.com/office/drawing/2014/main" id="{968FC1B8-B197-DF47-3443-D0CF5512823D}"/>
                  </a:ext>
                </a:extLst>
              </p:cNvPr>
              <p:cNvSpPr txBox="1"/>
              <p:nvPr/>
            </p:nvSpPr>
            <p:spPr>
              <a:xfrm>
                <a:off x="333849" y="3859387"/>
                <a:ext cx="2309525" cy="707886"/>
              </a:xfrm>
              <a:prstGeom prst="rect">
                <a:avLst/>
              </a:prstGeom>
              <a:noFill/>
            </p:spPr>
            <p:txBody>
              <a:bodyPr wrap="square" rtlCol="0">
                <a:spAutoFit/>
              </a:bodyPr>
              <a:lstStyle/>
              <a:p>
                <a:pPr algn="ctr"/>
                <a:r>
                  <a:rPr kumimoji="1" lang="en-US" altLang="ja-JP" sz="2000" dirty="0">
                    <a:latin typeface="ＭＳ ゴシック" panose="020B0609070205080204" pitchFamily="49" charset="-128"/>
                    <a:ea typeface="ＭＳ ゴシック" panose="020B0609070205080204" pitchFamily="49" charset="-128"/>
                  </a:rPr>
                  <a:t>JAIST</a:t>
                </a:r>
                <a:r>
                  <a:rPr kumimoji="1" lang="ja-JP" altLang="en-US" sz="2000" dirty="0">
                    <a:latin typeface="ＭＳ ゴシック" panose="020B0609070205080204" pitchFamily="49" charset="-128"/>
                    <a:ea typeface="ＭＳ ゴシック" panose="020B0609070205080204" pitchFamily="49" charset="-128"/>
                  </a:rPr>
                  <a:t>タグ付き</a:t>
                </a:r>
                <a:endParaRPr kumimoji="1" lang="en-US" altLang="ja-JP" sz="2000" dirty="0">
                  <a:latin typeface="ＭＳ ゴシック" panose="020B0609070205080204" pitchFamily="49" charset="-128"/>
                  <a:ea typeface="ＭＳ ゴシック" panose="020B0609070205080204" pitchFamily="49" charset="-128"/>
                </a:endParaRPr>
              </a:p>
              <a:p>
                <a:pPr algn="ctr"/>
                <a:r>
                  <a:rPr kumimoji="1" lang="ja-JP" altLang="en-US" sz="2000" dirty="0">
                    <a:latin typeface="ＭＳ ゴシック" panose="020B0609070205080204" pitchFamily="49" charset="-128"/>
                    <a:ea typeface="ＭＳ ゴシック" panose="020B0609070205080204" pitchFamily="49" charset="-128"/>
                  </a:rPr>
                  <a:t>自由対話コーパス</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4" name="大かっこ 13">
                <a:extLst>
                  <a:ext uri="{FF2B5EF4-FFF2-40B4-BE49-F238E27FC236}">
                    <a16:creationId xmlns:a16="http://schemas.microsoft.com/office/drawing/2014/main" id="{CDD56495-9BB2-E37C-01DD-388C8320530F}"/>
                  </a:ext>
                </a:extLst>
              </p:cNvPr>
              <p:cNvSpPr/>
              <p:nvPr/>
            </p:nvSpPr>
            <p:spPr>
              <a:xfrm>
                <a:off x="344726" y="3885354"/>
                <a:ext cx="2309525" cy="655952"/>
              </a:xfrm>
              <a:prstGeom prst="bracketPair">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2" name="テキスト ボックス 1">
            <a:extLst>
              <a:ext uri="{FF2B5EF4-FFF2-40B4-BE49-F238E27FC236}">
                <a16:creationId xmlns:a16="http://schemas.microsoft.com/office/drawing/2014/main" id="{C4AF31A6-2E4E-8E9C-132B-AF369E9EBBD5}"/>
              </a:ext>
            </a:extLst>
          </p:cNvPr>
          <p:cNvSpPr txBox="1"/>
          <p:nvPr/>
        </p:nvSpPr>
        <p:spPr>
          <a:xfrm>
            <a:off x="288821" y="6303697"/>
            <a:ext cx="11540497"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・組み合わせ</a:t>
            </a:r>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感情</a:t>
            </a:r>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対話行為</a:t>
            </a:r>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の決定を共感的な対話からデータとして確認し決定</a:t>
            </a:r>
          </a:p>
        </p:txBody>
      </p:sp>
    </p:spTree>
    <p:extLst>
      <p:ext uri="{BB962C8B-B14F-4D97-AF65-F5344CB8AC3E}">
        <p14:creationId xmlns:p14="http://schemas.microsoft.com/office/powerpoint/2010/main" val="114526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DF6E354-5F89-D687-C47E-CBA7F8733542}"/>
              </a:ext>
            </a:extLst>
          </p:cNvPr>
          <p:cNvSpPr>
            <a:spLocks noGrp="1"/>
          </p:cNvSpPr>
          <p:nvPr>
            <p:ph type="sldNum" sz="quarter" idx="12"/>
          </p:nvPr>
        </p:nvSpPr>
        <p:spPr/>
        <p:txBody>
          <a:bodyPr/>
          <a:lstStyle/>
          <a:p>
            <a:fld id="{5B6C089B-A106-4657-A463-66A469B70B37}" type="slidenum">
              <a:rPr kumimoji="1" lang="ja-JP" altLang="en-US" smtClean="0"/>
              <a:t>13</a:t>
            </a:fld>
            <a:endParaRPr kumimoji="1" lang="ja-JP" altLang="en-US"/>
          </a:p>
        </p:txBody>
      </p:sp>
      <p:sp>
        <p:nvSpPr>
          <p:cNvPr id="3" name="正方形/長方形 2">
            <a:extLst>
              <a:ext uri="{FF2B5EF4-FFF2-40B4-BE49-F238E27FC236}">
                <a16:creationId xmlns:a16="http://schemas.microsoft.com/office/drawing/2014/main" id="{8D5327A2-8A6E-A06C-862C-907F3E1C0680}"/>
              </a:ext>
            </a:extLst>
          </p:cNvPr>
          <p:cNvSpPr/>
          <p:nvPr/>
        </p:nvSpPr>
        <p:spPr>
          <a:xfrm>
            <a:off x="0" y="-70021"/>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9231A64-FA8A-D395-7428-A897B7948C66}"/>
              </a:ext>
            </a:extLst>
          </p:cNvPr>
          <p:cNvSpPr txBox="1"/>
          <p:nvPr/>
        </p:nvSpPr>
        <p:spPr>
          <a:xfrm>
            <a:off x="239126" y="99383"/>
            <a:ext cx="12052335"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ユーザの</a:t>
            </a:r>
            <a:r>
              <a:rPr kumimoji="1" lang="ja-JP" altLang="en-US" sz="6000" b="1" dirty="0">
                <a:latin typeface="ＭＳ ゴシック" panose="020B0609070205080204" pitchFamily="49" charset="-128"/>
                <a:ea typeface="ＭＳ ゴシック" panose="020B0609070205080204" pitchFamily="49" charset="-128"/>
              </a:rPr>
              <a:t>感情と応答</a:t>
            </a:r>
            <a:r>
              <a:rPr lang="ja-JP" altLang="en-US" sz="6000" b="1" dirty="0">
                <a:latin typeface="ＭＳ ゴシック" panose="020B0609070205080204" pitchFamily="49" charset="-128"/>
                <a:ea typeface="ＭＳ ゴシック" panose="020B0609070205080204" pitchFamily="49" charset="-128"/>
              </a:rPr>
              <a:t>の</a:t>
            </a:r>
            <a:r>
              <a:rPr kumimoji="1" lang="ja-JP" altLang="en-US" sz="6000" b="1" dirty="0">
                <a:latin typeface="ＭＳ ゴシック" panose="020B0609070205080204" pitchFamily="49" charset="-128"/>
                <a:ea typeface="ＭＳ ゴシック" panose="020B0609070205080204" pitchFamily="49" charset="-128"/>
              </a:rPr>
              <a:t>対話行為</a:t>
            </a:r>
          </a:p>
        </p:txBody>
      </p:sp>
      <p:grpSp>
        <p:nvGrpSpPr>
          <p:cNvPr id="13" name="グループ化 12">
            <a:extLst>
              <a:ext uri="{FF2B5EF4-FFF2-40B4-BE49-F238E27FC236}">
                <a16:creationId xmlns:a16="http://schemas.microsoft.com/office/drawing/2014/main" id="{824C5124-5DE5-DA62-8A81-7BE4CC538497}"/>
              </a:ext>
            </a:extLst>
          </p:cNvPr>
          <p:cNvGrpSpPr/>
          <p:nvPr/>
        </p:nvGrpSpPr>
        <p:grpSpPr>
          <a:xfrm>
            <a:off x="184427" y="1249825"/>
            <a:ext cx="11823146" cy="461665"/>
            <a:chOff x="102555" y="1310980"/>
            <a:chExt cx="11823146" cy="461665"/>
          </a:xfrm>
        </p:grpSpPr>
        <p:sp>
          <p:nvSpPr>
            <p:cNvPr id="8" name="テキスト ボックス 7">
              <a:extLst>
                <a:ext uri="{FF2B5EF4-FFF2-40B4-BE49-F238E27FC236}">
                  <a16:creationId xmlns:a16="http://schemas.microsoft.com/office/drawing/2014/main" id="{21EA76DB-48F1-E28E-6DFD-F6D038C88B2C}"/>
                </a:ext>
              </a:extLst>
            </p:cNvPr>
            <p:cNvSpPr txBox="1"/>
            <p:nvPr/>
          </p:nvSpPr>
          <p:spPr>
            <a:xfrm>
              <a:off x="102555" y="1310980"/>
              <a:ext cx="7190072" cy="461665"/>
            </a:xfrm>
            <a:prstGeom prst="rect">
              <a:avLst/>
            </a:prstGeom>
            <a:noFill/>
          </p:spPr>
          <p:txBody>
            <a:bodyPr wrap="square" rtlCol="0">
              <a:spAutoFit/>
            </a:bodyPr>
            <a:lstStyle/>
            <a:p>
              <a:r>
                <a:rPr lang="en-US" altLang="ja-JP" sz="2400" dirty="0">
                  <a:latin typeface="ＭＳ ゴシック" panose="020B0609070205080204" pitchFamily="49" charset="-128"/>
                  <a:ea typeface="ＭＳ ゴシック" panose="020B0609070205080204" pitchFamily="49" charset="-128"/>
                </a:rPr>
                <a:t>JP Empathetic Dialogues</a:t>
              </a:r>
              <a:r>
                <a:rPr lang="ja-JP" altLang="en-US" sz="2400" dirty="0">
                  <a:latin typeface="ＭＳ ゴシック" panose="020B0609070205080204" pitchFamily="49" charset="-128"/>
                  <a:ea typeface="ＭＳ ゴシック" panose="020B0609070205080204" pitchFamily="49" charset="-128"/>
                </a:rPr>
                <a:t>に対話行為ラベルを付与</a:t>
              </a:r>
              <a:endParaRPr kumimoji="1" lang="en-US" altLang="ja-JP" sz="105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75C76D0-00E0-D0EB-B9AA-A0491FFE5F1D}"/>
                </a:ext>
              </a:extLst>
            </p:cNvPr>
            <p:cNvSpPr txBox="1"/>
            <p:nvPr/>
          </p:nvSpPr>
          <p:spPr>
            <a:xfrm>
              <a:off x="7035044" y="1310980"/>
              <a:ext cx="4890657"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 </a:t>
              </a:r>
              <a:r>
                <a:rPr lang="ja-JP" altLang="en-US" sz="2400" b="1" dirty="0">
                  <a:latin typeface="ＭＳ ゴシック" panose="020B0609070205080204" pitchFamily="49" charset="-128"/>
                  <a:ea typeface="ＭＳ ゴシック" panose="020B0609070205080204" pitchFamily="49" charset="-128"/>
                </a:rPr>
                <a:t>感情</a:t>
              </a:r>
              <a:r>
                <a:rPr lang="ja-JP" altLang="en-US" sz="2400" dirty="0">
                  <a:latin typeface="ＭＳ ゴシック" panose="020B0609070205080204" pitchFamily="49" charset="-128"/>
                  <a:ea typeface="ＭＳ ゴシック" panose="020B0609070205080204" pitchFamily="49" charset="-128"/>
                </a:rPr>
                <a:t>と</a:t>
              </a:r>
              <a:r>
                <a:rPr lang="ja-JP" altLang="en-US" sz="2400" b="1" dirty="0">
                  <a:latin typeface="ＭＳ ゴシック" panose="020B0609070205080204" pitchFamily="49" charset="-128"/>
                  <a:ea typeface="ＭＳ ゴシック" panose="020B0609070205080204" pitchFamily="49" charset="-128"/>
                </a:rPr>
                <a:t>対話行為</a:t>
              </a:r>
              <a:r>
                <a:rPr lang="ja-JP" altLang="en-US" sz="2400" dirty="0">
                  <a:latin typeface="ＭＳ ゴシック" panose="020B0609070205080204" pitchFamily="49" charset="-128"/>
                  <a:ea typeface="ＭＳ ゴシック" panose="020B0609070205080204" pitchFamily="49" charset="-128"/>
                </a:rPr>
                <a:t>の傾向を調査</a:t>
              </a:r>
              <a:endParaRPr kumimoji="1" lang="en-US" altLang="ja-JP" sz="1050" b="1" dirty="0">
                <a:latin typeface="ＭＳ ゴシック" panose="020B0609070205080204" pitchFamily="49" charset="-128"/>
                <a:ea typeface="ＭＳ ゴシック" panose="020B0609070205080204" pitchFamily="49" charset="-128"/>
              </a:endParaRPr>
            </a:p>
          </p:txBody>
        </p:sp>
      </p:grpSp>
      <p:graphicFrame>
        <p:nvGraphicFramePr>
          <p:cNvPr id="15" name="表 16">
            <a:extLst>
              <a:ext uri="{FF2B5EF4-FFF2-40B4-BE49-F238E27FC236}">
                <a16:creationId xmlns:a16="http://schemas.microsoft.com/office/drawing/2014/main" id="{5319221C-BEE4-056F-06CC-F3E265599B0B}"/>
              </a:ext>
            </a:extLst>
          </p:cNvPr>
          <p:cNvGraphicFramePr>
            <a:graphicFrameLocks noGrp="1"/>
          </p:cNvGraphicFramePr>
          <p:nvPr>
            <p:extLst>
              <p:ext uri="{D42A27DB-BD31-4B8C-83A1-F6EECF244321}">
                <p14:modId xmlns:p14="http://schemas.microsoft.com/office/powerpoint/2010/main" val="1489813692"/>
              </p:ext>
            </p:extLst>
          </p:nvPr>
        </p:nvGraphicFramePr>
        <p:xfrm>
          <a:off x="415190" y="1779032"/>
          <a:ext cx="11540704" cy="3474720"/>
        </p:xfrm>
        <a:graphic>
          <a:graphicData uri="http://schemas.openxmlformats.org/drawingml/2006/table">
            <a:tbl>
              <a:tblPr firstRow="1" bandRow="1">
                <a:tableStyleId>{5C22544A-7EE6-4342-B048-85BDC9FD1C3A}</a:tableStyleId>
              </a:tblPr>
              <a:tblGrid>
                <a:gridCol w="1032752">
                  <a:extLst>
                    <a:ext uri="{9D8B030D-6E8A-4147-A177-3AD203B41FA5}">
                      <a16:colId xmlns:a16="http://schemas.microsoft.com/office/drawing/2014/main" val="3185701122"/>
                    </a:ext>
                  </a:extLst>
                </a:gridCol>
                <a:gridCol w="1032752">
                  <a:extLst>
                    <a:ext uri="{9D8B030D-6E8A-4147-A177-3AD203B41FA5}">
                      <a16:colId xmlns:a16="http://schemas.microsoft.com/office/drawing/2014/main" val="1950271873"/>
                    </a:ext>
                  </a:extLst>
                </a:gridCol>
                <a:gridCol w="1184400">
                  <a:extLst>
                    <a:ext uri="{9D8B030D-6E8A-4147-A177-3AD203B41FA5}">
                      <a16:colId xmlns:a16="http://schemas.microsoft.com/office/drawing/2014/main" val="3454585746"/>
                    </a:ext>
                  </a:extLst>
                </a:gridCol>
                <a:gridCol w="1184400">
                  <a:extLst>
                    <a:ext uri="{9D8B030D-6E8A-4147-A177-3AD203B41FA5}">
                      <a16:colId xmlns:a16="http://schemas.microsoft.com/office/drawing/2014/main" val="4224222323"/>
                    </a:ext>
                  </a:extLst>
                </a:gridCol>
                <a:gridCol w="1184400">
                  <a:extLst>
                    <a:ext uri="{9D8B030D-6E8A-4147-A177-3AD203B41FA5}">
                      <a16:colId xmlns:a16="http://schemas.microsoft.com/office/drawing/2014/main" val="1057027319"/>
                    </a:ext>
                  </a:extLst>
                </a:gridCol>
                <a:gridCol w="1184400">
                  <a:extLst>
                    <a:ext uri="{9D8B030D-6E8A-4147-A177-3AD203B41FA5}">
                      <a16:colId xmlns:a16="http://schemas.microsoft.com/office/drawing/2014/main" val="2149277242"/>
                    </a:ext>
                  </a:extLst>
                </a:gridCol>
                <a:gridCol w="1184400">
                  <a:extLst>
                    <a:ext uri="{9D8B030D-6E8A-4147-A177-3AD203B41FA5}">
                      <a16:colId xmlns:a16="http://schemas.microsoft.com/office/drawing/2014/main" val="1779014141"/>
                    </a:ext>
                  </a:extLst>
                </a:gridCol>
                <a:gridCol w="1184400">
                  <a:extLst>
                    <a:ext uri="{9D8B030D-6E8A-4147-A177-3AD203B41FA5}">
                      <a16:colId xmlns:a16="http://schemas.microsoft.com/office/drawing/2014/main" val="2873576650"/>
                    </a:ext>
                  </a:extLst>
                </a:gridCol>
                <a:gridCol w="1184400">
                  <a:extLst>
                    <a:ext uri="{9D8B030D-6E8A-4147-A177-3AD203B41FA5}">
                      <a16:colId xmlns:a16="http://schemas.microsoft.com/office/drawing/2014/main" val="4038959723"/>
                    </a:ext>
                  </a:extLst>
                </a:gridCol>
                <a:gridCol w="1184400">
                  <a:extLst>
                    <a:ext uri="{9D8B030D-6E8A-4147-A177-3AD203B41FA5}">
                      <a16:colId xmlns:a16="http://schemas.microsoft.com/office/drawing/2014/main" val="949485800"/>
                    </a:ext>
                  </a:extLst>
                </a:gridCol>
              </a:tblGrid>
              <a:tr h="308799">
                <a:tc>
                  <a:txBody>
                    <a:bodyPr/>
                    <a:lstStyle/>
                    <a:p>
                      <a:pPr algn="ct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gridSpan="9">
                  <a:txBody>
                    <a:bodyPr/>
                    <a:lstStyle/>
                    <a:p>
                      <a:pPr algn="ctr"/>
                      <a:r>
                        <a:rPr kumimoji="1" lang="ja-JP" altLang="en-US" sz="1800" b="1" dirty="0">
                          <a:solidFill>
                            <a:schemeClr val="tx1"/>
                          </a:solidFill>
                          <a:latin typeface="ＭＳ ゴシック" panose="020B0609070205080204" pitchFamily="49" charset="-128"/>
                          <a:ea typeface="ＭＳ ゴシック" panose="020B0609070205080204" pitchFamily="49" charset="-128"/>
                        </a:rPr>
                        <a:t>ユーザの感情</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8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38690567"/>
                  </a:ext>
                </a:extLst>
              </a:tr>
              <a:tr h="308799">
                <a:tc>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驚き</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怒り</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喜び</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期待</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信頼</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嫌悪</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恐れ</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037770"/>
                  </a:ext>
                </a:extLst>
              </a:tr>
              <a:tr h="0">
                <a:tc rowSpan="9">
                  <a:txBody>
                    <a:bodyPr/>
                    <a:lstStyle/>
                    <a:p>
                      <a:pPr algn="ctr"/>
                      <a:r>
                        <a:rPr kumimoji="1" lang="ja-JP" altLang="en-US" sz="1600" b="1" dirty="0">
                          <a:solidFill>
                            <a:schemeClr val="tx1"/>
                          </a:solidFill>
                          <a:latin typeface="ＭＳ ゴシック" panose="020B0609070205080204" pitchFamily="49" charset="-128"/>
                          <a:ea typeface="ＭＳ ゴシック" panose="020B0609070205080204" pitchFamily="49" charset="-128"/>
                        </a:rPr>
                        <a:t>応答の</a:t>
                      </a:r>
                      <a:endParaRPr kumimoji="1" lang="en-US" altLang="ja-JP" sz="1600" b="1"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600" b="1" dirty="0">
                          <a:solidFill>
                            <a:schemeClr val="tx1"/>
                          </a:solidFill>
                          <a:latin typeface="ＭＳ ゴシック" panose="020B0609070205080204" pitchFamily="49" charset="-128"/>
                          <a:ea typeface="ＭＳ ゴシック" panose="020B0609070205080204" pitchFamily="49" charset="-128"/>
                        </a:rPr>
                        <a:t>対話行為</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WH</a:t>
                      </a:r>
                      <a:r>
                        <a:rPr kumimoji="1" lang="ja-JP" altLang="en-US" sz="1400" b="0" dirty="0">
                          <a:solidFill>
                            <a:schemeClr val="tx1"/>
                          </a:solidFill>
                          <a:latin typeface="ＭＳ ゴシック" panose="020B0609070205080204" pitchFamily="49" charset="-128"/>
                          <a:ea typeface="ＭＳ ゴシック" panose="020B0609070205080204" pitchFamily="49" charset="-128"/>
                        </a:rPr>
                        <a:t>応答</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4.7</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5.6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3.2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3.5</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172742501"/>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WH</a:t>
                      </a:r>
                      <a:r>
                        <a:rPr kumimoji="1" lang="ja-JP" altLang="en-US" sz="1400" b="0" dirty="0">
                          <a:solidFill>
                            <a:schemeClr val="tx1"/>
                          </a:solidFill>
                          <a:latin typeface="ＭＳ ゴシック" panose="020B0609070205080204" pitchFamily="49" charset="-128"/>
                          <a:ea typeface="ＭＳ ゴシック" panose="020B0609070205080204" pitchFamily="49" charset="-128"/>
                        </a:rPr>
                        <a:t>質問</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19.4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16.4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16.2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18.9</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13.3</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11.7</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14.6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17.3</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19975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latin typeface="ＭＳ ゴシック" panose="020B0609070205080204" pitchFamily="49" charset="-128"/>
                          <a:ea typeface="ＭＳ ゴシック" panose="020B0609070205080204" pitchFamily="49" charset="-128"/>
                        </a:rPr>
                        <a:t>YN</a:t>
                      </a:r>
                      <a:r>
                        <a:rPr kumimoji="1" lang="ja-JP" altLang="en-US" sz="1400" b="0" dirty="0">
                          <a:solidFill>
                            <a:schemeClr val="tx1"/>
                          </a:solidFill>
                          <a:latin typeface="ＭＳ ゴシック" panose="020B0609070205080204" pitchFamily="49" charset="-128"/>
                          <a:ea typeface="ＭＳ ゴシック" panose="020B0609070205080204" pitchFamily="49" charset="-128"/>
                        </a:rPr>
                        <a:t>質問</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31.8</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21.9</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20.8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25.4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29.8</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29.9</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17.9</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29.3</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81437731"/>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400" b="0" dirty="0">
                          <a:solidFill>
                            <a:schemeClr val="tx1"/>
                          </a:solidFill>
                          <a:latin typeface="ＭＳ ゴシック" panose="020B0609070205080204" pitchFamily="49" charset="-128"/>
                          <a:ea typeface="ＭＳ ゴシック" panose="020B0609070205080204" pitchFamily="49" charset="-128"/>
                        </a:rPr>
                        <a:t>自己開示</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36.5</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49.4</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51.2</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45</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42.4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45.1</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1" dirty="0">
                          <a:solidFill>
                            <a:srgbClr val="C00000"/>
                          </a:solidFill>
                          <a:latin typeface="ＭＳ ゴシック" panose="020B0609070205080204" pitchFamily="49" charset="-128"/>
                          <a:ea typeface="ＭＳ ゴシック" panose="020B0609070205080204" pitchFamily="49" charset="-128"/>
                        </a:rPr>
                        <a:t>57.6</a:t>
                      </a:r>
                      <a:endParaRPr kumimoji="1" lang="ja-JP" altLang="en-US" sz="1400" b="1" dirty="0">
                        <a:solidFill>
                          <a:srgbClr val="C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42.6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690825435"/>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400" b="0" dirty="0">
                          <a:solidFill>
                            <a:schemeClr val="tx1"/>
                          </a:solidFill>
                          <a:latin typeface="ＭＳ ゴシック" panose="020B0609070205080204" pitchFamily="49" charset="-128"/>
                          <a:ea typeface="ＭＳ ゴシック" panose="020B0609070205080204" pitchFamily="49" charset="-128"/>
                        </a:rPr>
                        <a:t>相槌</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7.8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5.6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9.1</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4.6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50221332"/>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400" b="0" dirty="0">
                          <a:solidFill>
                            <a:schemeClr val="tx1"/>
                          </a:solidFill>
                          <a:latin typeface="ＭＳ ゴシック" panose="020B0609070205080204" pitchFamily="49" charset="-128"/>
                          <a:ea typeface="ＭＳ ゴシック" panose="020B0609070205080204" pitchFamily="49" charset="-128"/>
                        </a:rPr>
                        <a:t>要求</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720289502"/>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400" b="0" dirty="0">
                          <a:solidFill>
                            <a:schemeClr val="tx1"/>
                          </a:solidFill>
                          <a:latin typeface="ＭＳ ゴシック" panose="020B0609070205080204" pitchFamily="49" charset="-128"/>
                          <a:ea typeface="ＭＳ ゴシック" panose="020B0609070205080204" pitchFamily="49" charset="-128"/>
                        </a:rPr>
                        <a:t>フィラー</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0.3</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846326219"/>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400" b="0" dirty="0">
                          <a:solidFill>
                            <a:schemeClr val="tx1"/>
                          </a:solidFill>
                          <a:latin typeface="ＭＳ ゴシック" panose="020B0609070205080204" pitchFamily="49" charset="-128"/>
                          <a:ea typeface="ＭＳ ゴシック" panose="020B0609070205080204" pitchFamily="49" charset="-128"/>
                        </a:rPr>
                        <a:t>確認</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1.1</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1.3</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1.4</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1.3</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2.2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639242552"/>
                  </a:ext>
                </a:extLst>
              </a:tr>
              <a:tr h="0">
                <a:tc vMerge="1">
                  <a:txBody>
                    <a:bodyPr/>
                    <a:lstStyle/>
                    <a:p>
                      <a:pPr algn="ct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YN</a:t>
                      </a:r>
                      <a:r>
                        <a:rPr kumimoji="1" lang="ja-JP" altLang="en-US" sz="1400" b="0" dirty="0">
                          <a:solidFill>
                            <a:schemeClr val="tx1"/>
                          </a:solidFill>
                          <a:latin typeface="ＭＳ ゴシック" panose="020B0609070205080204" pitchFamily="49" charset="-128"/>
                          <a:ea typeface="ＭＳ ゴシック" panose="020B0609070205080204" pitchFamily="49" charset="-128"/>
                        </a:rPr>
                        <a:t>応答</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0.8</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0.2</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0.6</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sz="1400" b="0" dirty="0">
                          <a:solidFill>
                            <a:schemeClr val="tx1"/>
                          </a:solidFill>
                          <a:latin typeface="ＭＳ ゴシック" panose="020B0609070205080204" pitchFamily="49" charset="-128"/>
                          <a:ea typeface="ＭＳ ゴシック" panose="020B0609070205080204" pitchFamily="49" charset="-128"/>
                        </a:rPr>
                        <a:t>0.5</a:t>
                      </a:r>
                      <a:endParaRPr kumimoji="1" lang="ja-JP" altLang="en-US" sz="1400"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20479055"/>
                  </a:ext>
                </a:extLst>
              </a:tr>
            </a:tbl>
          </a:graphicData>
        </a:graphic>
      </p:graphicFrame>
      <p:graphicFrame>
        <p:nvGraphicFramePr>
          <p:cNvPr id="5" name="表 4">
            <a:extLst>
              <a:ext uri="{FF2B5EF4-FFF2-40B4-BE49-F238E27FC236}">
                <a16:creationId xmlns:a16="http://schemas.microsoft.com/office/drawing/2014/main" id="{E36FB98D-EA76-7192-3733-18B446609C5F}"/>
              </a:ext>
            </a:extLst>
          </p:cNvPr>
          <p:cNvGraphicFramePr>
            <a:graphicFrameLocks noGrp="1"/>
          </p:cNvGraphicFramePr>
          <p:nvPr>
            <p:extLst>
              <p:ext uri="{D42A27DB-BD31-4B8C-83A1-F6EECF244321}">
                <p14:modId xmlns:p14="http://schemas.microsoft.com/office/powerpoint/2010/main" val="2599985815"/>
              </p:ext>
            </p:extLst>
          </p:nvPr>
        </p:nvGraphicFramePr>
        <p:xfrm>
          <a:off x="2480694" y="5392973"/>
          <a:ext cx="9475200" cy="914400"/>
        </p:xfrm>
        <a:graphic>
          <a:graphicData uri="http://schemas.openxmlformats.org/drawingml/2006/table">
            <a:tbl>
              <a:tblPr firstRow="1" bandRow="1">
                <a:tableStyleId>{5C22544A-7EE6-4342-B048-85BDC9FD1C3A}</a:tableStyleId>
              </a:tblPr>
              <a:tblGrid>
                <a:gridCol w="1184400">
                  <a:extLst>
                    <a:ext uri="{9D8B030D-6E8A-4147-A177-3AD203B41FA5}">
                      <a16:colId xmlns:a16="http://schemas.microsoft.com/office/drawing/2014/main" val="3489493839"/>
                    </a:ext>
                  </a:extLst>
                </a:gridCol>
                <a:gridCol w="1184400">
                  <a:extLst>
                    <a:ext uri="{9D8B030D-6E8A-4147-A177-3AD203B41FA5}">
                      <a16:colId xmlns:a16="http://schemas.microsoft.com/office/drawing/2014/main" val="3598816803"/>
                    </a:ext>
                  </a:extLst>
                </a:gridCol>
                <a:gridCol w="1184400">
                  <a:extLst>
                    <a:ext uri="{9D8B030D-6E8A-4147-A177-3AD203B41FA5}">
                      <a16:colId xmlns:a16="http://schemas.microsoft.com/office/drawing/2014/main" val="3832498155"/>
                    </a:ext>
                  </a:extLst>
                </a:gridCol>
                <a:gridCol w="1184400">
                  <a:extLst>
                    <a:ext uri="{9D8B030D-6E8A-4147-A177-3AD203B41FA5}">
                      <a16:colId xmlns:a16="http://schemas.microsoft.com/office/drawing/2014/main" val="755963794"/>
                    </a:ext>
                  </a:extLst>
                </a:gridCol>
                <a:gridCol w="1184400">
                  <a:extLst>
                    <a:ext uri="{9D8B030D-6E8A-4147-A177-3AD203B41FA5}">
                      <a16:colId xmlns:a16="http://schemas.microsoft.com/office/drawing/2014/main" val="2229509800"/>
                    </a:ext>
                  </a:extLst>
                </a:gridCol>
                <a:gridCol w="1184400">
                  <a:extLst>
                    <a:ext uri="{9D8B030D-6E8A-4147-A177-3AD203B41FA5}">
                      <a16:colId xmlns:a16="http://schemas.microsoft.com/office/drawing/2014/main" val="3072209575"/>
                    </a:ext>
                  </a:extLst>
                </a:gridCol>
                <a:gridCol w="1184400">
                  <a:extLst>
                    <a:ext uri="{9D8B030D-6E8A-4147-A177-3AD203B41FA5}">
                      <a16:colId xmlns:a16="http://schemas.microsoft.com/office/drawing/2014/main" val="2686264856"/>
                    </a:ext>
                  </a:extLst>
                </a:gridCol>
                <a:gridCol w="1184400">
                  <a:extLst>
                    <a:ext uri="{9D8B030D-6E8A-4147-A177-3AD203B41FA5}">
                      <a16:colId xmlns:a16="http://schemas.microsoft.com/office/drawing/2014/main" val="3460589554"/>
                    </a:ext>
                  </a:extLst>
                </a:gridCol>
              </a:tblGrid>
              <a:tr h="8904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en-US" altLang="ja-JP" sz="1800" b="0" dirty="0">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dirty="0">
                          <a:solidFill>
                            <a:schemeClr val="tx1"/>
                          </a:solidFill>
                          <a:latin typeface="ＭＳ ゴシック" panose="020B0609070205080204" pitchFamily="49" charset="-128"/>
                          <a:ea typeface="ＭＳ ゴシック" panose="020B0609070205080204" pitchFamily="49" charset="-128"/>
                        </a:rPr>
                        <a:t>NY</a:t>
                      </a:r>
                      <a:r>
                        <a:rPr kumimoji="1" lang="ja-JP" altLang="en-US" sz="1800"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extLst>
                  <a:ext uri="{0D108BD9-81ED-4DB2-BD59-A6C34878D82A}">
                    <a16:rowId xmlns:a16="http://schemas.microsoft.com/office/drawing/2014/main" val="3779431114"/>
                  </a:ext>
                </a:extLst>
              </a:tr>
            </a:tbl>
          </a:graphicData>
        </a:graphic>
      </p:graphicFrame>
      <p:graphicFrame>
        <p:nvGraphicFramePr>
          <p:cNvPr id="6" name="表 5">
            <a:extLst>
              <a:ext uri="{FF2B5EF4-FFF2-40B4-BE49-F238E27FC236}">
                <a16:creationId xmlns:a16="http://schemas.microsoft.com/office/drawing/2014/main" id="{C4269371-47C4-DDE7-9598-5293BF4137C3}"/>
              </a:ext>
            </a:extLst>
          </p:cNvPr>
          <p:cNvGraphicFramePr>
            <a:graphicFrameLocks noGrp="1"/>
          </p:cNvGraphicFramePr>
          <p:nvPr>
            <p:extLst>
              <p:ext uri="{D42A27DB-BD31-4B8C-83A1-F6EECF244321}">
                <p14:modId xmlns:p14="http://schemas.microsoft.com/office/powerpoint/2010/main" val="3751808085"/>
              </p:ext>
            </p:extLst>
          </p:nvPr>
        </p:nvGraphicFramePr>
        <p:xfrm>
          <a:off x="2480694" y="6356350"/>
          <a:ext cx="9475200" cy="365760"/>
        </p:xfrm>
        <a:graphic>
          <a:graphicData uri="http://schemas.openxmlformats.org/drawingml/2006/table">
            <a:tbl>
              <a:tblPr firstRow="1" bandRow="1">
                <a:tableStyleId>{5C22544A-7EE6-4342-B048-85BDC9FD1C3A}</a:tableStyleId>
              </a:tblPr>
              <a:tblGrid>
                <a:gridCol w="9475200">
                  <a:extLst>
                    <a:ext uri="{9D8B030D-6E8A-4147-A177-3AD203B41FA5}">
                      <a16:colId xmlns:a16="http://schemas.microsoft.com/office/drawing/2014/main" val="348949383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FFCCCC"/>
                    </a:solidFill>
                  </a:tcPr>
                </a:tc>
                <a:extLst>
                  <a:ext uri="{0D108BD9-81ED-4DB2-BD59-A6C34878D82A}">
                    <a16:rowId xmlns:a16="http://schemas.microsoft.com/office/drawing/2014/main" val="3779431114"/>
                  </a:ext>
                </a:extLst>
              </a:tr>
            </a:tbl>
          </a:graphicData>
        </a:graphic>
      </p:graphicFrame>
      <p:graphicFrame>
        <p:nvGraphicFramePr>
          <p:cNvPr id="7" name="表 6">
            <a:extLst>
              <a:ext uri="{FF2B5EF4-FFF2-40B4-BE49-F238E27FC236}">
                <a16:creationId xmlns:a16="http://schemas.microsoft.com/office/drawing/2014/main" id="{20F4F12E-F7C2-2915-8ECC-DBB2BBB0557B}"/>
              </a:ext>
            </a:extLst>
          </p:cNvPr>
          <p:cNvGraphicFramePr>
            <a:graphicFrameLocks noGrp="1"/>
          </p:cNvGraphicFramePr>
          <p:nvPr>
            <p:extLst>
              <p:ext uri="{D42A27DB-BD31-4B8C-83A1-F6EECF244321}">
                <p14:modId xmlns:p14="http://schemas.microsoft.com/office/powerpoint/2010/main" val="2175967140"/>
              </p:ext>
            </p:extLst>
          </p:nvPr>
        </p:nvGraphicFramePr>
        <p:xfrm>
          <a:off x="403416" y="5392973"/>
          <a:ext cx="2016000" cy="132850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2372899888"/>
                    </a:ext>
                  </a:extLst>
                </a:gridCol>
              </a:tblGrid>
              <a:tr h="1328502">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ユーザの感情と</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応答の対話行為の</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組み合わせ</a:t>
                      </a:r>
                      <a:endParaRPr kumimoji="1" lang="en-US" altLang="ja-JP" sz="18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rgbClr val="EEE4CE"/>
                    </a:solidFill>
                  </a:tcPr>
                </a:tc>
                <a:extLst>
                  <a:ext uri="{0D108BD9-81ED-4DB2-BD59-A6C34878D82A}">
                    <a16:rowId xmlns:a16="http://schemas.microsoft.com/office/drawing/2014/main" val="3779431114"/>
                  </a:ext>
                </a:extLst>
              </a:tr>
            </a:tbl>
          </a:graphicData>
        </a:graphic>
      </p:graphicFrame>
    </p:spTree>
    <p:extLst>
      <p:ext uri="{BB962C8B-B14F-4D97-AF65-F5344CB8AC3E}">
        <p14:creationId xmlns:p14="http://schemas.microsoft.com/office/powerpoint/2010/main" val="88743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3A50C-EDCA-2008-C39F-999E0282E280}"/>
            </a:ext>
          </a:extLst>
        </p:cNvPr>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A6513ECB-C68F-8136-A1A0-F38DABEC18A7}"/>
              </a:ext>
            </a:extLst>
          </p:cNvPr>
          <p:cNvSpPr/>
          <p:nvPr/>
        </p:nvSpPr>
        <p:spPr>
          <a:xfrm>
            <a:off x="5236976" y="1778715"/>
            <a:ext cx="6955023" cy="5066560"/>
          </a:xfrm>
          <a:prstGeom prst="rect">
            <a:avLst/>
          </a:prstGeom>
          <a:solidFill>
            <a:srgbClr val="F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C096173E-2FB2-95E4-E84D-7D4ED99CED08}"/>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5EBBA79-4F71-76FE-8BB6-DEC108E056FF}"/>
              </a:ext>
            </a:extLst>
          </p:cNvPr>
          <p:cNvSpPr txBox="1"/>
          <p:nvPr/>
        </p:nvSpPr>
        <p:spPr>
          <a:xfrm>
            <a:off x="239126" y="99383"/>
            <a:ext cx="7172327" cy="1015663"/>
          </a:xfrm>
          <a:prstGeom prst="rect">
            <a:avLst/>
          </a:prstGeom>
          <a:solidFill>
            <a:schemeClr val="bg1">
              <a:lumMod val="95000"/>
            </a:schemeClr>
          </a:solid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6000" b="1" dirty="0">
                <a:latin typeface="ＭＳ ゴシック" panose="020B0609070205080204" pitchFamily="49" charset="-128"/>
                <a:ea typeface="ＭＳ ゴシック" panose="020B0609070205080204" pitchFamily="49" charset="-128"/>
              </a:rPr>
              <a:t>(</a:t>
            </a:r>
            <a:r>
              <a:rPr lang="ja-JP" altLang="en-US" sz="6000" b="1" dirty="0">
                <a:latin typeface="ＭＳ ゴシック" panose="020B0609070205080204" pitchFamily="49" charset="-128"/>
                <a:ea typeface="ＭＳ ゴシック" panose="020B0609070205080204" pitchFamily="49" charset="-128"/>
              </a:rPr>
              <a:t>全体像</a:t>
            </a:r>
            <a:r>
              <a:rPr lang="en-US" altLang="ja-JP" sz="60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FF80F5F8-26BB-8E70-3315-33C4C2E2C2A6}"/>
              </a:ext>
            </a:extLst>
          </p:cNvPr>
          <p:cNvGraphicFramePr>
            <a:graphicFrameLocks noGrp="1"/>
          </p:cNvGraphicFramePr>
          <p:nvPr/>
        </p:nvGraphicFramePr>
        <p:xfrm>
          <a:off x="562994" y="2374551"/>
          <a:ext cx="4032000" cy="169565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tblGrid>
              <a:tr h="316366">
                <a:tc gridSpan="2">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元学習データ</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4249744"/>
                  </a:ext>
                </a:extLst>
              </a:tr>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65847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8197953"/>
                  </a:ext>
                </a:extLst>
              </a:tr>
            </a:tbl>
          </a:graphicData>
        </a:graphic>
      </p:graphicFrame>
      <p:cxnSp>
        <p:nvCxnSpPr>
          <p:cNvPr id="5" name="直線コネクタ 4">
            <a:extLst>
              <a:ext uri="{FF2B5EF4-FFF2-40B4-BE49-F238E27FC236}">
                <a16:creationId xmlns:a16="http://schemas.microsoft.com/office/drawing/2014/main" id="{934F88A1-C1B5-B5ED-7436-CD551F256614}"/>
              </a:ext>
            </a:extLst>
          </p:cNvPr>
          <p:cNvCxnSpPr>
            <a:cxnSpLocks/>
          </p:cNvCxnSpPr>
          <p:nvPr/>
        </p:nvCxnSpPr>
        <p:spPr>
          <a:xfrm>
            <a:off x="5248351" y="1837285"/>
            <a:ext cx="0" cy="4907892"/>
          </a:xfrm>
          <a:prstGeom prst="line">
            <a:avLst/>
          </a:prstGeom>
          <a:ln w="28575">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6DEAB31-2D35-9153-061F-B80FEF629056}"/>
              </a:ext>
            </a:extLst>
          </p:cNvPr>
          <p:cNvSpPr txBox="1"/>
          <p:nvPr/>
        </p:nvSpPr>
        <p:spPr>
          <a:xfrm>
            <a:off x="6406451"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2.</a:t>
            </a:r>
            <a:r>
              <a:rPr lang="ja-JP" altLang="en-US" sz="24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aphicFrame>
        <p:nvGraphicFramePr>
          <p:cNvPr id="11" name="表 10">
            <a:extLst>
              <a:ext uri="{FF2B5EF4-FFF2-40B4-BE49-F238E27FC236}">
                <a16:creationId xmlns:a16="http://schemas.microsoft.com/office/drawing/2014/main" id="{26BA5F54-F2F4-891C-B073-76A3BE37C60D}"/>
              </a:ext>
            </a:extLst>
          </p:cNvPr>
          <p:cNvGraphicFramePr>
            <a:graphicFrameLocks noGrp="1"/>
          </p:cNvGraphicFramePr>
          <p:nvPr/>
        </p:nvGraphicFramePr>
        <p:xfrm>
          <a:off x="250756" y="5378854"/>
          <a:ext cx="4752000" cy="136037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gridCol w="720000">
                  <a:extLst>
                    <a:ext uri="{9D8B030D-6E8A-4147-A177-3AD203B41FA5}">
                      <a16:colId xmlns:a16="http://schemas.microsoft.com/office/drawing/2014/main" val="2252476898"/>
                    </a:ext>
                  </a:extLst>
                </a:gridCol>
              </a:tblGrid>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判定</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a:solidFill>
                            <a:srgbClr val="002060"/>
                          </a:solidFill>
                          <a:latin typeface="ＭＳ ゴシック" panose="020B0609070205080204" pitchFamily="49" charset="-128"/>
                          <a:ea typeface="ＭＳ ゴシック" panose="020B0609070205080204" pitchFamily="49" charset="-128"/>
                        </a:rPr>
                        <a:t>×</a:t>
                      </a:r>
                      <a:endParaRPr kumimoji="1" lang="ja-JP" altLang="en-US" sz="1600" b="1" dirty="0">
                        <a:solidFill>
                          <a:srgbClr val="00206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658474"/>
                  </a:ext>
                </a:extLst>
              </a:tr>
              <a:tr h="316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68488635"/>
                  </a:ext>
                </a:extLst>
              </a:tr>
            </a:tbl>
          </a:graphicData>
        </a:graphic>
      </p:graphicFrame>
      <p:sp>
        <p:nvSpPr>
          <p:cNvPr id="13" name="テキスト ボックス 12">
            <a:extLst>
              <a:ext uri="{FF2B5EF4-FFF2-40B4-BE49-F238E27FC236}">
                <a16:creationId xmlns:a16="http://schemas.microsoft.com/office/drawing/2014/main" id="{10106304-718F-B3A1-8DC9-7292771C82C5}"/>
              </a:ext>
            </a:extLst>
          </p:cNvPr>
          <p:cNvSpPr txBox="1"/>
          <p:nvPr/>
        </p:nvSpPr>
        <p:spPr>
          <a:xfrm>
            <a:off x="537694"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1.</a:t>
            </a:r>
            <a:r>
              <a:rPr lang="ja-JP" altLang="en-US" sz="2400" b="1" dirty="0">
                <a:solidFill>
                  <a:srgbClr val="242424"/>
                </a:solidFill>
                <a:latin typeface="ＭＳ ゴシック" panose="020B0609070205080204" pitchFamily="49" charset="-128"/>
                <a:ea typeface="ＭＳ ゴシック" panose="020B0609070205080204" pitchFamily="49" charset="-128"/>
              </a:rPr>
              <a:t>学習データフィルタリング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pSp>
        <p:nvGrpSpPr>
          <p:cNvPr id="28" name="グループ化 27">
            <a:extLst>
              <a:ext uri="{FF2B5EF4-FFF2-40B4-BE49-F238E27FC236}">
                <a16:creationId xmlns:a16="http://schemas.microsoft.com/office/drawing/2014/main" id="{AF2A93F2-F695-AE23-A456-BE7E8D74DF0D}"/>
              </a:ext>
            </a:extLst>
          </p:cNvPr>
          <p:cNvGrpSpPr/>
          <p:nvPr/>
        </p:nvGrpSpPr>
        <p:grpSpPr>
          <a:xfrm>
            <a:off x="537694" y="4196574"/>
            <a:ext cx="4198544" cy="1148914"/>
            <a:chOff x="659953" y="4098501"/>
            <a:chExt cx="4198544" cy="1148914"/>
          </a:xfrm>
        </p:grpSpPr>
        <p:sp>
          <p:nvSpPr>
            <p:cNvPr id="26" name="フローチャート: 抜出し 25">
              <a:extLst>
                <a:ext uri="{FF2B5EF4-FFF2-40B4-BE49-F238E27FC236}">
                  <a16:creationId xmlns:a16="http://schemas.microsoft.com/office/drawing/2014/main" id="{38935D77-A831-4767-00F7-4F80E35B9541}"/>
                </a:ext>
              </a:extLst>
            </p:cNvPr>
            <p:cNvSpPr/>
            <p:nvPr/>
          </p:nvSpPr>
          <p:spPr>
            <a:xfrm rot="10800000">
              <a:off x="1445249" y="4098501"/>
              <a:ext cx="2406316" cy="1148914"/>
            </a:xfrm>
            <a:prstGeom prst="flowChartExtract">
              <a:avLst/>
            </a:prstGeom>
            <a:solidFill>
              <a:srgbClr val="EEE4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471142D4-5B4E-39B3-166D-F78585D2E6A4}"/>
                </a:ext>
              </a:extLst>
            </p:cNvPr>
            <p:cNvSpPr txBox="1"/>
            <p:nvPr/>
          </p:nvSpPr>
          <p:spPr>
            <a:xfrm>
              <a:off x="659953" y="4195688"/>
              <a:ext cx="4198544"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ユーザーの</a:t>
              </a:r>
              <a:r>
                <a:rPr lang="ja-JP" altLang="en-US" sz="2400" b="1" dirty="0">
                  <a:latin typeface="ＭＳ ゴシック" panose="020B0609070205080204" pitchFamily="49" charset="-128"/>
                  <a:ea typeface="ＭＳ ゴシック" panose="020B0609070205080204" pitchFamily="49" charset="-128"/>
                </a:rPr>
                <a:t>感情を考慮</a:t>
              </a:r>
              <a:r>
                <a:rPr lang="ja-JP" altLang="en-US" sz="2400" dirty="0">
                  <a:latin typeface="ＭＳ ゴシック" panose="020B0609070205080204" pitchFamily="49" charset="-128"/>
                  <a:ea typeface="ＭＳ ゴシック" panose="020B0609070205080204" pitchFamily="49" charset="-128"/>
                </a:rPr>
                <a:t>した</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データのみを扱う</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35" name="グループ化 34">
            <a:extLst>
              <a:ext uri="{FF2B5EF4-FFF2-40B4-BE49-F238E27FC236}">
                <a16:creationId xmlns:a16="http://schemas.microsoft.com/office/drawing/2014/main" id="{7684D56E-FB65-3E4D-25E4-3DE03141B503}"/>
              </a:ext>
            </a:extLst>
          </p:cNvPr>
          <p:cNvGrpSpPr/>
          <p:nvPr/>
        </p:nvGrpSpPr>
        <p:grpSpPr>
          <a:xfrm>
            <a:off x="5442206" y="3075657"/>
            <a:ext cx="602243" cy="2205430"/>
            <a:chOff x="5794878" y="2944086"/>
            <a:chExt cx="602243" cy="2205430"/>
          </a:xfrm>
          <a:solidFill>
            <a:schemeClr val="bg1"/>
          </a:solidFill>
        </p:grpSpPr>
        <p:sp>
          <p:nvSpPr>
            <p:cNvPr id="31" name="正方形/長方形 30">
              <a:extLst>
                <a:ext uri="{FF2B5EF4-FFF2-40B4-BE49-F238E27FC236}">
                  <a16:creationId xmlns:a16="http://schemas.microsoft.com/office/drawing/2014/main" id="{8324DF0B-DBFB-7C89-16DB-F9B0A631228B}"/>
                </a:ext>
              </a:extLst>
            </p:cNvPr>
            <p:cNvSpPr/>
            <p:nvPr/>
          </p:nvSpPr>
          <p:spPr>
            <a:xfrm>
              <a:off x="5794878" y="2944086"/>
              <a:ext cx="602243" cy="2205430"/>
            </a:xfrm>
            <a:prstGeom prst="rect">
              <a:avLst/>
            </a:prstGeom>
            <a:grp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6911268-7CCD-7E9D-FDF9-20F54503B799}"/>
                </a:ext>
              </a:extLst>
            </p:cNvPr>
            <p:cNvSpPr txBox="1"/>
            <p:nvPr/>
          </p:nvSpPr>
          <p:spPr>
            <a:xfrm>
              <a:off x="5819000" y="3599849"/>
              <a:ext cx="553998" cy="1549667"/>
            </a:xfrm>
            <a:prstGeom prst="rect">
              <a:avLst/>
            </a:prstGeom>
            <a:grp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22D135F1-CE2C-90BE-D3D3-0EA56E23A51B}"/>
              </a:ext>
            </a:extLst>
          </p:cNvPr>
          <p:cNvGrpSpPr/>
          <p:nvPr/>
        </p:nvGrpSpPr>
        <p:grpSpPr>
          <a:xfrm>
            <a:off x="7826715" y="2371353"/>
            <a:ext cx="833676" cy="4205438"/>
            <a:chOff x="7280421" y="2426368"/>
            <a:chExt cx="833676" cy="4205438"/>
          </a:xfrm>
        </p:grpSpPr>
        <p:sp>
          <p:nvSpPr>
            <p:cNvPr id="34" name="正方形/長方形 33">
              <a:extLst>
                <a:ext uri="{FF2B5EF4-FFF2-40B4-BE49-F238E27FC236}">
                  <a16:creationId xmlns:a16="http://schemas.microsoft.com/office/drawing/2014/main" id="{36F7558D-85E9-4EFD-1FFA-608568FC5856}"/>
                </a:ext>
              </a:extLst>
            </p:cNvPr>
            <p:cNvSpPr/>
            <p:nvPr/>
          </p:nvSpPr>
          <p:spPr>
            <a:xfrm>
              <a:off x="7280421" y="2426368"/>
              <a:ext cx="833676" cy="4205438"/>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8130A75-B566-0F32-9E45-AEA71B3C1152}"/>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846EDC61-273E-C4E3-4920-A4262EF3CC7D}"/>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A7DB8FD-5C4F-67E3-7D97-5B2FAC0D640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A175BA79-0DC2-E56B-3D25-A42A4AB56840}"/>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5C13EF2-060E-9A3C-8564-21AF1469A25F}"/>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9D3706C5-C27E-47AB-12F1-CC24BEAE5077}"/>
              </a:ext>
            </a:extLst>
          </p:cNvPr>
          <p:cNvGrpSpPr/>
          <p:nvPr/>
        </p:nvGrpSpPr>
        <p:grpSpPr>
          <a:xfrm>
            <a:off x="6396215" y="2429324"/>
            <a:ext cx="1172132" cy="830997"/>
            <a:chOff x="6641221" y="3074593"/>
            <a:chExt cx="1651870" cy="830997"/>
          </a:xfrm>
        </p:grpSpPr>
        <p:sp>
          <p:nvSpPr>
            <p:cNvPr id="47" name="正方形/長方形 46">
              <a:extLst>
                <a:ext uri="{FF2B5EF4-FFF2-40B4-BE49-F238E27FC236}">
                  <a16:creationId xmlns:a16="http://schemas.microsoft.com/office/drawing/2014/main" id="{24952EEA-BAB8-B2D8-4F09-FFD480E10409}"/>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943F8284-0A4F-3477-0F73-EA23DFA932CF}"/>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BC57ADCE-BE91-88AE-B6BB-6FB0BA55795F}"/>
              </a:ext>
            </a:extLst>
          </p:cNvPr>
          <p:cNvGrpSpPr/>
          <p:nvPr/>
        </p:nvGrpSpPr>
        <p:grpSpPr>
          <a:xfrm>
            <a:off x="9763335" y="4865588"/>
            <a:ext cx="1517067" cy="830997"/>
            <a:chOff x="6628340" y="3077235"/>
            <a:chExt cx="1664751" cy="830997"/>
          </a:xfrm>
        </p:grpSpPr>
        <p:sp>
          <p:nvSpPr>
            <p:cNvPr id="51" name="正方形/長方形 50">
              <a:extLst>
                <a:ext uri="{FF2B5EF4-FFF2-40B4-BE49-F238E27FC236}">
                  <a16:creationId xmlns:a16="http://schemas.microsoft.com/office/drawing/2014/main" id="{51D420B3-7FCD-E258-DE85-874345560112}"/>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610686E8-1D67-9EDD-08EC-82C754040769}"/>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810E92A1-997F-CF37-AA65-57C403F5786E}"/>
              </a:ext>
            </a:extLst>
          </p:cNvPr>
          <p:cNvGrpSpPr/>
          <p:nvPr/>
        </p:nvGrpSpPr>
        <p:grpSpPr>
          <a:xfrm>
            <a:off x="8837075" y="2371353"/>
            <a:ext cx="833676" cy="4205438"/>
            <a:chOff x="7280421" y="2426368"/>
            <a:chExt cx="833676" cy="4205438"/>
          </a:xfrm>
        </p:grpSpPr>
        <p:sp>
          <p:nvSpPr>
            <p:cNvPr id="54" name="正方形/長方形 53">
              <a:extLst>
                <a:ext uri="{FF2B5EF4-FFF2-40B4-BE49-F238E27FC236}">
                  <a16:creationId xmlns:a16="http://schemas.microsoft.com/office/drawing/2014/main" id="{CA7AD2E3-9BAD-8BEC-BE5A-1FB0087115C7}"/>
                </a:ext>
              </a:extLst>
            </p:cNvPr>
            <p:cNvSpPr/>
            <p:nvPr/>
          </p:nvSpPr>
          <p:spPr>
            <a:xfrm>
              <a:off x="7280421" y="2426368"/>
              <a:ext cx="833676" cy="4205438"/>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B3C68010-7A88-FA14-7EFC-CF6523087965}"/>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7090D0FD-D963-D790-0D52-3C316CED12BA}"/>
                  </a:ext>
                </a:extLst>
              </p:cNvPr>
              <p:cNvSpPr/>
              <p:nvPr/>
            </p:nvSpPr>
            <p:spPr>
              <a:xfrm>
                <a:off x="5794878" y="1174678"/>
                <a:ext cx="602243" cy="3974838"/>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CBD4F47A-654C-E00D-9473-FEABB543D6E1}"/>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9B15B93F-9B66-B412-1E4A-B2C2E6BF351B}"/>
              </a:ext>
            </a:extLst>
          </p:cNvPr>
          <p:cNvGrpSpPr/>
          <p:nvPr/>
        </p:nvGrpSpPr>
        <p:grpSpPr>
          <a:xfrm>
            <a:off x="11420138" y="3075657"/>
            <a:ext cx="602243" cy="2205430"/>
            <a:chOff x="5794878" y="2944086"/>
            <a:chExt cx="602243" cy="2205430"/>
          </a:xfrm>
        </p:grpSpPr>
        <p:sp>
          <p:nvSpPr>
            <p:cNvPr id="62" name="正方形/長方形 61">
              <a:extLst>
                <a:ext uri="{FF2B5EF4-FFF2-40B4-BE49-F238E27FC236}">
                  <a16:creationId xmlns:a16="http://schemas.microsoft.com/office/drawing/2014/main" id="{E34415A7-A06A-06F2-C6F0-BAABBC96765C}"/>
                </a:ext>
              </a:extLst>
            </p:cNvPr>
            <p:cNvSpPr/>
            <p:nvPr/>
          </p:nvSpPr>
          <p:spPr>
            <a:xfrm>
              <a:off x="5794878" y="2944086"/>
              <a:ext cx="602243" cy="2205430"/>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4D6E4892-355F-67DF-2B30-67D69279A944}"/>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D1D35962-A462-49E1-0979-847F889FDC2D}"/>
              </a:ext>
            </a:extLst>
          </p:cNvPr>
          <p:cNvSpPr txBox="1"/>
          <p:nvPr/>
        </p:nvSpPr>
        <p:spPr>
          <a:xfrm>
            <a:off x="6235223" y="348604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75A841AE-EC83-0B29-4DB8-97818ED68DAB}"/>
              </a:ext>
            </a:extLst>
          </p:cNvPr>
          <p:cNvCxnSpPr>
            <a:cxnSpLocks/>
          </p:cNvCxnSpPr>
          <p:nvPr/>
        </p:nvCxnSpPr>
        <p:spPr>
          <a:xfrm>
            <a:off x="6068571" y="423837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E28A59C-0740-673B-C5F0-849209D81CD1}"/>
              </a:ext>
            </a:extLst>
          </p:cNvPr>
          <p:cNvCxnSpPr>
            <a:cxnSpLocks/>
          </p:cNvCxnSpPr>
          <p:nvPr/>
        </p:nvCxnSpPr>
        <p:spPr>
          <a:xfrm>
            <a:off x="9670751" y="423479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A63FE117-A2DE-2CF6-D049-A31978629326}"/>
              </a:ext>
            </a:extLst>
          </p:cNvPr>
          <p:cNvCxnSpPr>
            <a:cxnSpLocks/>
            <a:endCxn id="40" idx="1"/>
          </p:cNvCxnSpPr>
          <p:nvPr/>
        </p:nvCxnSpPr>
        <p:spPr>
          <a:xfrm flipV="1">
            <a:off x="7558111" y="286126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4403AAFC-2077-1764-73AA-ECB01819CB5E}"/>
              </a:ext>
            </a:extLst>
          </p:cNvPr>
          <p:cNvCxnSpPr>
            <a:cxnSpLocks/>
          </p:cNvCxnSpPr>
          <p:nvPr/>
        </p:nvCxnSpPr>
        <p:spPr>
          <a:xfrm flipV="1">
            <a:off x="7564636" y="372706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054743D-0532-E8E5-1C69-DA860AD92BFD}"/>
              </a:ext>
            </a:extLst>
          </p:cNvPr>
          <p:cNvCxnSpPr>
            <a:cxnSpLocks/>
            <a:stCxn id="48" idx="2"/>
          </p:cNvCxnSpPr>
          <p:nvPr/>
        </p:nvCxnSpPr>
        <p:spPr>
          <a:xfrm>
            <a:off x="6977163" y="326032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6A7165-635D-5342-E055-6D1A5F28CC93}"/>
              </a:ext>
            </a:extLst>
          </p:cNvPr>
          <p:cNvCxnSpPr>
            <a:cxnSpLocks/>
            <a:endCxn id="48" idx="1"/>
          </p:cNvCxnSpPr>
          <p:nvPr/>
        </p:nvCxnSpPr>
        <p:spPr>
          <a:xfrm flipV="1">
            <a:off x="6044449" y="284482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B9869056-E056-4AD3-14F1-9F85502DA20B}"/>
              </a:ext>
            </a:extLst>
          </p:cNvPr>
          <p:cNvCxnSpPr>
            <a:cxnSpLocks/>
          </p:cNvCxnSpPr>
          <p:nvPr/>
        </p:nvCxnSpPr>
        <p:spPr>
          <a:xfrm>
            <a:off x="8644913" y="427792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4DDA7DF3-DB46-6F5F-BAC8-1965E01A9FC6}"/>
              </a:ext>
            </a:extLst>
          </p:cNvPr>
          <p:cNvSpPr/>
          <p:nvPr/>
        </p:nvSpPr>
        <p:spPr>
          <a:xfrm>
            <a:off x="10261978" y="442580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 name="グループ化 5">
            <a:extLst>
              <a:ext uri="{FF2B5EF4-FFF2-40B4-BE49-F238E27FC236}">
                <a16:creationId xmlns:a16="http://schemas.microsoft.com/office/drawing/2014/main" id="{9ACF288F-6E8E-4FF0-2146-F7444C414BBE}"/>
              </a:ext>
            </a:extLst>
          </p:cNvPr>
          <p:cNvGrpSpPr/>
          <p:nvPr/>
        </p:nvGrpSpPr>
        <p:grpSpPr>
          <a:xfrm>
            <a:off x="6944884" y="3901543"/>
            <a:ext cx="3564541" cy="2837942"/>
            <a:chOff x="2141878" y="3736113"/>
            <a:chExt cx="3564541" cy="2837942"/>
          </a:xfrm>
        </p:grpSpPr>
        <p:cxnSp>
          <p:nvCxnSpPr>
            <p:cNvPr id="7" name="直線矢印コネクタ 6">
              <a:extLst>
                <a:ext uri="{FF2B5EF4-FFF2-40B4-BE49-F238E27FC236}">
                  <a16:creationId xmlns:a16="http://schemas.microsoft.com/office/drawing/2014/main" id="{522E2CA1-37AB-D049-1659-A2B1B0F7A461}"/>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8C16C93-CFE8-B76C-BE40-7C701DD07521}"/>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6C095F7-0C9D-645F-8454-E8C929FC47C8}"/>
                </a:ext>
              </a:extLst>
            </p:cNvPr>
            <p:cNvCxnSpPr>
              <a:cxnSpLocks/>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スライド番号プレースホルダー 11">
            <a:extLst>
              <a:ext uri="{FF2B5EF4-FFF2-40B4-BE49-F238E27FC236}">
                <a16:creationId xmlns:a16="http://schemas.microsoft.com/office/drawing/2014/main" id="{E6643C14-B09D-F8A4-49F1-AB4069E03349}"/>
              </a:ext>
            </a:extLst>
          </p:cNvPr>
          <p:cNvSpPr>
            <a:spLocks noGrp="1"/>
          </p:cNvSpPr>
          <p:nvPr>
            <p:ph type="sldNum" sz="quarter" idx="12"/>
          </p:nvPr>
        </p:nvSpPr>
        <p:spPr>
          <a:xfrm>
            <a:off x="8610600" y="6455740"/>
            <a:ext cx="2743200" cy="365125"/>
          </a:xfrm>
        </p:spPr>
        <p:txBody>
          <a:bodyPr/>
          <a:lstStyle/>
          <a:p>
            <a:fld id="{5B6C089B-A106-4657-A463-66A469B70B37}" type="slidenum">
              <a:rPr kumimoji="1" lang="ja-JP" altLang="en-US" smtClean="0"/>
              <a:t>14</a:t>
            </a:fld>
            <a:endParaRPr kumimoji="1" lang="ja-JP" altLang="en-US"/>
          </a:p>
        </p:txBody>
      </p:sp>
      <p:sp>
        <p:nvSpPr>
          <p:cNvPr id="16" name="テキスト ボックス 15">
            <a:extLst>
              <a:ext uri="{FF2B5EF4-FFF2-40B4-BE49-F238E27FC236}">
                <a16:creationId xmlns:a16="http://schemas.microsoft.com/office/drawing/2014/main" id="{91B1DB36-B9C8-16BF-99B2-53FC64F12E25}"/>
              </a:ext>
            </a:extLst>
          </p:cNvPr>
          <p:cNvSpPr txBox="1"/>
          <p:nvPr/>
        </p:nvSpPr>
        <p:spPr>
          <a:xfrm>
            <a:off x="105676" y="1268220"/>
            <a:ext cx="8847115" cy="523220"/>
          </a:xfrm>
          <a:prstGeom prst="rect">
            <a:avLst/>
          </a:prstGeom>
          <a:noFill/>
        </p:spPr>
        <p:txBody>
          <a:bodyPr wrap="square" rtlCol="0">
            <a:spAutoFit/>
          </a:bodyPr>
          <a:lstStyle/>
          <a:p>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アプローチ：</a:t>
            </a:r>
            <a:r>
              <a:rPr lang="en-US" altLang="ja-JP" sz="2800" b="1" i="0" dirty="0">
                <a:solidFill>
                  <a:srgbClr val="C00000"/>
                </a:solidFill>
                <a:effectLst/>
                <a:latin typeface="ＭＳ ゴシック" panose="020B0609070205080204" pitchFamily="49" charset="-128"/>
                <a:ea typeface="ＭＳ ゴシック" panose="020B0609070205080204" pitchFamily="49" charset="-128"/>
              </a:rPr>
              <a:t>2</a:t>
            </a:r>
            <a:r>
              <a:rPr lang="ja-JP" altLang="en-US" sz="2800" b="1" i="0" dirty="0">
                <a:solidFill>
                  <a:srgbClr val="C00000"/>
                </a:solidFill>
                <a:effectLst/>
                <a:latin typeface="ＭＳ ゴシック" panose="020B0609070205080204" pitchFamily="49" charset="-128"/>
                <a:ea typeface="ＭＳ ゴシック" panose="020B0609070205080204" pitchFamily="49" charset="-128"/>
              </a:rPr>
              <a:t>段階のフィルタリング</a:t>
            </a:r>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を行う</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9381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吹き出し: 四角形 188">
            <a:extLst>
              <a:ext uri="{FF2B5EF4-FFF2-40B4-BE49-F238E27FC236}">
                <a16:creationId xmlns:a16="http://schemas.microsoft.com/office/drawing/2014/main" id="{FC69A0F0-CD60-0CBA-157B-F9D2F92978DE}"/>
              </a:ext>
            </a:extLst>
          </p:cNvPr>
          <p:cNvSpPr/>
          <p:nvPr/>
        </p:nvSpPr>
        <p:spPr>
          <a:xfrm>
            <a:off x="7604793" y="1509185"/>
            <a:ext cx="3913501" cy="1454649"/>
          </a:xfrm>
          <a:prstGeom prst="wedgeRectCallout">
            <a:avLst>
              <a:gd name="adj1" fmla="val -26900"/>
              <a:gd name="adj2" fmla="val 170248"/>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sp>
        <p:nvSpPr>
          <p:cNvPr id="2" name="正方形/長方形 1">
            <a:extLst>
              <a:ext uri="{FF2B5EF4-FFF2-40B4-BE49-F238E27FC236}">
                <a16:creationId xmlns:a16="http://schemas.microsoft.com/office/drawing/2014/main" id="{2F11F001-1495-D2AD-0A70-127F07AD242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A14D4FB-9889-C76D-67C6-FD555558625E}"/>
              </a:ext>
            </a:extLst>
          </p:cNvPr>
          <p:cNvSpPr txBox="1"/>
          <p:nvPr/>
        </p:nvSpPr>
        <p:spPr>
          <a:xfrm>
            <a:off x="411293" y="1414693"/>
            <a:ext cx="5243310" cy="523220"/>
          </a:xfrm>
          <a:prstGeom prst="rect">
            <a:avLst/>
          </a:prstGeom>
          <a:noFill/>
        </p:spPr>
        <p:txBody>
          <a:bodyPr wrap="square" rtlCol="0">
            <a:spAutoFit/>
          </a:bodyPr>
          <a:lstStyle/>
          <a:p>
            <a:r>
              <a:rPr lang="en-US" altLang="ja-JP" sz="2800" b="1" dirty="0">
                <a:solidFill>
                  <a:srgbClr val="242424"/>
                </a:solidFill>
                <a:latin typeface="ＭＳ ゴシック" panose="020B0609070205080204" pitchFamily="49" charset="-128"/>
                <a:ea typeface="ＭＳ ゴシック" panose="020B0609070205080204" pitchFamily="49" charset="-128"/>
              </a:rPr>
              <a:t>2.</a:t>
            </a:r>
            <a:r>
              <a:rPr lang="ja-JP" altLang="en-US" sz="28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F113591E-9993-4B45-15F5-7D27A2483969}"/>
              </a:ext>
            </a:extLst>
          </p:cNvPr>
          <p:cNvSpPr txBox="1"/>
          <p:nvPr/>
        </p:nvSpPr>
        <p:spPr>
          <a:xfrm>
            <a:off x="239126" y="99383"/>
            <a:ext cx="12052335"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4800" b="1" dirty="0">
                <a:latin typeface="ＭＳ ゴシック" panose="020B0609070205080204" pitchFamily="49" charset="-128"/>
                <a:ea typeface="ＭＳ ゴシック" panose="020B0609070205080204" pitchFamily="49" charset="-128"/>
              </a:rPr>
              <a:t>(2.</a:t>
            </a:r>
            <a:r>
              <a:rPr lang="ja-JP" altLang="en-US" sz="4800" b="1" dirty="0">
                <a:latin typeface="ＭＳ ゴシック" panose="020B0609070205080204" pitchFamily="49" charset="-128"/>
                <a:ea typeface="ＭＳ ゴシック" panose="020B0609070205080204" pitchFamily="49" charset="-128"/>
              </a:rPr>
              <a:t>生成時フィルタリング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122" name="グループ化 121">
            <a:extLst>
              <a:ext uri="{FF2B5EF4-FFF2-40B4-BE49-F238E27FC236}">
                <a16:creationId xmlns:a16="http://schemas.microsoft.com/office/drawing/2014/main" id="{F12B26D5-1104-D912-1FAF-0E203D4A8DB6}"/>
              </a:ext>
            </a:extLst>
          </p:cNvPr>
          <p:cNvGrpSpPr/>
          <p:nvPr/>
        </p:nvGrpSpPr>
        <p:grpSpPr>
          <a:xfrm>
            <a:off x="271385" y="2234397"/>
            <a:ext cx="6580175" cy="4379094"/>
            <a:chOff x="639199" y="2194961"/>
            <a:chExt cx="6580175" cy="4379094"/>
          </a:xfrm>
        </p:grpSpPr>
        <p:grpSp>
          <p:nvGrpSpPr>
            <p:cNvPr id="7" name="グループ化 6">
              <a:extLst>
                <a:ext uri="{FF2B5EF4-FFF2-40B4-BE49-F238E27FC236}">
                  <a16:creationId xmlns:a16="http://schemas.microsoft.com/office/drawing/2014/main" id="{73460C02-2C08-1EFD-9DC2-681FC737B84C}"/>
                </a:ext>
              </a:extLst>
            </p:cNvPr>
            <p:cNvGrpSpPr/>
            <p:nvPr/>
          </p:nvGrpSpPr>
          <p:grpSpPr>
            <a:xfrm>
              <a:off x="639199" y="2194961"/>
              <a:ext cx="6580175" cy="4205438"/>
              <a:chOff x="5442206" y="2271963"/>
              <a:chExt cx="6580175" cy="4205438"/>
            </a:xfrm>
          </p:grpSpPr>
          <p:grpSp>
            <p:nvGrpSpPr>
              <p:cNvPr id="35" name="グループ化 34">
                <a:extLst>
                  <a:ext uri="{FF2B5EF4-FFF2-40B4-BE49-F238E27FC236}">
                    <a16:creationId xmlns:a16="http://schemas.microsoft.com/office/drawing/2014/main" id="{FB97BA93-A20F-FEC1-ACFE-E51B9FCC9F6C}"/>
                  </a:ext>
                </a:extLst>
              </p:cNvPr>
              <p:cNvGrpSpPr/>
              <p:nvPr/>
            </p:nvGrpSpPr>
            <p:grpSpPr>
              <a:xfrm>
                <a:off x="5442206" y="2976267"/>
                <a:ext cx="602243" cy="2205430"/>
                <a:chOff x="5794878" y="2944086"/>
                <a:chExt cx="602243" cy="2205430"/>
              </a:xfrm>
            </p:grpSpPr>
            <p:sp>
              <p:nvSpPr>
                <p:cNvPr id="31" name="正方形/長方形 30">
                  <a:extLst>
                    <a:ext uri="{FF2B5EF4-FFF2-40B4-BE49-F238E27FC236}">
                      <a16:creationId xmlns:a16="http://schemas.microsoft.com/office/drawing/2014/main" id="{F0E64E3B-0FC4-310A-E511-9464331C8609}"/>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80129D5-9687-86CF-262D-3037A336F5E4}"/>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C6D763ED-4FA1-EC81-BEBF-8CAC2DFA292D}"/>
                  </a:ext>
                </a:extLst>
              </p:cNvPr>
              <p:cNvGrpSpPr/>
              <p:nvPr/>
            </p:nvGrpSpPr>
            <p:grpSpPr>
              <a:xfrm>
                <a:off x="7826715" y="2271963"/>
                <a:ext cx="833676" cy="4205438"/>
                <a:chOff x="7280421" y="2426368"/>
                <a:chExt cx="833676" cy="4205438"/>
              </a:xfrm>
            </p:grpSpPr>
            <p:sp>
              <p:nvSpPr>
                <p:cNvPr id="34" name="正方形/長方形 33">
                  <a:extLst>
                    <a:ext uri="{FF2B5EF4-FFF2-40B4-BE49-F238E27FC236}">
                      <a16:creationId xmlns:a16="http://schemas.microsoft.com/office/drawing/2014/main" id="{60C14660-57CF-1D58-C0E1-105A528145FD}"/>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7693893-591B-B08C-67CE-A98FE28FAC7A}"/>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4C320921-6361-1198-5E63-66A1EF74D644}"/>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30CE8E5-A543-9CC9-CB4D-CFCD7F88EBAF}"/>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0FAE0C5C-D466-EF91-8135-D9EC0CA069F7}"/>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823AE81E-FEA5-49A7-7645-7DA970D72F5F}"/>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FB6DE704-104E-9AAB-7256-DBF739C39C76}"/>
                  </a:ext>
                </a:extLst>
              </p:cNvPr>
              <p:cNvGrpSpPr/>
              <p:nvPr/>
            </p:nvGrpSpPr>
            <p:grpSpPr>
              <a:xfrm>
                <a:off x="6396215" y="2329934"/>
                <a:ext cx="1172132" cy="830997"/>
                <a:chOff x="6641221" y="3074593"/>
                <a:chExt cx="1651870" cy="830997"/>
              </a:xfrm>
            </p:grpSpPr>
            <p:sp>
              <p:nvSpPr>
                <p:cNvPr id="47" name="正方形/長方形 46">
                  <a:extLst>
                    <a:ext uri="{FF2B5EF4-FFF2-40B4-BE49-F238E27FC236}">
                      <a16:creationId xmlns:a16="http://schemas.microsoft.com/office/drawing/2014/main" id="{1126E718-C697-A356-995F-CDAB92FB7A29}"/>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576145F-3F79-5AFA-3A97-36E8F160A0E0}"/>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B60E3C38-DD52-6E0F-BC57-C522347988C8}"/>
                  </a:ext>
                </a:extLst>
              </p:cNvPr>
              <p:cNvGrpSpPr/>
              <p:nvPr/>
            </p:nvGrpSpPr>
            <p:grpSpPr>
              <a:xfrm>
                <a:off x="9763335" y="4766198"/>
                <a:ext cx="1517067" cy="830997"/>
                <a:chOff x="6628340" y="3077235"/>
                <a:chExt cx="1664751" cy="830997"/>
              </a:xfrm>
            </p:grpSpPr>
            <p:sp>
              <p:nvSpPr>
                <p:cNvPr id="51" name="正方形/長方形 50">
                  <a:extLst>
                    <a:ext uri="{FF2B5EF4-FFF2-40B4-BE49-F238E27FC236}">
                      <a16:creationId xmlns:a16="http://schemas.microsoft.com/office/drawing/2014/main" id="{AF70D4F8-C0B2-2517-EF3E-5A9C25B61867}"/>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AFB8538-931C-3FDD-1992-01BE3A2CBEAE}"/>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FDECA8B0-BA00-6098-DA22-AAFCBE55B8A0}"/>
                  </a:ext>
                </a:extLst>
              </p:cNvPr>
              <p:cNvGrpSpPr/>
              <p:nvPr/>
            </p:nvGrpSpPr>
            <p:grpSpPr>
              <a:xfrm>
                <a:off x="8837075" y="2271963"/>
                <a:ext cx="833676" cy="4205438"/>
                <a:chOff x="7280421" y="2426368"/>
                <a:chExt cx="833676" cy="4205438"/>
              </a:xfrm>
            </p:grpSpPr>
            <p:sp>
              <p:nvSpPr>
                <p:cNvPr id="54" name="正方形/長方形 53">
                  <a:extLst>
                    <a:ext uri="{FF2B5EF4-FFF2-40B4-BE49-F238E27FC236}">
                      <a16:creationId xmlns:a16="http://schemas.microsoft.com/office/drawing/2014/main" id="{D0748CC6-A66A-359B-CA24-021318BBABEF}"/>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E74FE01C-AB5B-B404-1125-869386B4FAAE}"/>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59F7045C-1521-B0E2-16AC-CF7D838BF691}"/>
                      </a:ext>
                    </a:extLst>
                  </p:cNvPr>
                  <p:cNvSpPr/>
                  <p:nvPr/>
                </p:nvSpPr>
                <p:spPr>
                  <a:xfrm>
                    <a:off x="5794878" y="1174678"/>
                    <a:ext cx="602243" cy="39748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3F9ED74-3764-24AD-4EBE-0AEB100479C3}"/>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85388F7F-3EBE-9A03-D733-F0ECF40FA7FE}"/>
                  </a:ext>
                </a:extLst>
              </p:cNvPr>
              <p:cNvGrpSpPr/>
              <p:nvPr/>
            </p:nvGrpSpPr>
            <p:grpSpPr>
              <a:xfrm>
                <a:off x="11420138" y="2976267"/>
                <a:ext cx="602243" cy="2205430"/>
                <a:chOff x="5794878" y="2944086"/>
                <a:chExt cx="602243" cy="2205430"/>
              </a:xfrm>
            </p:grpSpPr>
            <p:sp>
              <p:nvSpPr>
                <p:cNvPr id="62" name="正方形/長方形 61">
                  <a:extLst>
                    <a:ext uri="{FF2B5EF4-FFF2-40B4-BE49-F238E27FC236}">
                      <a16:creationId xmlns:a16="http://schemas.microsoft.com/office/drawing/2014/main" id="{B4507676-4F75-8BF0-E6C9-7BD1270269B7}"/>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0C713CC9-8E2B-4437-D032-C9AC9AE164F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C6E65DA4-9E11-D5BD-466A-07C9E3009AB1}"/>
                  </a:ext>
                </a:extLst>
              </p:cNvPr>
              <p:cNvSpPr txBox="1"/>
              <p:nvPr/>
            </p:nvSpPr>
            <p:spPr>
              <a:xfrm>
                <a:off x="6235223" y="338665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36153937-2B7B-6850-538C-B5B5FC7E0A62}"/>
                  </a:ext>
                </a:extLst>
              </p:cNvPr>
              <p:cNvCxnSpPr>
                <a:cxnSpLocks/>
              </p:cNvCxnSpPr>
              <p:nvPr/>
            </p:nvCxnSpPr>
            <p:spPr>
              <a:xfrm>
                <a:off x="6068571" y="413898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1DB1E911-F4D8-F22E-A738-74DFC743170C}"/>
                  </a:ext>
                </a:extLst>
              </p:cNvPr>
              <p:cNvCxnSpPr>
                <a:cxnSpLocks/>
              </p:cNvCxnSpPr>
              <p:nvPr/>
            </p:nvCxnSpPr>
            <p:spPr>
              <a:xfrm>
                <a:off x="9670751" y="413540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1D54F30-EF99-DB2C-0F74-D2FC9B9A917E}"/>
                  </a:ext>
                </a:extLst>
              </p:cNvPr>
              <p:cNvCxnSpPr>
                <a:cxnSpLocks/>
                <a:endCxn id="40" idx="1"/>
              </p:cNvCxnSpPr>
              <p:nvPr/>
            </p:nvCxnSpPr>
            <p:spPr>
              <a:xfrm flipV="1">
                <a:off x="7558111" y="276187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91D2AFE3-4161-0B9D-160B-5635D3BB62D5}"/>
                  </a:ext>
                </a:extLst>
              </p:cNvPr>
              <p:cNvCxnSpPr>
                <a:cxnSpLocks/>
              </p:cNvCxnSpPr>
              <p:nvPr/>
            </p:nvCxnSpPr>
            <p:spPr>
              <a:xfrm flipV="1">
                <a:off x="7564636" y="362767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6F3896B-B811-CD37-D7C5-06E20079BD89}"/>
                  </a:ext>
                </a:extLst>
              </p:cNvPr>
              <p:cNvCxnSpPr>
                <a:cxnSpLocks/>
                <a:stCxn id="48" idx="2"/>
              </p:cNvCxnSpPr>
              <p:nvPr/>
            </p:nvCxnSpPr>
            <p:spPr>
              <a:xfrm>
                <a:off x="6977163" y="316093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FAC23E4-5361-5C21-8627-5939B7C3E3DB}"/>
                  </a:ext>
                </a:extLst>
              </p:cNvPr>
              <p:cNvCxnSpPr>
                <a:cxnSpLocks/>
                <a:endCxn id="48" idx="1"/>
              </p:cNvCxnSpPr>
              <p:nvPr/>
            </p:nvCxnSpPr>
            <p:spPr>
              <a:xfrm flipV="1">
                <a:off x="6044449" y="274543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B070848-376A-C193-EF9A-1CF7908811DE}"/>
                  </a:ext>
                </a:extLst>
              </p:cNvPr>
              <p:cNvCxnSpPr>
                <a:cxnSpLocks/>
              </p:cNvCxnSpPr>
              <p:nvPr/>
            </p:nvCxnSpPr>
            <p:spPr>
              <a:xfrm>
                <a:off x="8644913" y="417853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E076627C-5AA2-F455-A35F-C31CA1483558}"/>
                  </a:ext>
                </a:extLst>
              </p:cNvPr>
              <p:cNvSpPr/>
              <p:nvPr/>
            </p:nvSpPr>
            <p:spPr>
              <a:xfrm>
                <a:off x="10261978" y="432641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0" name="グループ化 19">
              <a:extLst>
                <a:ext uri="{FF2B5EF4-FFF2-40B4-BE49-F238E27FC236}">
                  <a16:creationId xmlns:a16="http://schemas.microsoft.com/office/drawing/2014/main" id="{2B42E999-2652-826F-8C49-85C2D1F37BE7}"/>
                </a:ext>
              </a:extLst>
            </p:cNvPr>
            <p:cNvGrpSpPr/>
            <p:nvPr/>
          </p:nvGrpSpPr>
          <p:grpSpPr>
            <a:xfrm>
              <a:off x="2141878" y="3736113"/>
              <a:ext cx="3564541" cy="2837942"/>
              <a:chOff x="2141878" y="3736113"/>
              <a:chExt cx="3564541" cy="2837942"/>
            </a:xfrm>
          </p:grpSpPr>
          <p:cxnSp>
            <p:nvCxnSpPr>
              <p:cNvPr id="8" name="直線矢印コネクタ 7">
                <a:extLst>
                  <a:ext uri="{FF2B5EF4-FFF2-40B4-BE49-F238E27FC236}">
                    <a16:creationId xmlns:a16="http://schemas.microsoft.com/office/drawing/2014/main" id="{B28046EE-9D7D-1FF1-C71B-7A656E763400}"/>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006CA8D-0422-2FD7-3320-DD75CF07E26B}"/>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A834E00-5477-AA80-1F39-4ABE5F9E2145}"/>
                  </a:ext>
                </a:extLst>
              </p:cNvPr>
              <p:cNvCxnSpPr>
                <a:cxnSpLocks/>
                <a:endCxn id="52" idx="2"/>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187" name="グループ化 186">
            <a:extLst>
              <a:ext uri="{FF2B5EF4-FFF2-40B4-BE49-F238E27FC236}">
                <a16:creationId xmlns:a16="http://schemas.microsoft.com/office/drawing/2014/main" id="{24A0AC90-2C3C-11FB-F801-8F0733B4B41C}"/>
              </a:ext>
            </a:extLst>
          </p:cNvPr>
          <p:cNvGrpSpPr/>
          <p:nvPr/>
        </p:nvGrpSpPr>
        <p:grpSpPr>
          <a:xfrm>
            <a:off x="7175028" y="3317004"/>
            <a:ext cx="4801631" cy="3088442"/>
            <a:chOff x="7118984" y="1621071"/>
            <a:chExt cx="4801631" cy="3088442"/>
          </a:xfrm>
        </p:grpSpPr>
        <p:sp>
          <p:nvSpPr>
            <p:cNvPr id="140" name="テキスト ボックス 139">
              <a:extLst>
                <a:ext uri="{FF2B5EF4-FFF2-40B4-BE49-F238E27FC236}">
                  <a16:creationId xmlns:a16="http://schemas.microsoft.com/office/drawing/2014/main" id="{38C54337-2175-CCD6-3FE4-7C9BB40EB188}"/>
                </a:ext>
              </a:extLst>
            </p:cNvPr>
            <p:cNvSpPr txBox="1"/>
            <p:nvPr/>
          </p:nvSpPr>
          <p:spPr>
            <a:xfrm>
              <a:off x="7296277" y="3153590"/>
              <a:ext cx="1250314" cy="400110"/>
            </a:xfrm>
            <a:prstGeom prst="rect">
              <a:avLst/>
            </a:prstGeom>
            <a:noFill/>
          </p:spPr>
          <p:txBody>
            <a:bodyPr wrap="square" rtlCol="0">
              <a:spAutoFit/>
            </a:bodyPr>
            <a:lstStyle/>
            <a:p>
              <a:pPr algn="ctr"/>
              <a:r>
                <a:rPr lang="ja-JP" altLang="en-US" sz="2000" dirty="0">
                  <a:solidFill>
                    <a:srgbClr val="C00000"/>
                  </a:solidFill>
                  <a:latin typeface="ＭＳ ゴシック" panose="020B0609070205080204" pitchFamily="49" charset="-128"/>
                  <a:ea typeface="ＭＳ ゴシック" panose="020B0609070205080204" pitchFamily="49" charset="-128"/>
                </a:rPr>
                <a:t>感情</a:t>
              </a:r>
              <a:endParaRPr lang="ja-JP" altLang="en-US" sz="2000" dirty="0">
                <a:latin typeface="ＭＳ ゴシック" panose="020B0609070205080204" pitchFamily="49" charset="-128"/>
                <a:ea typeface="ＭＳ ゴシック" panose="020B0609070205080204" pitchFamily="49" charset="-128"/>
              </a:endParaRPr>
            </a:p>
          </p:txBody>
        </p:sp>
        <p:grpSp>
          <p:nvGrpSpPr>
            <p:cNvPr id="141" name="グループ化 140">
              <a:extLst>
                <a:ext uri="{FF2B5EF4-FFF2-40B4-BE49-F238E27FC236}">
                  <a16:creationId xmlns:a16="http://schemas.microsoft.com/office/drawing/2014/main" id="{56ECDE9B-86F6-F94C-B5D9-94C690B333B2}"/>
                </a:ext>
              </a:extLst>
            </p:cNvPr>
            <p:cNvGrpSpPr/>
            <p:nvPr/>
          </p:nvGrpSpPr>
          <p:grpSpPr>
            <a:xfrm>
              <a:off x="7118984" y="2305672"/>
              <a:ext cx="2094483" cy="496105"/>
              <a:chOff x="1773914" y="2905359"/>
              <a:chExt cx="2139017" cy="681284"/>
            </a:xfrm>
          </p:grpSpPr>
          <p:sp>
            <p:nvSpPr>
              <p:cNvPr id="142" name="正方形/長方形 141">
                <a:extLst>
                  <a:ext uri="{FF2B5EF4-FFF2-40B4-BE49-F238E27FC236}">
                    <a16:creationId xmlns:a16="http://schemas.microsoft.com/office/drawing/2014/main" id="{F573A254-8FDA-D7D5-E9A1-396ED77D48E4}"/>
                  </a:ext>
                </a:extLst>
              </p:cNvPr>
              <p:cNvSpPr/>
              <p:nvPr/>
            </p:nvSpPr>
            <p:spPr>
              <a:xfrm>
                <a:off x="1900148" y="2905359"/>
                <a:ext cx="1886550" cy="681284"/>
              </a:xfrm>
              <a:prstGeom prst="rect">
                <a:avLst/>
              </a:prstGeom>
              <a:solidFill>
                <a:srgbClr val="FFCCCC"/>
              </a:solid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3" name="テキスト ボックス 142">
                <a:extLst>
                  <a:ext uri="{FF2B5EF4-FFF2-40B4-BE49-F238E27FC236}">
                    <a16:creationId xmlns:a16="http://schemas.microsoft.com/office/drawing/2014/main" id="{ED4F7552-0B91-40FA-BD23-1434638122BE}"/>
                  </a:ext>
                </a:extLst>
              </p:cNvPr>
              <p:cNvSpPr txBox="1"/>
              <p:nvPr/>
            </p:nvSpPr>
            <p:spPr>
              <a:xfrm>
                <a:off x="1773914" y="2963356"/>
                <a:ext cx="2139017" cy="549457"/>
              </a:xfrm>
              <a:prstGeom prst="rect">
                <a:avLst/>
              </a:prstGeom>
              <a:noFill/>
            </p:spPr>
            <p:txBody>
              <a:bodyPr wrap="square" rtlCol="0">
                <a:spAutoFit/>
              </a:bodyPr>
              <a:lstStyle/>
              <a:p>
                <a:pPr algn="ctr"/>
                <a:r>
                  <a:rPr lang="ja-JP" altLang="en-US" sz="2000" dirty="0">
                    <a:latin typeface="ＭＳ ゴシック" panose="020B0609070205080204" pitchFamily="49" charset="-128"/>
                    <a:ea typeface="ＭＳ ゴシック" panose="020B0609070205080204" pitchFamily="49" charset="-128"/>
                  </a:rPr>
                  <a:t>感情分類器</a:t>
                </a:r>
              </a:p>
            </p:txBody>
          </p:sp>
        </p:grpSp>
        <p:cxnSp>
          <p:nvCxnSpPr>
            <p:cNvPr id="144" name="直線矢印コネクタ 143">
              <a:extLst>
                <a:ext uri="{FF2B5EF4-FFF2-40B4-BE49-F238E27FC236}">
                  <a16:creationId xmlns:a16="http://schemas.microsoft.com/office/drawing/2014/main" id="{246D1655-3CCE-AC8A-BDE1-AFDF8BEE480D}"/>
                </a:ext>
              </a:extLst>
            </p:cNvPr>
            <p:cNvCxnSpPr>
              <a:cxnSpLocks/>
            </p:cNvCxnSpPr>
            <p:nvPr/>
          </p:nvCxnSpPr>
          <p:spPr>
            <a:xfrm>
              <a:off x="8031361" y="2801777"/>
              <a:ext cx="0" cy="302492"/>
            </a:xfrm>
            <a:prstGeom prst="straightConnector1">
              <a:avLst/>
            </a:prstGeom>
            <a:ln w="28575">
              <a:solidFill>
                <a:schemeClr val="tx1">
                  <a:lumMod val="75000"/>
                  <a:lumOff val="2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6935CCE9-B166-BC00-61E8-BD77B527E47F}"/>
                </a:ext>
              </a:extLst>
            </p:cNvPr>
            <p:cNvCxnSpPr>
              <a:cxnSpLocks/>
            </p:cNvCxnSpPr>
            <p:nvPr/>
          </p:nvCxnSpPr>
          <p:spPr>
            <a:xfrm>
              <a:off x="11107490" y="2122948"/>
              <a:ext cx="0" cy="969834"/>
            </a:xfrm>
            <a:prstGeom prst="straightConnector1">
              <a:avLst/>
            </a:prstGeom>
            <a:ln w="28575">
              <a:solidFill>
                <a:schemeClr val="tx1">
                  <a:lumMod val="75000"/>
                  <a:lumOff val="2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F1BA07DB-A50D-5775-DFC2-BA027DC35C7F}"/>
                </a:ext>
              </a:extLst>
            </p:cNvPr>
            <p:cNvSpPr/>
            <p:nvPr/>
          </p:nvSpPr>
          <p:spPr>
            <a:xfrm>
              <a:off x="7200950" y="3094362"/>
              <a:ext cx="1429817" cy="496104"/>
            </a:xfrm>
            <a:prstGeom prst="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7" name="加算記号 146">
              <a:extLst>
                <a:ext uri="{FF2B5EF4-FFF2-40B4-BE49-F238E27FC236}">
                  <a16:creationId xmlns:a16="http://schemas.microsoft.com/office/drawing/2014/main" id="{5E0C2001-6BBE-5F8F-9986-BE0313FD17C0}"/>
                </a:ext>
              </a:extLst>
            </p:cNvPr>
            <p:cNvSpPr/>
            <p:nvPr/>
          </p:nvSpPr>
          <p:spPr>
            <a:xfrm>
              <a:off x="8723295" y="3146196"/>
              <a:ext cx="396230" cy="407504"/>
            </a:xfrm>
            <a:prstGeom prst="mathPlus">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148" name="グループ化 147">
              <a:extLst>
                <a:ext uri="{FF2B5EF4-FFF2-40B4-BE49-F238E27FC236}">
                  <a16:creationId xmlns:a16="http://schemas.microsoft.com/office/drawing/2014/main" id="{4317323A-77D8-24AE-25DD-F42FD523FE58}"/>
                </a:ext>
              </a:extLst>
            </p:cNvPr>
            <p:cNvGrpSpPr/>
            <p:nvPr/>
          </p:nvGrpSpPr>
          <p:grpSpPr>
            <a:xfrm>
              <a:off x="9223970" y="3094002"/>
              <a:ext cx="2696645" cy="496105"/>
              <a:chOff x="5752344" y="2345661"/>
              <a:chExt cx="4448722" cy="496105"/>
            </a:xfrm>
          </p:grpSpPr>
          <p:sp>
            <p:nvSpPr>
              <p:cNvPr id="149" name="正方形/長方形 148">
                <a:extLst>
                  <a:ext uri="{FF2B5EF4-FFF2-40B4-BE49-F238E27FC236}">
                    <a16:creationId xmlns:a16="http://schemas.microsoft.com/office/drawing/2014/main" id="{1516B05E-E717-DEE0-287C-A52B45E3D654}"/>
                  </a:ext>
                </a:extLst>
              </p:cNvPr>
              <p:cNvSpPr/>
              <p:nvPr/>
            </p:nvSpPr>
            <p:spPr>
              <a:xfrm>
                <a:off x="5752344" y="2345661"/>
                <a:ext cx="4448722" cy="496105"/>
              </a:xfrm>
              <a:prstGeom prst="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0" name="テキスト ボックス 149">
                <a:extLst>
                  <a:ext uri="{FF2B5EF4-FFF2-40B4-BE49-F238E27FC236}">
                    <a16:creationId xmlns:a16="http://schemas.microsoft.com/office/drawing/2014/main" id="{0608F533-79B6-A9A9-D85D-00E33B290C3C}"/>
                  </a:ext>
                </a:extLst>
              </p:cNvPr>
              <p:cNvSpPr txBox="1"/>
              <p:nvPr/>
            </p:nvSpPr>
            <p:spPr>
              <a:xfrm>
                <a:off x="6474028" y="2369814"/>
                <a:ext cx="3005354" cy="400110"/>
              </a:xfrm>
              <a:prstGeom prst="rect">
                <a:avLst/>
              </a:prstGeom>
              <a:noFill/>
            </p:spPr>
            <p:txBody>
              <a:bodyPr wrap="square" rtlCol="0">
                <a:spAutoFit/>
              </a:bodyPr>
              <a:lstStyle/>
              <a:p>
                <a:pPr algn="ctr"/>
                <a:r>
                  <a:rPr lang="ja-JP" altLang="en-US" sz="2000" dirty="0">
                    <a:latin typeface="ＭＳ ゴシック" panose="020B0609070205080204" pitchFamily="49" charset="-128"/>
                    <a:ea typeface="ＭＳ ゴシック" panose="020B0609070205080204" pitchFamily="49" charset="-128"/>
                  </a:rPr>
                  <a:t>入力文</a:t>
                </a:r>
              </a:p>
            </p:txBody>
          </p:sp>
        </p:grpSp>
        <p:grpSp>
          <p:nvGrpSpPr>
            <p:cNvPr id="151" name="グループ化 150">
              <a:extLst>
                <a:ext uri="{FF2B5EF4-FFF2-40B4-BE49-F238E27FC236}">
                  <a16:creationId xmlns:a16="http://schemas.microsoft.com/office/drawing/2014/main" id="{5249FA81-F853-A8EE-F42B-BDD3298C1403}"/>
                </a:ext>
              </a:extLst>
            </p:cNvPr>
            <p:cNvGrpSpPr/>
            <p:nvPr/>
          </p:nvGrpSpPr>
          <p:grpSpPr>
            <a:xfrm>
              <a:off x="8027763" y="1859721"/>
              <a:ext cx="790604" cy="435055"/>
              <a:chOff x="4561568" y="1120662"/>
              <a:chExt cx="790604" cy="435055"/>
            </a:xfrm>
          </p:grpSpPr>
          <p:cxnSp>
            <p:nvCxnSpPr>
              <p:cNvPr id="152" name="直線矢印コネクタ 151">
                <a:extLst>
                  <a:ext uri="{FF2B5EF4-FFF2-40B4-BE49-F238E27FC236}">
                    <a16:creationId xmlns:a16="http://schemas.microsoft.com/office/drawing/2014/main" id="{B145BCE7-5A30-7CF3-1CB7-6BEB5DE4AEA0}"/>
                  </a:ext>
                </a:extLst>
              </p:cNvPr>
              <p:cNvCxnSpPr>
                <a:cxnSpLocks/>
              </p:cNvCxnSpPr>
              <p:nvPr/>
            </p:nvCxnSpPr>
            <p:spPr>
              <a:xfrm>
                <a:off x="4561568" y="1120782"/>
                <a:ext cx="0" cy="434935"/>
              </a:xfrm>
              <a:prstGeom prst="straightConnector1">
                <a:avLst/>
              </a:prstGeom>
              <a:ln w="28575">
                <a:solidFill>
                  <a:schemeClr val="tx1">
                    <a:lumMod val="75000"/>
                    <a:lumOff val="2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2DCCA0E8-2D8A-7970-8CB6-F3823B4528FD}"/>
                  </a:ext>
                </a:extLst>
              </p:cNvPr>
              <p:cNvCxnSpPr>
                <a:cxnSpLocks/>
              </p:cNvCxnSpPr>
              <p:nvPr/>
            </p:nvCxnSpPr>
            <p:spPr>
              <a:xfrm flipH="1">
                <a:off x="4561568" y="1120662"/>
                <a:ext cx="790604" cy="0"/>
              </a:xfrm>
              <a:prstGeom prst="straightConnector1">
                <a:avLst/>
              </a:prstGeom>
              <a:ln w="28575">
                <a:solidFill>
                  <a:schemeClr val="tx1">
                    <a:lumMod val="75000"/>
                    <a:lumOff val="25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D920D62C-D63C-64D1-3395-96F651AC0BAE}"/>
                </a:ext>
              </a:extLst>
            </p:cNvPr>
            <p:cNvGrpSpPr/>
            <p:nvPr/>
          </p:nvGrpSpPr>
          <p:grpSpPr>
            <a:xfrm>
              <a:off x="8818367" y="1621071"/>
              <a:ext cx="2696645" cy="496105"/>
              <a:chOff x="5752344" y="2345661"/>
              <a:chExt cx="4448722" cy="496105"/>
            </a:xfrm>
          </p:grpSpPr>
          <p:sp>
            <p:nvSpPr>
              <p:cNvPr id="155" name="正方形/長方形 154">
                <a:extLst>
                  <a:ext uri="{FF2B5EF4-FFF2-40B4-BE49-F238E27FC236}">
                    <a16:creationId xmlns:a16="http://schemas.microsoft.com/office/drawing/2014/main" id="{6B3E397D-3E01-DAC9-B45D-D7C00DEAE0E0}"/>
                  </a:ext>
                </a:extLst>
              </p:cNvPr>
              <p:cNvSpPr/>
              <p:nvPr/>
            </p:nvSpPr>
            <p:spPr>
              <a:xfrm>
                <a:off x="5752344" y="2345661"/>
                <a:ext cx="4448722" cy="496105"/>
              </a:xfrm>
              <a:prstGeom prst="rect">
                <a:avLst/>
              </a:prstGeom>
              <a:solidFill>
                <a:schemeClr val="bg1"/>
              </a:solid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6" name="テキスト ボックス 155">
                <a:extLst>
                  <a:ext uri="{FF2B5EF4-FFF2-40B4-BE49-F238E27FC236}">
                    <a16:creationId xmlns:a16="http://schemas.microsoft.com/office/drawing/2014/main" id="{F07B3C2F-4B3A-67E8-125D-6F904F9280C8}"/>
                  </a:ext>
                </a:extLst>
              </p:cNvPr>
              <p:cNvSpPr txBox="1"/>
              <p:nvPr/>
            </p:nvSpPr>
            <p:spPr>
              <a:xfrm>
                <a:off x="6474028" y="2369814"/>
                <a:ext cx="3005354" cy="400110"/>
              </a:xfrm>
              <a:prstGeom prst="rect">
                <a:avLst/>
              </a:prstGeom>
              <a:noFill/>
            </p:spPr>
            <p:txBody>
              <a:bodyPr wrap="square" rtlCol="0">
                <a:spAutoFit/>
              </a:bodyPr>
              <a:lstStyle/>
              <a:p>
                <a:pPr algn="ctr"/>
                <a:r>
                  <a:rPr lang="ja-JP" altLang="en-US" sz="2000" dirty="0">
                    <a:latin typeface="ＭＳ ゴシック" panose="020B0609070205080204" pitchFamily="49" charset="-128"/>
                    <a:ea typeface="ＭＳ ゴシック" panose="020B0609070205080204" pitchFamily="49" charset="-128"/>
                  </a:rPr>
                  <a:t>入力文</a:t>
                </a:r>
              </a:p>
            </p:txBody>
          </p:sp>
        </p:grpSp>
        <p:sp>
          <p:nvSpPr>
            <p:cNvPr id="174" name="二等辺三角形 173">
              <a:extLst>
                <a:ext uri="{FF2B5EF4-FFF2-40B4-BE49-F238E27FC236}">
                  <a16:creationId xmlns:a16="http://schemas.microsoft.com/office/drawing/2014/main" id="{4FE4ABB8-B2C8-4EC1-0684-CB785864DB6D}"/>
                </a:ext>
              </a:extLst>
            </p:cNvPr>
            <p:cNvSpPr/>
            <p:nvPr/>
          </p:nvSpPr>
          <p:spPr>
            <a:xfrm rot="10800000">
              <a:off x="9268972" y="3795737"/>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5" name="グループ化 174">
              <a:extLst>
                <a:ext uri="{FF2B5EF4-FFF2-40B4-BE49-F238E27FC236}">
                  <a16:creationId xmlns:a16="http://schemas.microsoft.com/office/drawing/2014/main" id="{73B774FC-9AE7-3E6B-C6DF-086B1A96D677}"/>
                </a:ext>
              </a:extLst>
            </p:cNvPr>
            <p:cNvGrpSpPr/>
            <p:nvPr/>
          </p:nvGrpSpPr>
          <p:grpSpPr>
            <a:xfrm>
              <a:off x="8208494" y="4213408"/>
              <a:ext cx="2696645" cy="496105"/>
              <a:chOff x="5752344" y="2345661"/>
              <a:chExt cx="4448722" cy="496105"/>
            </a:xfrm>
            <a:solidFill>
              <a:srgbClr val="EEE4CE"/>
            </a:solidFill>
          </p:grpSpPr>
          <p:sp>
            <p:nvSpPr>
              <p:cNvPr id="176" name="正方形/長方形 175">
                <a:extLst>
                  <a:ext uri="{FF2B5EF4-FFF2-40B4-BE49-F238E27FC236}">
                    <a16:creationId xmlns:a16="http://schemas.microsoft.com/office/drawing/2014/main" id="{154EA533-1AD3-97BB-EBF9-BD3C94D03577}"/>
                  </a:ext>
                </a:extLst>
              </p:cNvPr>
              <p:cNvSpPr/>
              <p:nvPr/>
            </p:nvSpPr>
            <p:spPr>
              <a:xfrm>
                <a:off x="5752344" y="2345661"/>
                <a:ext cx="4448722" cy="496105"/>
              </a:xfrm>
              <a:prstGeom prst="rect">
                <a:avLst/>
              </a:prstGeom>
              <a:grp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7" name="テキスト ボックス 176">
                <a:extLst>
                  <a:ext uri="{FF2B5EF4-FFF2-40B4-BE49-F238E27FC236}">
                    <a16:creationId xmlns:a16="http://schemas.microsoft.com/office/drawing/2014/main" id="{11311F5F-F6F6-D021-E238-1EE937A93217}"/>
                  </a:ext>
                </a:extLst>
              </p:cNvPr>
              <p:cNvSpPr txBox="1"/>
              <p:nvPr/>
            </p:nvSpPr>
            <p:spPr>
              <a:xfrm>
                <a:off x="6474028" y="2369814"/>
                <a:ext cx="3005354" cy="400110"/>
              </a:xfrm>
              <a:prstGeom prst="rect">
                <a:avLst/>
              </a:prstGeom>
              <a:grpFill/>
            </p:spPr>
            <p:txBody>
              <a:bodyPr wrap="square" rtlCol="0">
                <a:spAutoFit/>
              </a:bodyPr>
              <a:lstStyle/>
              <a:p>
                <a:pPr algn="ctr"/>
                <a:r>
                  <a:rPr lang="ja-JP" altLang="en-US" sz="2000" dirty="0">
                    <a:latin typeface="ＭＳ ゴシック" panose="020B0609070205080204" pitchFamily="49" charset="-128"/>
                    <a:ea typeface="ＭＳ ゴシック" panose="020B0609070205080204" pitchFamily="49" charset="-128"/>
                  </a:rPr>
                  <a:t>エンコーダ</a:t>
                </a:r>
              </a:p>
            </p:txBody>
          </p:sp>
        </p:grpSp>
      </p:grpSp>
      <p:sp>
        <p:nvSpPr>
          <p:cNvPr id="180" name="テキスト ボックス 179">
            <a:extLst>
              <a:ext uri="{FF2B5EF4-FFF2-40B4-BE49-F238E27FC236}">
                <a16:creationId xmlns:a16="http://schemas.microsoft.com/office/drawing/2014/main" id="{A96372B7-A789-F02E-32FD-364AD3DE6A30}"/>
              </a:ext>
            </a:extLst>
          </p:cNvPr>
          <p:cNvSpPr txBox="1"/>
          <p:nvPr/>
        </p:nvSpPr>
        <p:spPr>
          <a:xfrm>
            <a:off x="7523769" y="1950384"/>
            <a:ext cx="4061861"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発話生成の安定性が</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高まることが期待できる</a:t>
            </a:r>
            <a:r>
              <a:rPr lang="en-US" altLang="ja-JP" sz="2400" dirty="0">
                <a:latin typeface="ＭＳ ゴシック" panose="020B0609070205080204" pitchFamily="49" charset="-128"/>
                <a:ea typeface="ＭＳ ゴシック" panose="020B0609070205080204" pitchFamily="49" charset="-128"/>
              </a:rPr>
              <a:t>[7]</a:t>
            </a:r>
            <a:endParaRPr lang="ja-JP" altLang="en-US" sz="2400" dirty="0">
              <a:latin typeface="ＭＳ ゴシック" panose="020B0609070205080204" pitchFamily="49" charset="-128"/>
              <a:ea typeface="ＭＳ ゴシック" panose="020B0609070205080204" pitchFamily="49" charset="-128"/>
            </a:endParaRPr>
          </a:p>
        </p:txBody>
      </p:sp>
      <p:sp>
        <p:nvSpPr>
          <p:cNvPr id="185" name="テキスト ボックス 184">
            <a:extLst>
              <a:ext uri="{FF2B5EF4-FFF2-40B4-BE49-F238E27FC236}">
                <a16:creationId xmlns:a16="http://schemas.microsoft.com/office/drawing/2014/main" id="{ACAE8082-60F6-AE83-EBE3-B92A1138D8A4}"/>
              </a:ext>
            </a:extLst>
          </p:cNvPr>
          <p:cNvSpPr txBox="1"/>
          <p:nvPr/>
        </p:nvSpPr>
        <p:spPr>
          <a:xfrm>
            <a:off x="7604793" y="1526087"/>
            <a:ext cx="3842064" cy="461665"/>
          </a:xfrm>
          <a:prstGeom prst="rect">
            <a:avLst/>
          </a:prstGeom>
          <a:noFill/>
        </p:spPr>
        <p:txBody>
          <a:bodyPr wrap="square" rtlCol="0">
            <a:spAutoFit/>
          </a:bodyPr>
          <a:lstStyle/>
          <a:p>
            <a:pPr algn="ctr"/>
            <a:r>
              <a:rPr lang="ja-JP" altLang="en-US" sz="2400" b="1" dirty="0">
                <a:latin typeface="ＭＳ ゴシック" panose="020B0609070205080204" pitchFamily="49" charset="-128"/>
                <a:ea typeface="ＭＳ ゴシック" panose="020B0609070205080204" pitchFamily="49" charset="-128"/>
              </a:rPr>
              <a:t>付加情報の追加</a:t>
            </a:r>
            <a:endParaRPr lang="en-US" altLang="ja-JP" sz="2400" b="1" dirty="0">
              <a:latin typeface="ＭＳ ゴシック" panose="020B0609070205080204" pitchFamily="49" charset="-128"/>
              <a:ea typeface="ＭＳ ゴシック" panose="020B0609070205080204" pitchFamily="49" charset="-128"/>
            </a:endParaRPr>
          </a:p>
        </p:txBody>
      </p:sp>
      <p:sp>
        <p:nvSpPr>
          <p:cNvPr id="188" name="四角形: 角を丸くする 187">
            <a:extLst>
              <a:ext uri="{FF2B5EF4-FFF2-40B4-BE49-F238E27FC236}">
                <a16:creationId xmlns:a16="http://schemas.microsoft.com/office/drawing/2014/main" id="{219670CC-1E60-E1E5-6E33-AF99F1DAF2A3}"/>
              </a:ext>
            </a:extLst>
          </p:cNvPr>
          <p:cNvSpPr/>
          <p:nvPr/>
        </p:nvSpPr>
        <p:spPr>
          <a:xfrm>
            <a:off x="7096749" y="1369918"/>
            <a:ext cx="4958190" cy="5243573"/>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弧 189">
            <a:extLst>
              <a:ext uri="{FF2B5EF4-FFF2-40B4-BE49-F238E27FC236}">
                <a16:creationId xmlns:a16="http://schemas.microsoft.com/office/drawing/2014/main" id="{BA70BBA7-7875-E112-316A-9F9F13B20AB1}"/>
              </a:ext>
            </a:extLst>
          </p:cNvPr>
          <p:cNvSpPr/>
          <p:nvPr/>
        </p:nvSpPr>
        <p:spPr>
          <a:xfrm rot="18241172">
            <a:off x="4154118" y="2096320"/>
            <a:ext cx="3544900" cy="2996653"/>
          </a:xfrm>
          <a:prstGeom prst="arc">
            <a:avLst/>
          </a:prstGeom>
          <a:ln w="349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2" name="テキスト ボックス 191">
            <a:extLst>
              <a:ext uri="{FF2B5EF4-FFF2-40B4-BE49-F238E27FC236}">
                <a16:creationId xmlns:a16="http://schemas.microsoft.com/office/drawing/2014/main" id="{DF9C4BB0-3216-3C75-2AD2-EFB6EE7811F3}"/>
              </a:ext>
            </a:extLst>
          </p:cNvPr>
          <p:cNvSpPr txBox="1"/>
          <p:nvPr/>
        </p:nvSpPr>
        <p:spPr>
          <a:xfrm>
            <a:off x="73938" y="6687689"/>
            <a:ext cx="11511692" cy="200055"/>
          </a:xfrm>
          <a:prstGeom prst="rect">
            <a:avLst/>
          </a:prstGeom>
          <a:noFill/>
        </p:spPr>
        <p:txBody>
          <a:bodyPr wrap="square">
            <a:spAutoFit/>
          </a:bodyPr>
          <a:lstStyle/>
          <a:p>
            <a:r>
              <a:rPr lang="en-US" altLang="ja-JP" sz="700" dirty="0"/>
              <a:t>[7] </a:t>
            </a:r>
            <a:r>
              <a:rPr lang="en-US" altLang="ja-JP" sz="700" dirty="0" err="1"/>
              <a:t>Rashkin</a:t>
            </a:r>
            <a:r>
              <a:rPr lang="en-US" altLang="ja-JP" sz="700" dirty="0"/>
              <a:t>, H., Smith, E. M., Li, M., and </a:t>
            </a:r>
            <a:r>
              <a:rPr lang="en-US" altLang="ja-JP" sz="700" dirty="0" err="1"/>
              <a:t>Boureau</a:t>
            </a:r>
            <a:r>
              <a:rPr lang="en-US" altLang="ja-JP" sz="700" dirty="0"/>
              <a:t>, Y.-L.: Towards Empathetic Open-domain Conversation Models: A New Benchmark and Dataset, ACL, pp. 5370–5381 (2019)</a:t>
            </a:r>
            <a:endParaRPr lang="ja-JP" altLang="en-US" dirty="0"/>
          </a:p>
        </p:txBody>
      </p:sp>
      <p:sp>
        <p:nvSpPr>
          <p:cNvPr id="3" name="スライド番号プレースホルダー 2">
            <a:extLst>
              <a:ext uri="{FF2B5EF4-FFF2-40B4-BE49-F238E27FC236}">
                <a16:creationId xmlns:a16="http://schemas.microsoft.com/office/drawing/2014/main" id="{C37E8808-D542-3136-CD85-01AB8D9FF0ED}"/>
              </a:ext>
            </a:extLst>
          </p:cNvPr>
          <p:cNvSpPr>
            <a:spLocks noGrp="1"/>
          </p:cNvSpPr>
          <p:nvPr>
            <p:ph type="sldNum" sz="quarter" idx="12"/>
          </p:nvPr>
        </p:nvSpPr>
        <p:spPr/>
        <p:txBody>
          <a:bodyPr/>
          <a:lstStyle/>
          <a:p>
            <a:fld id="{5B6C089B-A106-4657-A463-66A469B70B37}" type="slidenum">
              <a:rPr kumimoji="1" lang="ja-JP" altLang="en-US" smtClean="0"/>
              <a:t>15</a:t>
            </a:fld>
            <a:endParaRPr kumimoji="1" lang="ja-JP" altLang="en-US"/>
          </a:p>
        </p:txBody>
      </p:sp>
    </p:spTree>
    <p:extLst>
      <p:ext uri="{BB962C8B-B14F-4D97-AF65-F5344CB8AC3E}">
        <p14:creationId xmlns:p14="http://schemas.microsoft.com/office/powerpoint/2010/main" val="192375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F11F001-1495-D2AD-0A70-127F07AD242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A14D4FB-9889-C76D-67C6-FD555558625E}"/>
              </a:ext>
            </a:extLst>
          </p:cNvPr>
          <p:cNvSpPr txBox="1"/>
          <p:nvPr/>
        </p:nvSpPr>
        <p:spPr>
          <a:xfrm>
            <a:off x="411293" y="1414693"/>
            <a:ext cx="5243310" cy="523220"/>
          </a:xfrm>
          <a:prstGeom prst="rect">
            <a:avLst/>
          </a:prstGeom>
          <a:noFill/>
        </p:spPr>
        <p:txBody>
          <a:bodyPr wrap="square" rtlCol="0">
            <a:spAutoFit/>
          </a:bodyPr>
          <a:lstStyle/>
          <a:p>
            <a:r>
              <a:rPr lang="en-US" altLang="ja-JP" sz="2800" b="1" dirty="0">
                <a:solidFill>
                  <a:srgbClr val="242424"/>
                </a:solidFill>
                <a:latin typeface="ＭＳ ゴシック" panose="020B0609070205080204" pitchFamily="49" charset="-128"/>
                <a:ea typeface="ＭＳ ゴシック" panose="020B0609070205080204" pitchFamily="49" charset="-128"/>
              </a:rPr>
              <a:t>2.</a:t>
            </a:r>
            <a:r>
              <a:rPr lang="ja-JP" altLang="en-US" sz="28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F113591E-9993-4B45-15F5-7D27A2483969}"/>
              </a:ext>
            </a:extLst>
          </p:cNvPr>
          <p:cNvSpPr txBox="1"/>
          <p:nvPr/>
        </p:nvSpPr>
        <p:spPr>
          <a:xfrm>
            <a:off x="239126" y="99383"/>
            <a:ext cx="12052335"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4800" b="1" dirty="0">
                <a:latin typeface="ＭＳ ゴシック" panose="020B0609070205080204" pitchFamily="49" charset="-128"/>
                <a:ea typeface="ＭＳ ゴシック" panose="020B0609070205080204" pitchFamily="49" charset="-128"/>
              </a:rPr>
              <a:t>(2.</a:t>
            </a:r>
            <a:r>
              <a:rPr lang="ja-JP" altLang="en-US" sz="4800" b="1" dirty="0">
                <a:latin typeface="ＭＳ ゴシック" panose="020B0609070205080204" pitchFamily="49" charset="-128"/>
                <a:ea typeface="ＭＳ ゴシック" panose="020B0609070205080204" pitchFamily="49" charset="-128"/>
              </a:rPr>
              <a:t>生成時フィルタリング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122" name="グループ化 121">
            <a:extLst>
              <a:ext uri="{FF2B5EF4-FFF2-40B4-BE49-F238E27FC236}">
                <a16:creationId xmlns:a16="http://schemas.microsoft.com/office/drawing/2014/main" id="{F12B26D5-1104-D912-1FAF-0E203D4A8DB6}"/>
              </a:ext>
            </a:extLst>
          </p:cNvPr>
          <p:cNvGrpSpPr/>
          <p:nvPr/>
        </p:nvGrpSpPr>
        <p:grpSpPr>
          <a:xfrm>
            <a:off x="198157" y="2194408"/>
            <a:ext cx="6580175" cy="4379094"/>
            <a:chOff x="639199" y="2194961"/>
            <a:chExt cx="6580175" cy="4379094"/>
          </a:xfrm>
        </p:grpSpPr>
        <p:grpSp>
          <p:nvGrpSpPr>
            <p:cNvPr id="7" name="グループ化 6">
              <a:extLst>
                <a:ext uri="{FF2B5EF4-FFF2-40B4-BE49-F238E27FC236}">
                  <a16:creationId xmlns:a16="http://schemas.microsoft.com/office/drawing/2014/main" id="{73460C02-2C08-1EFD-9DC2-681FC737B84C}"/>
                </a:ext>
              </a:extLst>
            </p:cNvPr>
            <p:cNvGrpSpPr/>
            <p:nvPr/>
          </p:nvGrpSpPr>
          <p:grpSpPr>
            <a:xfrm>
              <a:off x="639199" y="2194961"/>
              <a:ext cx="6580175" cy="4205438"/>
              <a:chOff x="5442206" y="2271963"/>
              <a:chExt cx="6580175" cy="4205438"/>
            </a:xfrm>
          </p:grpSpPr>
          <p:grpSp>
            <p:nvGrpSpPr>
              <p:cNvPr id="35" name="グループ化 34">
                <a:extLst>
                  <a:ext uri="{FF2B5EF4-FFF2-40B4-BE49-F238E27FC236}">
                    <a16:creationId xmlns:a16="http://schemas.microsoft.com/office/drawing/2014/main" id="{FB97BA93-A20F-FEC1-ACFE-E51B9FCC9F6C}"/>
                  </a:ext>
                </a:extLst>
              </p:cNvPr>
              <p:cNvGrpSpPr/>
              <p:nvPr/>
            </p:nvGrpSpPr>
            <p:grpSpPr>
              <a:xfrm>
                <a:off x="5442206" y="2976267"/>
                <a:ext cx="602243" cy="2205430"/>
                <a:chOff x="5794878" y="2944086"/>
                <a:chExt cx="602243" cy="2205430"/>
              </a:xfrm>
            </p:grpSpPr>
            <p:sp>
              <p:nvSpPr>
                <p:cNvPr id="31" name="正方形/長方形 30">
                  <a:extLst>
                    <a:ext uri="{FF2B5EF4-FFF2-40B4-BE49-F238E27FC236}">
                      <a16:creationId xmlns:a16="http://schemas.microsoft.com/office/drawing/2014/main" id="{F0E64E3B-0FC4-310A-E511-9464331C8609}"/>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80129D5-9687-86CF-262D-3037A336F5E4}"/>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C6D763ED-4FA1-EC81-BEBF-8CAC2DFA292D}"/>
                  </a:ext>
                </a:extLst>
              </p:cNvPr>
              <p:cNvGrpSpPr/>
              <p:nvPr/>
            </p:nvGrpSpPr>
            <p:grpSpPr>
              <a:xfrm>
                <a:off x="7826715" y="2271963"/>
                <a:ext cx="833676" cy="4205438"/>
                <a:chOff x="7280421" y="2426368"/>
                <a:chExt cx="833676" cy="4205438"/>
              </a:xfrm>
            </p:grpSpPr>
            <p:sp>
              <p:nvSpPr>
                <p:cNvPr id="34" name="正方形/長方形 33">
                  <a:extLst>
                    <a:ext uri="{FF2B5EF4-FFF2-40B4-BE49-F238E27FC236}">
                      <a16:creationId xmlns:a16="http://schemas.microsoft.com/office/drawing/2014/main" id="{60C14660-57CF-1D58-C0E1-105A528145FD}"/>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7693893-591B-B08C-67CE-A98FE28FAC7A}"/>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4C320921-6361-1198-5E63-66A1EF74D644}"/>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30CE8E5-A543-9CC9-CB4D-CFCD7F88EBAF}"/>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0FAE0C5C-D466-EF91-8135-D9EC0CA069F7}"/>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823AE81E-FEA5-49A7-7645-7DA970D72F5F}"/>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FB6DE704-104E-9AAB-7256-DBF739C39C76}"/>
                  </a:ext>
                </a:extLst>
              </p:cNvPr>
              <p:cNvGrpSpPr/>
              <p:nvPr/>
            </p:nvGrpSpPr>
            <p:grpSpPr>
              <a:xfrm>
                <a:off x="6396215" y="2329934"/>
                <a:ext cx="1172132" cy="830997"/>
                <a:chOff x="6641221" y="3074593"/>
                <a:chExt cx="1651870" cy="830997"/>
              </a:xfrm>
            </p:grpSpPr>
            <p:sp>
              <p:nvSpPr>
                <p:cNvPr id="47" name="正方形/長方形 46">
                  <a:extLst>
                    <a:ext uri="{FF2B5EF4-FFF2-40B4-BE49-F238E27FC236}">
                      <a16:creationId xmlns:a16="http://schemas.microsoft.com/office/drawing/2014/main" id="{1126E718-C697-A356-995F-CDAB92FB7A29}"/>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576145F-3F79-5AFA-3A97-36E8F160A0E0}"/>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B60E3C38-DD52-6E0F-BC57-C522347988C8}"/>
                  </a:ext>
                </a:extLst>
              </p:cNvPr>
              <p:cNvGrpSpPr/>
              <p:nvPr/>
            </p:nvGrpSpPr>
            <p:grpSpPr>
              <a:xfrm>
                <a:off x="9763335" y="4766198"/>
                <a:ext cx="1517067" cy="830997"/>
                <a:chOff x="6628340" y="3077235"/>
                <a:chExt cx="1664751" cy="830997"/>
              </a:xfrm>
            </p:grpSpPr>
            <p:sp>
              <p:nvSpPr>
                <p:cNvPr id="51" name="正方形/長方形 50">
                  <a:extLst>
                    <a:ext uri="{FF2B5EF4-FFF2-40B4-BE49-F238E27FC236}">
                      <a16:creationId xmlns:a16="http://schemas.microsoft.com/office/drawing/2014/main" id="{AF70D4F8-C0B2-2517-EF3E-5A9C25B61867}"/>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AFB8538-931C-3FDD-1992-01BE3A2CBEAE}"/>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FDECA8B0-BA00-6098-DA22-AAFCBE55B8A0}"/>
                  </a:ext>
                </a:extLst>
              </p:cNvPr>
              <p:cNvGrpSpPr/>
              <p:nvPr/>
            </p:nvGrpSpPr>
            <p:grpSpPr>
              <a:xfrm>
                <a:off x="8837075" y="2271963"/>
                <a:ext cx="833676" cy="4205438"/>
                <a:chOff x="7280421" y="2426368"/>
                <a:chExt cx="833676" cy="4205438"/>
              </a:xfrm>
            </p:grpSpPr>
            <p:sp>
              <p:nvSpPr>
                <p:cNvPr id="54" name="正方形/長方形 53">
                  <a:extLst>
                    <a:ext uri="{FF2B5EF4-FFF2-40B4-BE49-F238E27FC236}">
                      <a16:creationId xmlns:a16="http://schemas.microsoft.com/office/drawing/2014/main" id="{D0748CC6-A66A-359B-CA24-021318BBABEF}"/>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E74FE01C-AB5B-B404-1125-869386B4FAAE}"/>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59F7045C-1521-B0E2-16AC-CF7D838BF691}"/>
                      </a:ext>
                    </a:extLst>
                  </p:cNvPr>
                  <p:cNvSpPr/>
                  <p:nvPr/>
                </p:nvSpPr>
                <p:spPr>
                  <a:xfrm>
                    <a:off x="5794878" y="1174678"/>
                    <a:ext cx="602243" cy="39748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3F9ED74-3764-24AD-4EBE-0AEB100479C3}"/>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85388F7F-3EBE-9A03-D733-F0ECF40FA7FE}"/>
                  </a:ext>
                </a:extLst>
              </p:cNvPr>
              <p:cNvGrpSpPr/>
              <p:nvPr/>
            </p:nvGrpSpPr>
            <p:grpSpPr>
              <a:xfrm>
                <a:off x="11420138" y="2976267"/>
                <a:ext cx="602243" cy="2205430"/>
                <a:chOff x="5794878" y="2944086"/>
                <a:chExt cx="602243" cy="2205430"/>
              </a:xfrm>
            </p:grpSpPr>
            <p:sp>
              <p:nvSpPr>
                <p:cNvPr id="62" name="正方形/長方形 61">
                  <a:extLst>
                    <a:ext uri="{FF2B5EF4-FFF2-40B4-BE49-F238E27FC236}">
                      <a16:creationId xmlns:a16="http://schemas.microsoft.com/office/drawing/2014/main" id="{B4507676-4F75-8BF0-E6C9-7BD1270269B7}"/>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0C713CC9-8E2B-4437-D032-C9AC9AE164F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C6E65DA4-9E11-D5BD-466A-07C9E3009AB1}"/>
                  </a:ext>
                </a:extLst>
              </p:cNvPr>
              <p:cNvSpPr txBox="1"/>
              <p:nvPr/>
            </p:nvSpPr>
            <p:spPr>
              <a:xfrm>
                <a:off x="6235223" y="338665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36153937-2B7B-6850-538C-B5B5FC7E0A62}"/>
                  </a:ext>
                </a:extLst>
              </p:cNvPr>
              <p:cNvCxnSpPr>
                <a:cxnSpLocks/>
              </p:cNvCxnSpPr>
              <p:nvPr/>
            </p:nvCxnSpPr>
            <p:spPr>
              <a:xfrm>
                <a:off x="6068571" y="413898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1DB1E911-F4D8-F22E-A738-74DFC743170C}"/>
                  </a:ext>
                </a:extLst>
              </p:cNvPr>
              <p:cNvCxnSpPr>
                <a:cxnSpLocks/>
              </p:cNvCxnSpPr>
              <p:nvPr/>
            </p:nvCxnSpPr>
            <p:spPr>
              <a:xfrm>
                <a:off x="9670751" y="413540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1D54F30-EF99-DB2C-0F74-D2FC9B9A917E}"/>
                  </a:ext>
                </a:extLst>
              </p:cNvPr>
              <p:cNvCxnSpPr>
                <a:cxnSpLocks/>
                <a:endCxn id="40" idx="1"/>
              </p:cNvCxnSpPr>
              <p:nvPr/>
            </p:nvCxnSpPr>
            <p:spPr>
              <a:xfrm flipV="1">
                <a:off x="7558111" y="276187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91D2AFE3-4161-0B9D-160B-5635D3BB62D5}"/>
                  </a:ext>
                </a:extLst>
              </p:cNvPr>
              <p:cNvCxnSpPr>
                <a:cxnSpLocks/>
              </p:cNvCxnSpPr>
              <p:nvPr/>
            </p:nvCxnSpPr>
            <p:spPr>
              <a:xfrm flipV="1">
                <a:off x="7564636" y="362767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6F3896B-B811-CD37-D7C5-06E20079BD89}"/>
                  </a:ext>
                </a:extLst>
              </p:cNvPr>
              <p:cNvCxnSpPr>
                <a:cxnSpLocks/>
                <a:stCxn id="48" idx="2"/>
              </p:cNvCxnSpPr>
              <p:nvPr/>
            </p:nvCxnSpPr>
            <p:spPr>
              <a:xfrm>
                <a:off x="6977163" y="316093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FAC23E4-5361-5C21-8627-5939B7C3E3DB}"/>
                  </a:ext>
                </a:extLst>
              </p:cNvPr>
              <p:cNvCxnSpPr>
                <a:cxnSpLocks/>
                <a:endCxn id="48" idx="1"/>
              </p:cNvCxnSpPr>
              <p:nvPr/>
            </p:nvCxnSpPr>
            <p:spPr>
              <a:xfrm flipV="1">
                <a:off x="6044449" y="274543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B070848-376A-C193-EF9A-1CF7908811DE}"/>
                  </a:ext>
                </a:extLst>
              </p:cNvPr>
              <p:cNvCxnSpPr>
                <a:cxnSpLocks/>
              </p:cNvCxnSpPr>
              <p:nvPr/>
            </p:nvCxnSpPr>
            <p:spPr>
              <a:xfrm>
                <a:off x="8644913" y="417853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E076627C-5AA2-F455-A35F-C31CA1483558}"/>
                  </a:ext>
                </a:extLst>
              </p:cNvPr>
              <p:cNvSpPr/>
              <p:nvPr/>
            </p:nvSpPr>
            <p:spPr>
              <a:xfrm>
                <a:off x="10261978" y="432641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0" name="グループ化 19">
              <a:extLst>
                <a:ext uri="{FF2B5EF4-FFF2-40B4-BE49-F238E27FC236}">
                  <a16:creationId xmlns:a16="http://schemas.microsoft.com/office/drawing/2014/main" id="{2B42E999-2652-826F-8C49-85C2D1F37BE7}"/>
                </a:ext>
              </a:extLst>
            </p:cNvPr>
            <p:cNvGrpSpPr/>
            <p:nvPr/>
          </p:nvGrpSpPr>
          <p:grpSpPr>
            <a:xfrm>
              <a:off x="2141878" y="3736113"/>
              <a:ext cx="3564541" cy="2837942"/>
              <a:chOff x="2141878" y="3736113"/>
              <a:chExt cx="3564541" cy="2837942"/>
            </a:xfrm>
          </p:grpSpPr>
          <p:cxnSp>
            <p:nvCxnSpPr>
              <p:cNvPr id="8" name="直線矢印コネクタ 7">
                <a:extLst>
                  <a:ext uri="{FF2B5EF4-FFF2-40B4-BE49-F238E27FC236}">
                    <a16:creationId xmlns:a16="http://schemas.microsoft.com/office/drawing/2014/main" id="{B28046EE-9D7D-1FF1-C71B-7A656E763400}"/>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006CA8D-0422-2FD7-3320-DD75CF07E26B}"/>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A834E00-5477-AA80-1F39-4ABE5F9E2145}"/>
                  </a:ext>
                </a:extLst>
              </p:cNvPr>
              <p:cNvCxnSpPr>
                <a:cxnSpLocks/>
                <a:endCxn id="52" idx="2"/>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3" name="スライド番号プレースホルダー 2">
            <a:extLst>
              <a:ext uri="{FF2B5EF4-FFF2-40B4-BE49-F238E27FC236}">
                <a16:creationId xmlns:a16="http://schemas.microsoft.com/office/drawing/2014/main" id="{C37E8808-D542-3136-CD85-01AB8D9FF0ED}"/>
              </a:ext>
            </a:extLst>
          </p:cNvPr>
          <p:cNvSpPr>
            <a:spLocks noGrp="1"/>
          </p:cNvSpPr>
          <p:nvPr>
            <p:ph type="sldNum" sz="quarter" idx="12"/>
          </p:nvPr>
        </p:nvSpPr>
        <p:spPr/>
        <p:txBody>
          <a:bodyPr/>
          <a:lstStyle/>
          <a:p>
            <a:fld id="{5B6C089B-A106-4657-A463-66A469B70B37}" type="slidenum">
              <a:rPr kumimoji="1" lang="ja-JP" altLang="en-US" smtClean="0"/>
              <a:t>16</a:t>
            </a:fld>
            <a:endParaRPr kumimoji="1" lang="ja-JP" altLang="en-US"/>
          </a:p>
        </p:txBody>
      </p:sp>
      <p:sp>
        <p:nvSpPr>
          <p:cNvPr id="4" name="円弧 3">
            <a:extLst>
              <a:ext uri="{FF2B5EF4-FFF2-40B4-BE49-F238E27FC236}">
                <a16:creationId xmlns:a16="http://schemas.microsoft.com/office/drawing/2014/main" id="{1298E6E3-1849-DB1C-C5C0-B500144F2C1B}"/>
              </a:ext>
            </a:extLst>
          </p:cNvPr>
          <p:cNvSpPr/>
          <p:nvPr/>
        </p:nvSpPr>
        <p:spPr>
          <a:xfrm rot="17670465">
            <a:off x="4396775" y="2519705"/>
            <a:ext cx="5353228" cy="3862679"/>
          </a:xfrm>
          <a:prstGeom prst="arc">
            <a:avLst>
              <a:gd name="adj1" fmla="val 16200000"/>
              <a:gd name="adj2" fmla="val 19995415"/>
            </a:avLst>
          </a:prstGeom>
          <a:ln w="349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F2DEDF0F-4A2A-486B-F4D4-49272A640451}"/>
              </a:ext>
            </a:extLst>
          </p:cNvPr>
          <p:cNvSpPr/>
          <p:nvPr/>
        </p:nvSpPr>
        <p:spPr>
          <a:xfrm>
            <a:off x="6984016" y="1418334"/>
            <a:ext cx="5140839" cy="5243573"/>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B3FA1CD8-3078-7B24-7F70-1ADA6CD74269}"/>
              </a:ext>
            </a:extLst>
          </p:cNvPr>
          <p:cNvGrpSpPr/>
          <p:nvPr/>
        </p:nvGrpSpPr>
        <p:grpSpPr>
          <a:xfrm>
            <a:off x="8040126" y="5332069"/>
            <a:ext cx="3072451" cy="496215"/>
            <a:chOff x="8094868" y="4543167"/>
            <a:chExt cx="3072451" cy="496215"/>
          </a:xfrm>
        </p:grpSpPr>
        <p:sp>
          <p:nvSpPr>
            <p:cNvPr id="17" name="正方形/長方形 16">
              <a:extLst>
                <a:ext uri="{FF2B5EF4-FFF2-40B4-BE49-F238E27FC236}">
                  <a16:creationId xmlns:a16="http://schemas.microsoft.com/office/drawing/2014/main" id="{605467DA-F271-B33B-C7C3-358A2898AE9D}"/>
                </a:ext>
              </a:extLst>
            </p:cNvPr>
            <p:cNvSpPr/>
            <p:nvPr/>
          </p:nvSpPr>
          <p:spPr>
            <a:xfrm>
              <a:off x="8512614" y="4543167"/>
              <a:ext cx="2270841" cy="496215"/>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B01A884-2D90-0B0E-DB9A-599D5B5BEB6F}"/>
                </a:ext>
              </a:extLst>
            </p:cNvPr>
            <p:cNvSpPr txBox="1"/>
            <p:nvPr/>
          </p:nvSpPr>
          <p:spPr>
            <a:xfrm>
              <a:off x="8094868" y="4577655"/>
              <a:ext cx="3072451" cy="400110"/>
            </a:xfrm>
            <a:prstGeom prst="rect">
              <a:avLst/>
            </a:prstGeom>
            <a:noFill/>
          </p:spPr>
          <p:txBody>
            <a:bodyPr wrap="square" rtlCol="0">
              <a:spAutoFit/>
            </a:bodyPr>
            <a:lstStyle/>
            <a:p>
              <a:pPr algn="ctr"/>
              <a:r>
                <a:rPr lang="ja-JP" altLang="en-US" sz="2000" b="1" dirty="0">
                  <a:latin typeface="ＭＳ ゴシック" panose="020B0609070205080204" pitchFamily="49" charset="-128"/>
                  <a:ea typeface="ＭＳ ゴシック" panose="020B0609070205080204" pitchFamily="49" charset="-128"/>
                </a:rPr>
                <a:t>対話行為分類器</a:t>
              </a:r>
              <a:endParaRPr lang="en-US" altLang="ja-JP" sz="2000" b="1" dirty="0">
                <a:latin typeface="ＭＳ ゴシック" panose="020B0609070205080204" pitchFamily="49" charset="-128"/>
                <a:ea typeface="ＭＳ ゴシック" panose="020B0609070205080204" pitchFamily="49" charset="-128"/>
              </a:endParaRPr>
            </a:p>
          </p:txBody>
        </p:sp>
      </p:grpSp>
      <p:cxnSp>
        <p:nvCxnSpPr>
          <p:cNvPr id="24" name="直線矢印コネクタ 23">
            <a:extLst>
              <a:ext uri="{FF2B5EF4-FFF2-40B4-BE49-F238E27FC236}">
                <a16:creationId xmlns:a16="http://schemas.microsoft.com/office/drawing/2014/main" id="{727D2078-D028-F34C-85C6-CF9FC03EC0D8}"/>
              </a:ext>
            </a:extLst>
          </p:cNvPr>
          <p:cNvCxnSpPr>
            <a:cxnSpLocks/>
          </p:cNvCxnSpPr>
          <p:nvPr/>
        </p:nvCxnSpPr>
        <p:spPr>
          <a:xfrm>
            <a:off x="9389187" y="3810754"/>
            <a:ext cx="0" cy="573201"/>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E32ADCB-5E84-BC99-36D2-71299C60DA3C}"/>
              </a:ext>
            </a:extLst>
          </p:cNvPr>
          <p:cNvCxnSpPr>
            <a:cxnSpLocks/>
          </p:cNvCxnSpPr>
          <p:nvPr/>
        </p:nvCxnSpPr>
        <p:spPr>
          <a:xfrm>
            <a:off x="10414535" y="2898712"/>
            <a:ext cx="0" cy="2419779"/>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aphicFrame>
        <p:nvGraphicFramePr>
          <p:cNvPr id="60" name="表 59">
            <a:extLst>
              <a:ext uri="{FF2B5EF4-FFF2-40B4-BE49-F238E27FC236}">
                <a16:creationId xmlns:a16="http://schemas.microsoft.com/office/drawing/2014/main" id="{0468991F-E3D6-E9B9-0DCD-D8DF73D18854}"/>
              </a:ext>
            </a:extLst>
          </p:cNvPr>
          <p:cNvGraphicFramePr>
            <a:graphicFrameLocks noGrp="1"/>
          </p:cNvGraphicFramePr>
          <p:nvPr>
            <p:extLst>
              <p:ext uri="{D42A27DB-BD31-4B8C-83A1-F6EECF244321}">
                <p14:modId xmlns:p14="http://schemas.microsoft.com/office/powerpoint/2010/main" val="284136005"/>
              </p:ext>
            </p:extLst>
          </p:nvPr>
        </p:nvGraphicFramePr>
        <p:xfrm>
          <a:off x="7530765" y="1808032"/>
          <a:ext cx="4246951" cy="1097280"/>
        </p:xfrm>
        <a:graphic>
          <a:graphicData uri="http://schemas.openxmlformats.org/drawingml/2006/table">
            <a:tbl>
              <a:tblPr firstRow="1" bandRow="1">
                <a:tableStyleId>{5C22544A-7EE6-4342-B048-85BDC9FD1C3A}</a:tableStyleId>
              </a:tblPr>
              <a:tblGrid>
                <a:gridCol w="1042985">
                  <a:extLst>
                    <a:ext uri="{9D8B030D-6E8A-4147-A177-3AD203B41FA5}">
                      <a16:colId xmlns:a16="http://schemas.microsoft.com/office/drawing/2014/main" val="3920563315"/>
                    </a:ext>
                  </a:extLst>
                </a:gridCol>
                <a:gridCol w="1270638">
                  <a:extLst>
                    <a:ext uri="{9D8B030D-6E8A-4147-A177-3AD203B41FA5}">
                      <a16:colId xmlns:a16="http://schemas.microsoft.com/office/drawing/2014/main" val="894001496"/>
                    </a:ext>
                  </a:extLst>
                </a:gridCol>
                <a:gridCol w="1933328">
                  <a:extLst>
                    <a:ext uri="{9D8B030D-6E8A-4147-A177-3AD203B41FA5}">
                      <a16:colId xmlns:a16="http://schemas.microsoft.com/office/drawing/2014/main" val="3548861822"/>
                    </a:ext>
                  </a:extLst>
                </a:gridCol>
              </a:tblGrid>
              <a:tr h="316366">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感情</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対話行為</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入力文</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316366">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悲しみ</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今日は雨で</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大変だ</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graphicFrame>
        <p:nvGraphicFramePr>
          <p:cNvPr id="69" name="表 68">
            <a:extLst>
              <a:ext uri="{FF2B5EF4-FFF2-40B4-BE49-F238E27FC236}">
                <a16:creationId xmlns:a16="http://schemas.microsoft.com/office/drawing/2014/main" id="{BBDF67CF-C3B8-33F8-25D3-A2736C42C0FC}"/>
              </a:ext>
            </a:extLst>
          </p:cNvPr>
          <p:cNvGraphicFramePr>
            <a:graphicFrameLocks noGrp="1"/>
          </p:cNvGraphicFramePr>
          <p:nvPr>
            <p:extLst>
              <p:ext uri="{D42A27DB-BD31-4B8C-83A1-F6EECF244321}">
                <p14:modId xmlns:p14="http://schemas.microsoft.com/office/powerpoint/2010/main" val="3076361981"/>
              </p:ext>
            </p:extLst>
          </p:nvPr>
        </p:nvGraphicFramePr>
        <p:xfrm>
          <a:off x="7565716" y="5918687"/>
          <a:ext cx="4212000" cy="39624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3920563315"/>
                    </a:ext>
                  </a:extLst>
                </a:gridCol>
                <a:gridCol w="2988000">
                  <a:extLst>
                    <a:ext uri="{9D8B030D-6E8A-4147-A177-3AD203B41FA5}">
                      <a16:colId xmlns:a16="http://schemas.microsoft.com/office/drawing/2014/main" val="894001496"/>
                    </a:ext>
                  </a:extLst>
                </a:gridCol>
              </a:tblGrid>
              <a:tr h="228984">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対話行為</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自己開示</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098197953"/>
                  </a:ext>
                </a:extLst>
              </a:tr>
            </a:tbl>
          </a:graphicData>
        </a:graphic>
      </p:graphicFrame>
      <p:graphicFrame>
        <p:nvGraphicFramePr>
          <p:cNvPr id="73" name="表 72">
            <a:extLst>
              <a:ext uri="{FF2B5EF4-FFF2-40B4-BE49-F238E27FC236}">
                <a16:creationId xmlns:a16="http://schemas.microsoft.com/office/drawing/2014/main" id="{A9A524A6-2E06-1FF7-6C9F-EE221D7C539D}"/>
              </a:ext>
            </a:extLst>
          </p:cNvPr>
          <p:cNvGraphicFramePr>
            <a:graphicFrameLocks noGrp="1"/>
          </p:cNvGraphicFramePr>
          <p:nvPr>
            <p:extLst>
              <p:ext uri="{D42A27DB-BD31-4B8C-83A1-F6EECF244321}">
                <p14:modId xmlns:p14="http://schemas.microsoft.com/office/powerpoint/2010/main" val="112083815"/>
              </p:ext>
            </p:extLst>
          </p:nvPr>
        </p:nvGraphicFramePr>
        <p:xfrm>
          <a:off x="7565716" y="4383955"/>
          <a:ext cx="4212000" cy="39624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3920563315"/>
                    </a:ext>
                  </a:extLst>
                </a:gridCol>
                <a:gridCol w="2988000">
                  <a:extLst>
                    <a:ext uri="{9D8B030D-6E8A-4147-A177-3AD203B41FA5}">
                      <a16:colId xmlns:a16="http://schemas.microsoft.com/office/drawing/2014/main" val="894001496"/>
                    </a:ext>
                  </a:extLst>
                </a:gridCol>
              </a:tblGrid>
              <a:tr h="0">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出力文</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lang="ja-JP" altLang="en-US" sz="2000" b="0" dirty="0">
                          <a:solidFill>
                            <a:schemeClr val="tx1"/>
                          </a:solidFill>
                          <a:latin typeface="ＭＳ ゴシック" panose="020B0609070205080204" pitchFamily="49" charset="-128"/>
                          <a:ea typeface="ＭＳ ゴシック" panose="020B0609070205080204" pitchFamily="49" charset="-128"/>
                        </a:rPr>
                        <a:t>雨って言えば梅雨だよね</a:t>
                      </a:r>
                      <a:endParaRPr kumimoji="1" lang="ja-JP" altLang="en-US" sz="2000" b="0"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bl>
          </a:graphicData>
        </a:graphic>
      </p:graphicFrame>
      <p:grpSp>
        <p:nvGrpSpPr>
          <p:cNvPr id="107" name="グループ化 106">
            <a:extLst>
              <a:ext uri="{FF2B5EF4-FFF2-40B4-BE49-F238E27FC236}">
                <a16:creationId xmlns:a16="http://schemas.microsoft.com/office/drawing/2014/main" id="{2AE39820-7AFF-39D4-CE66-4039DC37209E}"/>
              </a:ext>
            </a:extLst>
          </p:cNvPr>
          <p:cNvGrpSpPr/>
          <p:nvPr/>
        </p:nvGrpSpPr>
        <p:grpSpPr>
          <a:xfrm>
            <a:off x="8018209" y="3308349"/>
            <a:ext cx="3072451" cy="496216"/>
            <a:chOff x="8075959" y="3080238"/>
            <a:chExt cx="3072451" cy="496216"/>
          </a:xfrm>
        </p:grpSpPr>
        <p:sp>
          <p:nvSpPr>
            <p:cNvPr id="11" name="正方形/長方形 10">
              <a:extLst>
                <a:ext uri="{FF2B5EF4-FFF2-40B4-BE49-F238E27FC236}">
                  <a16:creationId xmlns:a16="http://schemas.microsoft.com/office/drawing/2014/main" id="{27D9063A-5439-8EBA-76C8-51B24A258E93}"/>
                </a:ext>
              </a:extLst>
            </p:cNvPr>
            <p:cNvSpPr/>
            <p:nvPr/>
          </p:nvSpPr>
          <p:spPr>
            <a:xfrm rot="5400000">
              <a:off x="9347494" y="2019059"/>
              <a:ext cx="496216" cy="2618574"/>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8474D-CEF2-0590-E4D8-2E7E55C0C6A9}"/>
                </a:ext>
              </a:extLst>
            </p:cNvPr>
            <p:cNvSpPr txBox="1"/>
            <p:nvPr/>
          </p:nvSpPr>
          <p:spPr>
            <a:xfrm>
              <a:off x="8075959" y="3124497"/>
              <a:ext cx="3072451" cy="400110"/>
            </a:xfrm>
            <a:prstGeom prst="rect">
              <a:avLst/>
            </a:prstGeom>
            <a:noFill/>
          </p:spPr>
          <p:txBody>
            <a:bodyPr wrap="square" rtlCol="0">
              <a:spAutoFit/>
            </a:bodyPr>
            <a:lstStyle/>
            <a:p>
              <a:pPr algn="ctr"/>
              <a:r>
                <a:rPr lang="ja-JP" altLang="en-US" sz="2000" b="1" dirty="0">
                  <a:latin typeface="ＭＳ ゴシック" panose="020B0609070205080204" pitchFamily="49" charset="-128"/>
                  <a:ea typeface="ＭＳ ゴシック" panose="020B0609070205080204" pitchFamily="49" charset="-128"/>
                </a:rPr>
                <a:t>応答文生成モデル</a:t>
              </a:r>
              <a:endParaRPr lang="en-US" altLang="ja-JP" sz="2000" b="1" dirty="0">
                <a:latin typeface="ＭＳ ゴシック" panose="020B0609070205080204" pitchFamily="49" charset="-128"/>
                <a:ea typeface="ＭＳ ゴシック" panose="020B0609070205080204" pitchFamily="49" charset="-128"/>
              </a:endParaRPr>
            </a:p>
          </p:txBody>
        </p:sp>
      </p:grpSp>
      <p:cxnSp>
        <p:nvCxnSpPr>
          <p:cNvPr id="95" name="直線矢印コネクタ 94">
            <a:extLst>
              <a:ext uri="{FF2B5EF4-FFF2-40B4-BE49-F238E27FC236}">
                <a16:creationId xmlns:a16="http://schemas.microsoft.com/office/drawing/2014/main" id="{0D4597DB-4CE4-53DC-E856-6802E1500AF0}"/>
              </a:ext>
            </a:extLst>
          </p:cNvPr>
          <p:cNvCxnSpPr>
            <a:cxnSpLocks/>
          </p:cNvCxnSpPr>
          <p:nvPr/>
        </p:nvCxnSpPr>
        <p:spPr>
          <a:xfrm>
            <a:off x="8588615" y="4780195"/>
            <a:ext cx="0" cy="53829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F64594D1-B174-7E40-55B9-FBD6400B64D8}"/>
              </a:ext>
            </a:extLst>
          </p:cNvPr>
          <p:cNvCxnSpPr>
            <a:cxnSpLocks/>
          </p:cNvCxnSpPr>
          <p:nvPr/>
        </p:nvCxnSpPr>
        <p:spPr>
          <a:xfrm>
            <a:off x="9387324" y="2934776"/>
            <a:ext cx="0" cy="373573"/>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6333A4D0-1258-9906-7208-D9147BB24FC0}"/>
              </a:ext>
            </a:extLst>
          </p:cNvPr>
          <p:cNvGrpSpPr/>
          <p:nvPr/>
        </p:nvGrpSpPr>
        <p:grpSpPr>
          <a:xfrm>
            <a:off x="7274560" y="3550123"/>
            <a:ext cx="917724" cy="1043963"/>
            <a:chOff x="7274560" y="3550123"/>
            <a:chExt cx="917724" cy="2583917"/>
          </a:xfrm>
        </p:grpSpPr>
        <p:cxnSp>
          <p:nvCxnSpPr>
            <p:cNvPr id="207" name="直線矢印コネクタ 206">
              <a:extLst>
                <a:ext uri="{FF2B5EF4-FFF2-40B4-BE49-F238E27FC236}">
                  <a16:creationId xmlns:a16="http://schemas.microsoft.com/office/drawing/2014/main" id="{FECEA6B2-65F1-C72F-72F9-9A9329DEA5CA}"/>
                </a:ext>
              </a:extLst>
            </p:cNvPr>
            <p:cNvCxnSpPr>
              <a:cxnSpLocks/>
            </p:cNvCxnSpPr>
            <p:nvPr/>
          </p:nvCxnSpPr>
          <p:spPr>
            <a:xfrm>
              <a:off x="7274560" y="3627120"/>
              <a:ext cx="0" cy="2506920"/>
            </a:xfrm>
            <a:prstGeom prst="straightConnector1">
              <a:avLst/>
            </a:prstGeom>
            <a:ln w="28575">
              <a:solidFill>
                <a:schemeClr val="bg1">
                  <a:lumMod val="50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5ABA13D5-65A6-49D2-1F07-783D5483B570}"/>
                </a:ext>
              </a:extLst>
            </p:cNvPr>
            <p:cNvCxnSpPr>
              <a:cxnSpLocks/>
              <a:endCxn id="69" idx="1"/>
            </p:cNvCxnSpPr>
            <p:nvPr/>
          </p:nvCxnSpPr>
          <p:spPr>
            <a:xfrm>
              <a:off x="7274560" y="6116807"/>
              <a:ext cx="291156" cy="0"/>
            </a:xfrm>
            <a:prstGeom prst="straightConnector1">
              <a:avLst/>
            </a:prstGeom>
            <a:ln w="28575">
              <a:solidFill>
                <a:schemeClr val="bg1">
                  <a:lumMod val="50000"/>
                </a:schemeClr>
              </a:solidFill>
              <a:prstDash val="dash"/>
              <a:tailEnd type="none" w="lg"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A1B0C623-0EA9-B56A-26F6-A00B2BBC3FDE}"/>
                </a:ext>
              </a:extLst>
            </p:cNvPr>
            <p:cNvCxnSpPr>
              <a:cxnSpLocks/>
            </p:cNvCxnSpPr>
            <p:nvPr/>
          </p:nvCxnSpPr>
          <p:spPr>
            <a:xfrm flipV="1">
              <a:off x="7274560" y="3550123"/>
              <a:ext cx="917724" cy="7826"/>
            </a:xfrm>
            <a:prstGeom prst="straightConnector1">
              <a:avLst/>
            </a:prstGeom>
            <a:ln w="28575">
              <a:solidFill>
                <a:schemeClr val="bg1">
                  <a:lumMod val="50000"/>
                </a:schemeClr>
              </a:solidFill>
              <a:prstDash val="dash"/>
              <a:tailEnd type="arrow"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031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0"/>
                                        </p:tgtEl>
                                      </p:cBhvr>
                                    </p:animEffect>
                                    <p:animScale>
                                      <p:cBhvr>
                                        <p:cTn id="7" dur="250" autoRev="1" fill="hold"/>
                                        <p:tgtEl>
                                          <p:spTgt spid="6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9"/>
                                        </p:tgtEl>
                                      </p:cBhvr>
                                    </p:animEffect>
                                    <p:animScale>
                                      <p:cBhvr>
                                        <p:cTn id="12" dur="250" autoRev="1" fill="hold"/>
                                        <p:tgtEl>
                                          <p:spTgt spid="6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fade">
                                      <p:cBhvr>
                                        <p:cTn id="1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F11F001-1495-D2AD-0A70-127F07AD242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A14D4FB-9889-C76D-67C6-FD555558625E}"/>
              </a:ext>
            </a:extLst>
          </p:cNvPr>
          <p:cNvSpPr txBox="1"/>
          <p:nvPr/>
        </p:nvSpPr>
        <p:spPr>
          <a:xfrm>
            <a:off x="411293" y="1414693"/>
            <a:ext cx="5243310" cy="523220"/>
          </a:xfrm>
          <a:prstGeom prst="rect">
            <a:avLst/>
          </a:prstGeom>
          <a:noFill/>
        </p:spPr>
        <p:txBody>
          <a:bodyPr wrap="square" rtlCol="0">
            <a:spAutoFit/>
          </a:bodyPr>
          <a:lstStyle/>
          <a:p>
            <a:r>
              <a:rPr lang="en-US" altLang="ja-JP" sz="2800" b="1" dirty="0">
                <a:solidFill>
                  <a:srgbClr val="242424"/>
                </a:solidFill>
                <a:latin typeface="ＭＳ ゴシック" panose="020B0609070205080204" pitchFamily="49" charset="-128"/>
                <a:ea typeface="ＭＳ ゴシック" panose="020B0609070205080204" pitchFamily="49" charset="-128"/>
              </a:rPr>
              <a:t>2.</a:t>
            </a:r>
            <a:r>
              <a:rPr lang="ja-JP" altLang="en-US" sz="28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F113591E-9993-4B45-15F5-7D27A2483969}"/>
              </a:ext>
            </a:extLst>
          </p:cNvPr>
          <p:cNvSpPr txBox="1"/>
          <p:nvPr/>
        </p:nvSpPr>
        <p:spPr>
          <a:xfrm>
            <a:off x="239126" y="99383"/>
            <a:ext cx="12052335"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4800" b="1" dirty="0">
                <a:latin typeface="ＭＳ ゴシック" panose="020B0609070205080204" pitchFamily="49" charset="-128"/>
                <a:ea typeface="ＭＳ ゴシック" panose="020B0609070205080204" pitchFamily="49" charset="-128"/>
              </a:rPr>
              <a:t>(2.</a:t>
            </a:r>
            <a:r>
              <a:rPr lang="ja-JP" altLang="en-US" sz="4800" b="1" dirty="0">
                <a:latin typeface="ＭＳ ゴシック" panose="020B0609070205080204" pitchFamily="49" charset="-128"/>
                <a:ea typeface="ＭＳ ゴシック" panose="020B0609070205080204" pitchFamily="49" charset="-128"/>
              </a:rPr>
              <a:t>生成時フィルタリング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122" name="グループ化 121">
            <a:extLst>
              <a:ext uri="{FF2B5EF4-FFF2-40B4-BE49-F238E27FC236}">
                <a16:creationId xmlns:a16="http://schemas.microsoft.com/office/drawing/2014/main" id="{F12B26D5-1104-D912-1FAF-0E203D4A8DB6}"/>
              </a:ext>
            </a:extLst>
          </p:cNvPr>
          <p:cNvGrpSpPr/>
          <p:nvPr/>
        </p:nvGrpSpPr>
        <p:grpSpPr>
          <a:xfrm>
            <a:off x="227032" y="2194408"/>
            <a:ext cx="6580175" cy="4379094"/>
            <a:chOff x="639199" y="2194961"/>
            <a:chExt cx="6580175" cy="4379094"/>
          </a:xfrm>
        </p:grpSpPr>
        <p:grpSp>
          <p:nvGrpSpPr>
            <p:cNvPr id="7" name="グループ化 6">
              <a:extLst>
                <a:ext uri="{FF2B5EF4-FFF2-40B4-BE49-F238E27FC236}">
                  <a16:creationId xmlns:a16="http://schemas.microsoft.com/office/drawing/2014/main" id="{73460C02-2C08-1EFD-9DC2-681FC737B84C}"/>
                </a:ext>
              </a:extLst>
            </p:cNvPr>
            <p:cNvGrpSpPr/>
            <p:nvPr/>
          </p:nvGrpSpPr>
          <p:grpSpPr>
            <a:xfrm>
              <a:off x="639199" y="2194961"/>
              <a:ext cx="6580175" cy="4205438"/>
              <a:chOff x="5442206" y="2271963"/>
              <a:chExt cx="6580175" cy="4205438"/>
            </a:xfrm>
          </p:grpSpPr>
          <p:grpSp>
            <p:nvGrpSpPr>
              <p:cNvPr id="35" name="グループ化 34">
                <a:extLst>
                  <a:ext uri="{FF2B5EF4-FFF2-40B4-BE49-F238E27FC236}">
                    <a16:creationId xmlns:a16="http://schemas.microsoft.com/office/drawing/2014/main" id="{FB97BA93-A20F-FEC1-ACFE-E51B9FCC9F6C}"/>
                  </a:ext>
                </a:extLst>
              </p:cNvPr>
              <p:cNvGrpSpPr/>
              <p:nvPr/>
            </p:nvGrpSpPr>
            <p:grpSpPr>
              <a:xfrm>
                <a:off x="5442206" y="2976267"/>
                <a:ext cx="602243" cy="2205430"/>
                <a:chOff x="5794878" y="2944086"/>
                <a:chExt cx="602243" cy="2205430"/>
              </a:xfrm>
            </p:grpSpPr>
            <p:sp>
              <p:nvSpPr>
                <p:cNvPr id="31" name="正方形/長方形 30">
                  <a:extLst>
                    <a:ext uri="{FF2B5EF4-FFF2-40B4-BE49-F238E27FC236}">
                      <a16:creationId xmlns:a16="http://schemas.microsoft.com/office/drawing/2014/main" id="{F0E64E3B-0FC4-310A-E511-9464331C8609}"/>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80129D5-9687-86CF-262D-3037A336F5E4}"/>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C6D763ED-4FA1-EC81-BEBF-8CAC2DFA292D}"/>
                  </a:ext>
                </a:extLst>
              </p:cNvPr>
              <p:cNvGrpSpPr/>
              <p:nvPr/>
            </p:nvGrpSpPr>
            <p:grpSpPr>
              <a:xfrm>
                <a:off x="7826715" y="2271963"/>
                <a:ext cx="833676" cy="4205438"/>
                <a:chOff x="7280421" y="2426368"/>
                <a:chExt cx="833676" cy="4205438"/>
              </a:xfrm>
            </p:grpSpPr>
            <p:sp>
              <p:nvSpPr>
                <p:cNvPr id="34" name="正方形/長方形 33">
                  <a:extLst>
                    <a:ext uri="{FF2B5EF4-FFF2-40B4-BE49-F238E27FC236}">
                      <a16:creationId xmlns:a16="http://schemas.microsoft.com/office/drawing/2014/main" id="{60C14660-57CF-1D58-C0E1-105A528145FD}"/>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7693893-591B-B08C-67CE-A98FE28FAC7A}"/>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4C320921-6361-1198-5E63-66A1EF74D644}"/>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30CE8E5-A543-9CC9-CB4D-CFCD7F88EBAF}"/>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0FAE0C5C-D466-EF91-8135-D9EC0CA069F7}"/>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823AE81E-FEA5-49A7-7645-7DA970D72F5F}"/>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FB6DE704-104E-9AAB-7256-DBF739C39C76}"/>
                  </a:ext>
                </a:extLst>
              </p:cNvPr>
              <p:cNvGrpSpPr/>
              <p:nvPr/>
            </p:nvGrpSpPr>
            <p:grpSpPr>
              <a:xfrm>
                <a:off x="6396215" y="2329934"/>
                <a:ext cx="1172132" cy="830997"/>
                <a:chOff x="6641221" y="3074593"/>
                <a:chExt cx="1651870" cy="830997"/>
              </a:xfrm>
            </p:grpSpPr>
            <p:sp>
              <p:nvSpPr>
                <p:cNvPr id="47" name="正方形/長方形 46">
                  <a:extLst>
                    <a:ext uri="{FF2B5EF4-FFF2-40B4-BE49-F238E27FC236}">
                      <a16:creationId xmlns:a16="http://schemas.microsoft.com/office/drawing/2014/main" id="{1126E718-C697-A356-995F-CDAB92FB7A29}"/>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576145F-3F79-5AFA-3A97-36E8F160A0E0}"/>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B60E3C38-DD52-6E0F-BC57-C522347988C8}"/>
                  </a:ext>
                </a:extLst>
              </p:cNvPr>
              <p:cNvGrpSpPr/>
              <p:nvPr/>
            </p:nvGrpSpPr>
            <p:grpSpPr>
              <a:xfrm>
                <a:off x="9763335" y="4766198"/>
                <a:ext cx="1517067" cy="830997"/>
                <a:chOff x="6628340" y="3077235"/>
                <a:chExt cx="1664751" cy="830997"/>
              </a:xfrm>
            </p:grpSpPr>
            <p:sp>
              <p:nvSpPr>
                <p:cNvPr id="51" name="正方形/長方形 50">
                  <a:extLst>
                    <a:ext uri="{FF2B5EF4-FFF2-40B4-BE49-F238E27FC236}">
                      <a16:creationId xmlns:a16="http://schemas.microsoft.com/office/drawing/2014/main" id="{AF70D4F8-C0B2-2517-EF3E-5A9C25B61867}"/>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AFB8538-931C-3FDD-1992-01BE3A2CBEAE}"/>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FDECA8B0-BA00-6098-DA22-AAFCBE55B8A0}"/>
                  </a:ext>
                </a:extLst>
              </p:cNvPr>
              <p:cNvGrpSpPr/>
              <p:nvPr/>
            </p:nvGrpSpPr>
            <p:grpSpPr>
              <a:xfrm>
                <a:off x="8837075" y="2271963"/>
                <a:ext cx="833676" cy="4205438"/>
                <a:chOff x="7280421" y="2426368"/>
                <a:chExt cx="833676" cy="4205438"/>
              </a:xfrm>
            </p:grpSpPr>
            <p:sp>
              <p:nvSpPr>
                <p:cNvPr id="54" name="正方形/長方形 53">
                  <a:extLst>
                    <a:ext uri="{FF2B5EF4-FFF2-40B4-BE49-F238E27FC236}">
                      <a16:creationId xmlns:a16="http://schemas.microsoft.com/office/drawing/2014/main" id="{D0748CC6-A66A-359B-CA24-021318BBABEF}"/>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E74FE01C-AB5B-B404-1125-869386B4FAAE}"/>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59F7045C-1521-B0E2-16AC-CF7D838BF691}"/>
                      </a:ext>
                    </a:extLst>
                  </p:cNvPr>
                  <p:cNvSpPr/>
                  <p:nvPr/>
                </p:nvSpPr>
                <p:spPr>
                  <a:xfrm>
                    <a:off x="5794878" y="1174678"/>
                    <a:ext cx="602243" cy="39748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3F9ED74-3764-24AD-4EBE-0AEB100479C3}"/>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85388F7F-3EBE-9A03-D733-F0ECF40FA7FE}"/>
                  </a:ext>
                </a:extLst>
              </p:cNvPr>
              <p:cNvGrpSpPr/>
              <p:nvPr/>
            </p:nvGrpSpPr>
            <p:grpSpPr>
              <a:xfrm>
                <a:off x="11420138" y="2976267"/>
                <a:ext cx="602243" cy="2205430"/>
                <a:chOff x="5794878" y="2944086"/>
                <a:chExt cx="602243" cy="2205430"/>
              </a:xfrm>
            </p:grpSpPr>
            <p:sp>
              <p:nvSpPr>
                <p:cNvPr id="62" name="正方形/長方形 61">
                  <a:extLst>
                    <a:ext uri="{FF2B5EF4-FFF2-40B4-BE49-F238E27FC236}">
                      <a16:creationId xmlns:a16="http://schemas.microsoft.com/office/drawing/2014/main" id="{B4507676-4F75-8BF0-E6C9-7BD1270269B7}"/>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0C713CC9-8E2B-4437-D032-C9AC9AE164F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C6E65DA4-9E11-D5BD-466A-07C9E3009AB1}"/>
                  </a:ext>
                </a:extLst>
              </p:cNvPr>
              <p:cNvSpPr txBox="1"/>
              <p:nvPr/>
            </p:nvSpPr>
            <p:spPr>
              <a:xfrm>
                <a:off x="6235223" y="338665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36153937-2B7B-6850-538C-B5B5FC7E0A62}"/>
                  </a:ext>
                </a:extLst>
              </p:cNvPr>
              <p:cNvCxnSpPr>
                <a:cxnSpLocks/>
              </p:cNvCxnSpPr>
              <p:nvPr/>
            </p:nvCxnSpPr>
            <p:spPr>
              <a:xfrm>
                <a:off x="6068571" y="413898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1DB1E911-F4D8-F22E-A738-74DFC743170C}"/>
                  </a:ext>
                </a:extLst>
              </p:cNvPr>
              <p:cNvCxnSpPr>
                <a:cxnSpLocks/>
              </p:cNvCxnSpPr>
              <p:nvPr/>
            </p:nvCxnSpPr>
            <p:spPr>
              <a:xfrm>
                <a:off x="9670751" y="413540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1D54F30-EF99-DB2C-0F74-D2FC9B9A917E}"/>
                  </a:ext>
                </a:extLst>
              </p:cNvPr>
              <p:cNvCxnSpPr>
                <a:cxnSpLocks/>
                <a:endCxn id="40" idx="1"/>
              </p:cNvCxnSpPr>
              <p:nvPr/>
            </p:nvCxnSpPr>
            <p:spPr>
              <a:xfrm flipV="1">
                <a:off x="7558111" y="276187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91D2AFE3-4161-0B9D-160B-5635D3BB62D5}"/>
                  </a:ext>
                </a:extLst>
              </p:cNvPr>
              <p:cNvCxnSpPr>
                <a:cxnSpLocks/>
              </p:cNvCxnSpPr>
              <p:nvPr/>
            </p:nvCxnSpPr>
            <p:spPr>
              <a:xfrm flipV="1">
                <a:off x="7564636" y="362767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6F3896B-B811-CD37-D7C5-06E20079BD89}"/>
                  </a:ext>
                </a:extLst>
              </p:cNvPr>
              <p:cNvCxnSpPr>
                <a:cxnSpLocks/>
                <a:stCxn id="48" idx="2"/>
              </p:cNvCxnSpPr>
              <p:nvPr/>
            </p:nvCxnSpPr>
            <p:spPr>
              <a:xfrm>
                <a:off x="6977163" y="316093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FAC23E4-5361-5C21-8627-5939B7C3E3DB}"/>
                  </a:ext>
                </a:extLst>
              </p:cNvPr>
              <p:cNvCxnSpPr>
                <a:cxnSpLocks/>
                <a:endCxn id="48" idx="1"/>
              </p:cNvCxnSpPr>
              <p:nvPr/>
            </p:nvCxnSpPr>
            <p:spPr>
              <a:xfrm flipV="1">
                <a:off x="6044449" y="274543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B070848-376A-C193-EF9A-1CF7908811DE}"/>
                  </a:ext>
                </a:extLst>
              </p:cNvPr>
              <p:cNvCxnSpPr>
                <a:cxnSpLocks/>
              </p:cNvCxnSpPr>
              <p:nvPr/>
            </p:nvCxnSpPr>
            <p:spPr>
              <a:xfrm>
                <a:off x="8644913" y="417853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E076627C-5AA2-F455-A35F-C31CA1483558}"/>
                  </a:ext>
                </a:extLst>
              </p:cNvPr>
              <p:cNvSpPr/>
              <p:nvPr/>
            </p:nvSpPr>
            <p:spPr>
              <a:xfrm>
                <a:off x="10261978" y="432641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0" name="グループ化 19">
              <a:extLst>
                <a:ext uri="{FF2B5EF4-FFF2-40B4-BE49-F238E27FC236}">
                  <a16:creationId xmlns:a16="http://schemas.microsoft.com/office/drawing/2014/main" id="{2B42E999-2652-826F-8C49-85C2D1F37BE7}"/>
                </a:ext>
              </a:extLst>
            </p:cNvPr>
            <p:cNvGrpSpPr/>
            <p:nvPr/>
          </p:nvGrpSpPr>
          <p:grpSpPr>
            <a:xfrm>
              <a:off x="2141878" y="3736113"/>
              <a:ext cx="3564541" cy="2837942"/>
              <a:chOff x="2141878" y="3736113"/>
              <a:chExt cx="3564541" cy="2837942"/>
            </a:xfrm>
          </p:grpSpPr>
          <p:cxnSp>
            <p:nvCxnSpPr>
              <p:cNvPr id="8" name="直線矢印コネクタ 7">
                <a:extLst>
                  <a:ext uri="{FF2B5EF4-FFF2-40B4-BE49-F238E27FC236}">
                    <a16:creationId xmlns:a16="http://schemas.microsoft.com/office/drawing/2014/main" id="{B28046EE-9D7D-1FF1-C71B-7A656E763400}"/>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006CA8D-0422-2FD7-3320-DD75CF07E26B}"/>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0A834E00-5477-AA80-1F39-4ABE5F9E2145}"/>
                  </a:ext>
                </a:extLst>
              </p:cNvPr>
              <p:cNvCxnSpPr>
                <a:cxnSpLocks/>
                <a:endCxn id="52" idx="2"/>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3" name="スライド番号プレースホルダー 2">
            <a:extLst>
              <a:ext uri="{FF2B5EF4-FFF2-40B4-BE49-F238E27FC236}">
                <a16:creationId xmlns:a16="http://schemas.microsoft.com/office/drawing/2014/main" id="{C37E8808-D542-3136-CD85-01AB8D9FF0ED}"/>
              </a:ext>
            </a:extLst>
          </p:cNvPr>
          <p:cNvSpPr>
            <a:spLocks noGrp="1"/>
          </p:cNvSpPr>
          <p:nvPr>
            <p:ph type="sldNum" sz="quarter" idx="12"/>
          </p:nvPr>
        </p:nvSpPr>
        <p:spPr>
          <a:xfrm>
            <a:off x="8523975" y="6356350"/>
            <a:ext cx="2743200" cy="365125"/>
          </a:xfrm>
        </p:spPr>
        <p:txBody>
          <a:bodyPr/>
          <a:lstStyle/>
          <a:p>
            <a:fld id="{5B6C089B-A106-4657-A463-66A469B70B37}" type="slidenum">
              <a:rPr kumimoji="1" lang="ja-JP" altLang="en-US" smtClean="0"/>
              <a:t>17</a:t>
            </a:fld>
            <a:endParaRPr kumimoji="1" lang="ja-JP" altLang="en-US"/>
          </a:p>
        </p:txBody>
      </p:sp>
      <p:sp>
        <p:nvSpPr>
          <p:cNvPr id="4" name="円弧 3">
            <a:extLst>
              <a:ext uri="{FF2B5EF4-FFF2-40B4-BE49-F238E27FC236}">
                <a16:creationId xmlns:a16="http://schemas.microsoft.com/office/drawing/2014/main" id="{1298E6E3-1849-DB1C-C5C0-B500144F2C1B}"/>
              </a:ext>
            </a:extLst>
          </p:cNvPr>
          <p:cNvSpPr/>
          <p:nvPr/>
        </p:nvSpPr>
        <p:spPr>
          <a:xfrm rot="17670465">
            <a:off x="4396775" y="2519705"/>
            <a:ext cx="5353228" cy="3862679"/>
          </a:xfrm>
          <a:prstGeom prst="arc">
            <a:avLst>
              <a:gd name="adj1" fmla="val 16200000"/>
              <a:gd name="adj2" fmla="val 19995415"/>
            </a:avLst>
          </a:prstGeom>
          <a:ln w="349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F2DEDF0F-4A2A-486B-F4D4-49272A640451}"/>
              </a:ext>
            </a:extLst>
          </p:cNvPr>
          <p:cNvSpPr/>
          <p:nvPr/>
        </p:nvSpPr>
        <p:spPr>
          <a:xfrm>
            <a:off x="6984016" y="1418334"/>
            <a:ext cx="5140839" cy="5243573"/>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B3FA1CD8-3078-7B24-7F70-1ADA6CD74269}"/>
              </a:ext>
            </a:extLst>
          </p:cNvPr>
          <p:cNvGrpSpPr/>
          <p:nvPr/>
        </p:nvGrpSpPr>
        <p:grpSpPr>
          <a:xfrm>
            <a:off x="7992001" y="5332069"/>
            <a:ext cx="3072451" cy="496215"/>
            <a:chOff x="8094868" y="4543167"/>
            <a:chExt cx="3072451" cy="496215"/>
          </a:xfrm>
        </p:grpSpPr>
        <p:sp>
          <p:nvSpPr>
            <p:cNvPr id="17" name="正方形/長方形 16">
              <a:extLst>
                <a:ext uri="{FF2B5EF4-FFF2-40B4-BE49-F238E27FC236}">
                  <a16:creationId xmlns:a16="http://schemas.microsoft.com/office/drawing/2014/main" id="{605467DA-F271-B33B-C7C3-358A2898AE9D}"/>
                </a:ext>
              </a:extLst>
            </p:cNvPr>
            <p:cNvSpPr/>
            <p:nvPr/>
          </p:nvSpPr>
          <p:spPr>
            <a:xfrm>
              <a:off x="8512614" y="4543167"/>
              <a:ext cx="2270841" cy="496215"/>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B01A884-2D90-0B0E-DB9A-599D5B5BEB6F}"/>
                </a:ext>
              </a:extLst>
            </p:cNvPr>
            <p:cNvSpPr txBox="1"/>
            <p:nvPr/>
          </p:nvSpPr>
          <p:spPr>
            <a:xfrm>
              <a:off x="8094868" y="4577655"/>
              <a:ext cx="3072451" cy="400110"/>
            </a:xfrm>
            <a:prstGeom prst="rect">
              <a:avLst/>
            </a:prstGeom>
            <a:noFill/>
          </p:spPr>
          <p:txBody>
            <a:bodyPr wrap="square" rtlCol="0">
              <a:spAutoFit/>
            </a:bodyPr>
            <a:lstStyle/>
            <a:p>
              <a:pPr algn="ctr"/>
              <a:r>
                <a:rPr lang="ja-JP" altLang="en-US" sz="2000" b="1" dirty="0">
                  <a:latin typeface="ＭＳ ゴシック" panose="020B0609070205080204" pitchFamily="49" charset="-128"/>
                  <a:ea typeface="ＭＳ ゴシック" panose="020B0609070205080204" pitchFamily="49" charset="-128"/>
                </a:rPr>
                <a:t>対話行為分類器</a:t>
              </a:r>
              <a:endParaRPr lang="en-US" altLang="ja-JP" sz="2000" b="1" dirty="0">
                <a:latin typeface="ＭＳ ゴシック" panose="020B0609070205080204" pitchFamily="49" charset="-128"/>
                <a:ea typeface="ＭＳ ゴシック" panose="020B0609070205080204" pitchFamily="49" charset="-128"/>
              </a:endParaRPr>
            </a:p>
          </p:txBody>
        </p:sp>
      </p:grpSp>
      <p:cxnSp>
        <p:nvCxnSpPr>
          <p:cNvPr id="24" name="直線矢印コネクタ 23">
            <a:extLst>
              <a:ext uri="{FF2B5EF4-FFF2-40B4-BE49-F238E27FC236}">
                <a16:creationId xmlns:a16="http://schemas.microsoft.com/office/drawing/2014/main" id="{727D2078-D028-F34C-85C6-CF9FC03EC0D8}"/>
              </a:ext>
            </a:extLst>
          </p:cNvPr>
          <p:cNvCxnSpPr>
            <a:cxnSpLocks/>
          </p:cNvCxnSpPr>
          <p:nvPr/>
        </p:nvCxnSpPr>
        <p:spPr>
          <a:xfrm>
            <a:off x="9341062" y="3810754"/>
            <a:ext cx="0" cy="573201"/>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E32ADCB-5E84-BC99-36D2-71299C60DA3C}"/>
              </a:ext>
            </a:extLst>
          </p:cNvPr>
          <p:cNvCxnSpPr>
            <a:cxnSpLocks/>
          </p:cNvCxnSpPr>
          <p:nvPr/>
        </p:nvCxnSpPr>
        <p:spPr>
          <a:xfrm>
            <a:off x="10366410" y="2898712"/>
            <a:ext cx="0" cy="2419779"/>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aphicFrame>
        <p:nvGraphicFramePr>
          <p:cNvPr id="60" name="表 59">
            <a:extLst>
              <a:ext uri="{FF2B5EF4-FFF2-40B4-BE49-F238E27FC236}">
                <a16:creationId xmlns:a16="http://schemas.microsoft.com/office/drawing/2014/main" id="{0468991F-E3D6-E9B9-0DCD-D8DF73D18854}"/>
              </a:ext>
            </a:extLst>
          </p:cNvPr>
          <p:cNvGraphicFramePr>
            <a:graphicFrameLocks noGrp="1"/>
          </p:cNvGraphicFramePr>
          <p:nvPr>
            <p:extLst>
              <p:ext uri="{D42A27DB-BD31-4B8C-83A1-F6EECF244321}">
                <p14:modId xmlns:p14="http://schemas.microsoft.com/office/powerpoint/2010/main" val="3926274781"/>
              </p:ext>
            </p:extLst>
          </p:nvPr>
        </p:nvGraphicFramePr>
        <p:xfrm>
          <a:off x="7477957" y="1814293"/>
          <a:ext cx="4246951" cy="1097280"/>
        </p:xfrm>
        <a:graphic>
          <a:graphicData uri="http://schemas.openxmlformats.org/drawingml/2006/table">
            <a:tbl>
              <a:tblPr firstRow="1" bandRow="1">
                <a:tableStyleId>{5C22544A-7EE6-4342-B048-85BDC9FD1C3A}</a:tableStyleId>
              </a:tblPr>
              <a:tblGrid>
                <a:gridCol w="1042985">
                  <a:extLst>
                    <a:ext uri="{9D8B030D-6E8A-4147-A177-3AD203B41FA5}">
                      <a16:colId xmlns:a16="http://schemas.microsoft.com/office/drawing/2014/main" val="3920563315"/>
                    </a:ext>
                  </a:extLst>
                </a:gridCol>
                <a:gridCol w="1270638">
                  <a:extLst>
                    <a:ext uri="{9D8B030D-6E8A-4147-A177-3AD203B41FA5}">
                      <a16:colId xmlns:a16="http://schemas.microsoft.com/office/drawing/2014/main" val="894001496"/>
                    </a:ext>
                  </a:extLst>
                </a:gridCol>
                <a:gridCol w="1933328">
                  <a:extLst>
                    <a:ext uri="{9D8B030D-6E8A-4147-A177-3AD203B41FA5}">
                      <a16:colId xmlns:a16="http://schemas.microsoft.com/office/drawing/2014/main" val="3548861822"/>
                    </a:ext>
                  </a:extLst>
                </a:gridCol>
              </a:tblGrid>
              <a:tr h="316366">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感情</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対話行為</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入力文</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316366">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悲しみ</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今日は雨で</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大変だ</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graphicFrame>
        <p:nvGraphicFramePr>
          <p:cNvPr id="69" name="表 68">
            <a:extLst>
              <a:ext uri="{FF2B5EF4-FFF2-40B4-BE49-F238E27FC236}">
                <a16:creationId xmlns:a16="http://schemas.microsoft.com/office/drawing/2014/main" id="{BBDF67CF-C3B8-33F8-25D3-A2736C42C0FC}"/>
              </a:ext>
            </a:extLst>
          </p:cNvPr>
          <p:cNvGraphicFramePr>
            <a:graphicFrameLocks noGrp="1"/>
          </p:cNvGraphicFramePr>
          <p:nvPr>
            <p:extLst>
              <p:ext uri="{D42A27DB-BD31-4B8C-83A1-F6EECF244321}">
                <p14:modId xmlns:p14="http://schemas.microsoft.com/office/powerpoint/2010/main" val="2905995439"/>
              </p:ext>
            </p:extLst>
          </p:nvPr>
        </p:nvGraphicFramePr>
        <p:xfrm>
          <a:off x="7517591" y="5918687"/>
          <a:ext cx="4212000" cy="39624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3920563315"/>
                    </a:ext>
                  </a:extLst>
                </a:gridCol>
                <a:gridCol w="2988000">
                  <a:extLst>
                    <a:ext uri="{9D8B030D-6E8A-4147-A177-3AD203B41FA5}">
                      <a16:colId xmlns:a16="http://schemas.microsoft.com/office/drawing/2014/main" val="894001496"/>
                    </a:ext>
                  </a:extLst>
                </a:gridCol>
              </a:tblGrid>
              <a:tr h="228984">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対話行為</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共感</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rgbClr val="FFCCCC"/>
                    </a:solidFill>
                  </a:tcPr>
                </a:tc>
                <a:extLst>
                  <a:ext uri="{0D108BD9-81ED-4DB2-BD59-A6C34878D82A}">
                    <a16:rowId xmlns:a16="http://schemas.microsoft.com/office/drawing/2014/main" val="2098197953"/>
                  </a:ext>
                </a:extLst>
              </a:tr>
            </a:tbl>
          </a:graphicData>
        </a:graphic>
      </p:graphicFrame>
      <p:graphicFrame>
        <p:nvGraphicFramePr>
          <p:cNvPr id="73" name="表 72">
            <a:extLst>
              <a:ext uri="{FF2B5EF4-FFF2-40B4-BE49-F238E27FC236}">
                <a16:creationId xmlns:a16="http://schemas.microsoft.com/office/drawing/2014/main" id="{A9A524A6-2E06-1FF7-6C9F-EE221D7C539D}"/>
              </a:ext>
            </a:extLst>
          </p:cNvPr>
          <p:cNvGraphicFramePr>
            <a:graphicFrameLocks noGrp="1"/>
          </p:cNvGraphicFramePr>
          <p:nvPr>
            <p:extLst>
              <p:ext uri="{D42A27DB-BD31-4B8C-83A1-F6EECF244321}">
                <p14:modId xmlns:p14="http://schemas.microsoft.com/office/powerpoint/2010/main" val="1496588779"/>
              </p:ext>
            </p:extLst>
          </p:nvPr>
        </p:nvGraphicFramePr>
        <p:xfrm>
          <a:off x="7517591" y="4383955"/>
          <a:ext cx="4212000" cy="39624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3920563315"/>
                    </a:ext>
                  </a:extLst>
                </a:gridCol>
                <a:gridCol w="2988000">
                  <a:extLst>
                    <a:ext uri="{9D8B030D-6E8A-4147-A177-3AD203B41FA5}">
                      <a16:colId xmlns:a16="http://schemas.microsoft.com/office/drawing/2014/main" val="894001496"/>
                    </a:ext>
                  </a:extLst>
                </a:gridCol>
              </a:tblGrid>
              <a:tr h="0">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出力文</a:t>
                      </a: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000" b="0" dirty="0">
                          <a:solidFill>
                            <a:schemeClr val="tx1"/>
                          </a:solidFill>
                          <a:latin typeface="ＭＳ ゴシック" panose="020B0609070205080204" pitchFamily="49" charset="-128"/>
                          <a:ea typeface="ＭＳ ゴシック" panose="020B0609070205080204" pitchFamily="49" charset="-128"/>
                        </a:rPr>
                        <a:t>雨嫌だよねえ</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90432953"/>
                  </a:ext>
                </a:extLst>
              </a:tr>
            </a:tbl>
          </a:graphicData>
        </a:graphic>
      </p:graphicFrame>
      <p:grpSp>
        <p:nvGrpSpPr>
          <p:cNvPr id="107" name="グループ化 106">
            <a:extLst>
              <a:ext uri="{FF2B5EF4-FFF2-40B4-BE49-F238E27FC236}">
                <a16:creationId xmlns:a16="http://schemas.microsoft.com/office/drawing/2014/main" id="{2AE39820-7AFF-39D4-CE66-4039DC37209E}"/>
              </a:ext>
            </a:extLst>
          </p:cNvPr>
          <p:cNvGrpSpPr/>
          <p:nvPr/>
        </p:nvGrpSpPr>
        <p:grpSpPr>
          <a:xfrm>
            <a:off x="7970084" y="3308349"/>
            <a:ext cx="3072451" cy="496216"/>
            <a:chOff x="8075959" y="3080238"/>
            <a:chExt cx="3072451" cy="496216"/>
          </a:xfrm>
        </p:grpSpPr>
        <p:sp>
          <p:nvSpPr>
            <p:cNvPr id="11" name="正方形/長方形 10">
              <a:extLst>
                <a:ext uri="{FF2B5EF4-FFF2-40B4-BE49-F238E27FC236}">
                  <a16:creationId xmlns:a16="http://schemas.microsoft.com/office/drawing/2014/main" id="{27D9063A-5439-8EBA-76C8-51B24A258E93}"/>
                </a:ext>
              </a:extLst>
            </p:cNvPr>
            <p:cNvSpPr/>
            <p:nvPr/>
          </p:nvSpPr>
          <p:spPr>
            <a:xfrm rot="5400000">
              <a:off x="9347494" y="2019059"/>
              <a:ext cx="496216" cy="2618574"/>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EF78474D-CEF2-0590-E4D8-2E7E55C0C6A9}"/>
                </a:ext>
              </a:extLst>
            </p:cNvPr>
            <p:cNvSpPr txBox="1"/>
            <p:nvPr/>
          </p:nvSpPr>
          <p:spPr>
            <a:xfrm>
              <a:off x="8075959" y="3124497"/>
              <a:ext cx="3072451" cy="400110"/>
            </a:xfrm>
            <a:prstGeom prst="rect">
              <a:avLst/>
            </a:prstGeom>
            <a:noFill/>
          </p:spPr>
          <p:txBody>
            <a:bodyPr wrap="square" rtlCol="0">
              <a:spAutoFit/>
            </a:bodyPr>
            <a:lstStyle/>
            <a:p>
              <a:pPr algn="ctr"/>
              <a:r>
                <a:rPr lang="ja-JP" altLang="en-US" sz="2000" b="1" dirty="0">
                  <a:latin typeface="ＭＳ ゴシック" panose="020B0609070205080204" pitchFamily="49" charset="-128"/>
                  <a:ea typeface="ＭＳ ゴシック" panose="020B0609070205080204" pitchFamily="49" charset="-128"/>
                </a:rPr>
                <a:t>応答文生成モデル</a:t>
              </a:r>
              <a:endParaRPr lang="en-US" altLang="ja-JP" sz="2000" b="1" dirty="0">
                <a:latin typeface="ＭＳ ゴシック" panose="020B0609070205080204" pitchFamily="49" charset="-128"/>
                <a:ea typeface="ＭＳ ゴシック" panose="020B0609070205080204" pitchFamily="49" charset="-128"/>
              </a:endParaRPr>
            </a:p>
          </p:txBody>
        </p:sp>
      </p:grpSp>
      <p:cxnSp>
        <p:nvCxnSpPr>
          <p:cNvPr id="95" name="直線矢印コネクタ 94">
            <a:extLst>
              <a:ext uri="{FF2B5EF4-FFF2-40B4-BE49-F238E27FC236}">
                <a16:creationId xmlns:a16="http://schemas.microsoft.com/office/drawing/2014/main" id="{0D4597DB-4CE4-53DC-E856-6802E1500AF0}"/>
              </a:ext>
            </a:extLst>
          </p:cNvPr>
          <p:cNvCxnSpPr>
            <a:cxnSpLocks/>
          </p:cNvCxnSpPr>
          <p:nvPr/>
        </p:nvCxnSpPr>
        <p:spPr>
          <a:xfrm>
            <a:off x="8540490" y="4780195"/>
            <a:ext cx="0" cy="53829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F64594D1-B174-7E40-55B9-FBD6400B64D8}"/>
              </a:ext>
            </a:extLst>
          </p:cNvPr>
          <p:cNvCxnSpPr>
            <a:cxnSpLocks/>
          </p:cNvCxnSpPr>
          <p:nvPr/>
        </p:nvCxnSpPr>
        <p:spPr>
          <a:xfrm flipH="1">
            <a:off x="9339199" y="2898712"/>
            <a:ext cx="1863" cy="409637"/>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9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9"/>
                                        </p:tgtEl>
                                      </p:cBhvr>
                                    </p:animEffect>
                                    <p:animScale>
                                      <p:cBhvr>
                                        <p:cTn id="7"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DB22947-1795-090C-8298-0FC49345D4CE}"/>
              </a:ext>
            </a:extLst>
          </p:cNvPr>
          <p:cNvSpPr txBox="1"/>
          <p:nvPr/>
        </p:nvSpPr>
        <p:spPr>
          <a:xfrm>
            <a:off x="239126" y="99383"/>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a:t>
            </a:r>
          </a:p>
        </p:txBody>
      </p:sp>
      <p:sp>
        <p:nvSpPr>
          <p:cNvPr id="8" name="正方形/長方形 7">
            <a:extLst>
              <a:ext uri="{FF2B5EF4-FFF2-40B4-BE49-F238E27FC236}">
                <a16:creationId xmlns:a16="http://schemas.microsoft.com/office/drawing/2014/main" id="{B3D146C9-D203-BA33-F204-ABE89FF28A1B}"/>
              </a:ext>
            </a:extLst>
          </p:cNvPr>
          <p:cNvSpPr/>
          <p:nvPr/>
        </p:nvSpPr>
        <p:spPr>
          <a:xfrm>
            <a:off x="404690" y="1363419"/>
            <a:ext cx="11382619" cy="10197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82259D-A6B4-9CCF-2F76-2E1593458797}"/>
              </a:ext>
            </a:extLst>
          </p:cNvPr>
          <p:cNvSpPr txBox="1"/>
          <p:nvPr/>
        </p:nvSpPr>
        <p:spPr>
          <a:xfrm>
            <a:off x="481960" y="1376375"/>
            <a:ext cx="11145358"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応答文生成モデル：</a:t>
            </a:r>
            <a:r>
              <a:rPr lang="en-US" altLang="ja-JP" sz="2400" b="1" dirty="0">
                <a:latin typeface="ＭＳ ゴシック" panose="020B0609070205080204" pitchFamily="49" charset="-128"/>
                <a:ea typeface="ＭＳ ゴシック" panose="020B0609070205080204" pitchFamily="49" charset="-128"/>
              </a:rPr>
              <a:t>GPT-2(transformer</a:t>
            </a:r>
            <a:r>
              <a:rPr lang="ja-JP" altLang="en-US" sz="2400" b="1" dirty="0">
                <a:latin typeface="ＭＳ ゴシック" panose="020B0609070205080204" pitchFamily="49" charset="-128"/>
                <a:ea typeface="ＭＳ ゴシック" panose="020B0609070205080204" pitchFamily="49" charset="-128"/>
              </a:rPr>
              <a:t>をベースとしたテキスト生成モデル</a:t>
            </a:r>
            <a:r>
              <a:rPr lang="en-US" altLang="ja-JP" sz="2400" b="1" dirty="0">
                <a:latin typeface="ＭＳ ゴシック" panose="020B0609070205080204" pitchFamily="49" charset="-128"/>
                <a:ea typeface="ＭＳ ゴシック" panose="020B0609070205080204" pitchFamily="49" charset="-128"/>
              </a:rPr>
              <a:t>)</a:t>
            </a:r>
            <a:endParaRPr lang="ja-JP" altLang="en-US" sz="2400" b="1"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600A6221-C904-2666-76CF-FAC270A60B44}"/>
              </a:ext>
            </a:extLst>
          </p:cNvPr>
          <p:cNvSpPr txBox="1"/>
          <p:nvPr/>
        </p:nvSpPr>
        <p:spPr>
          <a:xfrm>
            <a:off x="1452667" y="1850330"/>
            <a:ext cx="9434950"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事前学習済みモデル</a:t>
            </a:r>
            <a:r>
              <a:rPr lang="en-US" altLang="ja-JP" sz="2400" dirty="0">
                <a:latin typeface="ＭＳ ゴシック" panose="020B0609070205080204" pitchFamily="49" charset="-128"/>
                <a:ea typeface="ＭＳ ゴシック" panose="020B0609070205080204" pitchFamily="49" charset="-128"/>
              </a:rPr>
              <a:t>[8]</a:t>
            </a:r>
            <a:r>
              <a:rPr lang="ja-JP" altLang="en-US" sz="2400" dirty="0">
                <a:latin typeface="ＭＳ ゴシック" panose="020B0609070205080204" pitchFamily="49" charset="-128"/>
                <a:ea typeface="ＭＳ ゴシック" panose="020B0609070205080204" pitchFamily="49" charset="-128"/>
              </a:rPr>
              <a:t>をファインチューニングして応答文を生成</a:t>
            </a:r>
            <a:endParaRPr lang="en-US" altLang="ja-JP" sz="2400" b="0" i="0" dirty="0">
              <a:effectLst/>
              <a:latin typeface="ＭＳ ゴシック" panose="020B0609070205080204" pitchFamily="49" charset="-128"/>
              <a:ea typeface="ＭＳ ゴシック" panose="020B0609070205080204" pitchFamily="49" charset="-128"/>
            </a:endParaRPr>
          </a:p>
        </p:txBody>
      </p:sp>
      <p:sp>
        <p:nvSpPr>
          <p:cNvPr id="37" name="テキスト ボックス 36">
            <a:extLst>
              <a:ext uri="{FF2B5EF4-FFF2-40B4-BE49-F238E27FC236}">
                <a16:creationId xmlns:a16="http://schemas.microsoft.com/office/drawing/2014/main" id="{1FBA9352-35C1-1F52-8157-0CC3A23E8778}"/>
              </a:ext>
            </a:extLst>
          </p:cNvPr>
          <p:cNvSpPr txBox="1"/>
          <p:nvPr/>
        </p:nvSpPr>
        <p:spPr>
          <a:xfrm>
            <a:off x="239126" y="6564326"/>
            <a:ext cx="10051181" cy="369332"/>
          </a:xfrm>
          <a:prstGeom prst="rect">
            <a:avLst/>
          </a:prstGeom>
          <a:noFill/>
        </p:spPr>
        <p:txBody>
          <a:bodyPr wrap="square">
            <a:spAutoFit/>
          </a:bodyPr>
          <a:lstStyle/>
          <a:p>
            <a:r>
              <a:rPr lang="en-US" altLang="ja-JP" sz="700" dirty="0">
                <a:hlinkClick r:id="rId3"/>
              </a:rPr>
              <a:t>[8]GitHub - </a:t>
            </a:r>
            <a:r>
              <a:rPr lang="en-US" altLang="ja-JP" sz="700" dirty="0" err="1">
                <a:hlinkClick r:id="rId3"/>
              </a:rPr>
              <a:t>rinnakk</a:t>
            </a:r>
            <a:r>
              <a:rPr lang="en-US" altLang="ja-JP" sz="700" dirty="0">
                <a:hlinkClick r:id="rId3"/>
              </a:rPr>
              <a:t>/</a:t>
            </a:r>
            <a:r>
              <a:rPr lang="en-US" altLang="ja-JP" sz="700" dirty="0" err="1">
                <a:hlinkClick r:id="rId3"/>
              </a:rPr>
              <a:t>japanese</a:t>
            </a:r>
            <a:r>
              <a:rPr lang="en-US" altLang="ja-JP" sz="700" dirty="0">
                <a:hlinkClick r:id="rId3"/>
              </a:rPr>
              <a:t>-pretrained-models: Code for producing Japanese pretrained models provided by </a:t>
            </a:r>
            <a:r>
              <a:rPr lang="en-US" altLang="ja-JP" sz="700" dirty="0" err="1">
                <a:hlinkClick r:id="rId3"/>
              </a:rPr>
              <a:t>rinna</a:t>
            </a:r>
            <a:r>
              <a:rPr lang="en-US" altLang="ja-JP" sz="700" dirty="0">
                <a:hlinkClick r:id="rId3"/>
              </a:rPr>
              <a:t> Co., Ltd</a:t>
            </a:r>
            <a:r>
              <a:rPr lang="en-US" altLang="ja-JP" dirty="0">
                <a:hlinkClick r:id="rId3"/>
              </a:rPr>
              <a:t>.</a:t>
            </a:r>
            <a:endParaRPr lang="ja-JP" altLang="en-US" dirty="0"/>
          </a:p>
        </p:txBody>
      </p:sp>
      <p:sp>
        <p:nvSpPr>
          <p:cNvPr id="26" name="スライド番号プレースホルダー 25">
            <a:extLst>
              <a:ext uri="{FF2B5EF4-FFF2-40B4-BE49-F238E27FC236}">
                <a16:creationId xmlns:a16="http://schemas.microsoft.com/office/drawing/2014/main" id="{A5942601-6B92-36A1-E75E-3E11979ECABD}"/>
              </a:ext>
            </a:extLst>
          </p:cNvPr>
          <p:cNvSpPr>
            <a:spLocks noGrp="1"/>
          </p:cNvSpPr>
          <p:nvPr>
            <p:ph type="sldNum" sz="quarter" idx="12"/>
          </p:nvPr>
        </p:nvSpPr>
        <p:spPr/>
        <p:txBody>
          <a:bodyPr/>
          <a:lstStyle/>
          <a:p>
            <a:fld id="{5B6C089B-A106-4657-A463-66A469B70B37}" type="slidenum">
              <a:rPr kumimoji="1" lang="ja-JP" altLang="en-US" smtClean="0"/>
              <a:t>18</a:t>
            </a:fld>
            <a:endParaRPr kumimoji="1" lang="ja-JP" altLang="en-US"/>
          </a:p>
        </p:txBody>
      </p:sp>
      <p:graphicFrame>
        <p:nvGraphicFramePr>
          <p:cNvPr id="29" name="表 28">
            <a:extLst>
              <a:ext uri="{FF2B5EF4-FFF2-40B4-BE49-F238E27FC236}">
                <a16:creationId xmlns:a16="http://schemas.microsoft.com/office/drawing/2014/main" id="{7448DCE6-42AD-541E-3413-BC3B3D937A98}"/>
              </a:ext>
            </a:extLst>
          </p:cNvPr>
          <p:cNvGraphicFramePr>
            <a:graphicFrameLocks noGrp="1"/>
          </p:cNvGraphicFramePr>
          <p:nvPr>
            <p:extLst>
              <p:ext uri="{D42A27DB-BD31-4B8C-83A1-F6EECF244321}">
                <p14:modId xmlns:p14="http://schemas.microsoft.com/office/powerpoint/2010/main" val="2134551333"/>
              </p:ext>
            </p:extLst>
          </p:nvPr>
        </p:nvGraphicFramePr>
        <p:xfrm>
          <a:off x="840524" y="4624484"/>
          <a:ext cx="10478554" cy="1920240"/>
        </p:xfrm>
        <a:graphic>
          <a:graphicData uri="http://schemas.openxmlformats.org/drawingml/2006/table">
            <a:tbl>
              <a:tblPr firstRow="1" bandRow="1">
                <a:tableStyleId>{5C22544A-7EE6-4342-B048-85BDC9FD1C3A}</a:tableStyleId>
              </a:tblPr>
              <a:tblGrid>
                <a:gridCol w="1116000">
                  <a:extLst>
                    <a:ext uri="{9D8B030D-6E8A-4147-A177-3AD203B41FA5}">
                      <a16:colId xmlns:a16="http://schemas.microsoft.com/office/drawing/2014/main" val="2005494739"/>
                    </a:ext>
                  </a:extLst>
                </a:gridCol>
                <a:gridCol w="1165903">
                  <a:extLst>
                    <a:ext uri="{9D8B030D-6E8A-4147-A177-3AD203B41FA5}">
                      <a16:colId xmlns:a16="http://schemas.microsoft.com/office/drawing/2014/main" val="2154501638"/>
                    </a:ext>
                  </a:extLst>
                </a:gridCol>
                <a:gridCol w="1201233">
                  <a:extLst>
                    <a:ext uri="{9D8B030D-6E8A-4147-A177-3AD203B41FA5}">
                      <a16:colId xmlns:a16="http://schemas.microsoft.com/office/drawing/2014/main" val="472004434"/>
                    </a:ext>
                  </a:extLst>
                </a:gridCol>
                <a:gridCol w="1165903">
                  <a:extLst>
                    <a:ext uri="{9D8B030D-6E8A-4147-A177-3AD203B41FA5}">
                      <a16:colId xmlns:a16="http://schemas.microsoft.com/office/drawing/2014/main" val="332424973"/>
                    </a:ext>
                  </a:extLst>
                </a:gridCol>
                <a:gridCol w="1165903">
                  <a:extLst>
                    <a:ext uri="{9D8B030D-6E8A-4147-A177-3AD203B41FA5}">
                      <a16:colId xmlns:a16="http://schemas.microsoft.com/office/drawing/2014/main" val="3431852463"/>
                    </a:ext>
                  </a:extLst>
                </a:gridCol>
                <a:gridCol w="1165903">
                  <a:extLst>
                    <a:ext uri="{9D8B030D-6E8A-4147-A177-3AD203B41FA5}">
                      <a16:colId xmlns:a16="http://schemas.microsoft.com/office/drawing/2014/main" val="4254389902"/>
                    </a:ext>
                  </a:extLst>
                </a:gridCol>
                <a:gridCol w="1165903">
                  <a:extLst>
                    <a:ext uri="{9D8B030D-6E8A-4147-A177-3AD203B41FA5}">
                      <a16:colId xmlns:a16="http://schemas.microsoft.com/office/drawing/2014/main" val="3721966163"/>
                    </a:ext>
                  </a:extLst>
                </a:gridCol>
                <a:gridCol w="1165903">
                  <a:extLst>
                    <a:ext uri="{9D8B030D-6E8A-4147-A177-3AD203B41FA5}">
                      <a16:colId xmlns:a16="http://schemas.microsoft.com/office/drawing/2014/main" val="1720571701"/>
                    </a:ext>
                  </a:extLst>
                </a:gridCol>
                <a:gridCol w="1165903">
                  <a:extLst>
                    <a:ext uri="{9D8B030D-6E8A-4147-A177-3AD203B41FA5}">
                      <a16:colId xmlns:a16="http://schemas.microsoft.com/office/drawing/2014/main" val="1345726802"/>
                    </a:ext>
                  </a:extLst>
                </a:gridCol>
              </a:tblGrid>
              <a:tr h="360000">
                <a:tc>
                  <a:txBody>
                    <a:bodyPr/>
                    <a:lstStyle/>
                    <a:p>
                      <a:pPr algn="ctr"/>
                      <a:r>
                        <a:rPr kumimoji="1" lang="ja-JP" altLang="en-US" b="1" dirty="0">
                          <a:solidFill>
                            <a:schemeClr val="tx1"/>
                          </a:solidFill>
                          <a:latin typeface="ＭＳ ゴシック" panose="020B0609070205080204" pitchFamily="49" charset="-128"/>
                          <a:ea typeface="ＭＳ ゴシック" panose="020B0609070205080204" pitchFamily="49" charset="-128"/>
                        </a:rPr>
                        <a:t>感情</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驚き</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怒り</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悲しみ</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喜び</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期待</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信頼</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嫌悪</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恐れ</a:t>
                      </a:r>
                    </a:p>
                  </a:txBody>
                  <a:tcP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553097"/>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tx1"/>
                          </a:solidFill>
                          <a:latin typeface="ＭＳ ゴシック" panose="020B0609070205080204" pitchFamily="49" charset="-128"/>
                          <a:ea typeface="ＭＳ ゴシック" panose="020B0609070205080204" pitchFamily="49" charset="-128"/>
                        </a:rPr>
                        <a:t>対話行為</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YN</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WH</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WH</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YN</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YN</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自己開示</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WH</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latin typeface="ＭＳ ゴシック" panose="020B0609070205080204" pitchFamily="49" charset="-128"/>
                          <a:ea typeface="ＭＳ ゴシック" panose="020B0609070205080204" pitchFamily="49" charset="-128"/>
                        </a:rPr>
                        <a:t>NY</a:t>
                      </a:r>
                      <a:r>
                        <a:rPr kumimoji="1" lang="ja-JP" altLang="en-US" b="0" dirty="0">
                          <a:solidFill>
                            <a:schemeClr val="tx1"/>
                          </a:solidFill>
                          <a:latin typeface="ＭＳ ゴシック" panose="020B0609070205080204" pitchFamily="49" charset="-128"/>
                          <a:ea typeface="ＭＳ ゴシック" panose="020B0609070205080204" pitchFamily="49" charset="-128"/>
                        </a:rPr>
                        <a:t>質問</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あいづち</a:t>
                      </a:r>
                      <a:endParaRPr kumimoji="1" lang="en-US" altLang="ja-JP" b="0" dirty="0">
                        <a:solidFill>
                          <a:schemeClr val="tx1"/>
                        </a:solidFill>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latin typeface="ＭＳ ゴシック" panose="020B0609070205080204" pitchFamily="49" charset="-128"/>
                          <a:ea typeface="ＭＳ ゴシック" panose="020B0609070205080204" pitchFamily="49" charset="-128"/>
                        </a:rPr>
                        <a:t>共感</a:t>
                      </a: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83573454"/>
                  </a:ext>
                </a:extLst>
              </a:tr>
              <a:tr h="36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ＭＳ ゴシック" panose="020B0609070205080204" pitchFamily="49" charset="-128"/>
                          <a:ea typeface="ＭＳ ゴシック" panose="020B0609070205080204" pitchFamily="49" charset="-128"/>
                        </a:rPr>
                        <a:t>913</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b="1" dirty="0">
                          <a:solidFill>
                            <a:schemeClr val="tx1"/>
                          </a:solidFill>
                          <a:latin typeface="ＭＳ ゴシック" panose="020B0609070205080204" pitchFamily="49" charset="-128"/>
                          <a:ea typeface="ＭＳ ゴシック" panose="020B0609070205080204" pitchFamily="49" charset="-128"/>
                        </a:rPr>
                        <a:t>304</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b="1" dirty="0">
                          <a:solidFill>
                            <a:schemeClr val="tx1"/>
                          </a:solidFill>
                          <a:latin typeface="ＭＳ ゴシック" panose="020B0609070205080204" pitchFamily="49" charset="-128"/>
                          <a:ea typeface="ＭＳ ゴシック" panose="020B0609070205080204" pitchFamily="49" charset="-128"/>
                        </a:rPr>
                        <a:t>1280</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ＭＳ ゴシック" panose="020B0609070205080204" pitchFamily="49" charset="-128"/>
                          <a:ea typeface="ＭＳ ゴシック" panose="020B0609070205080204" pitchFamily="49" charset="-128"/>
                        </a:rPr>
                        <a:t>302</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ＭＳ ゴシック" panose="020B0609070205080204" pitchFamily="49" charset="-128"/>
                          <a:ea typeface="ＭＳ ゴシック" panose="020B0609070205080204" pitchFamily="49" charset="-128"/>
                        </a:rPr>
                        <a:t>257</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ＭＳ ゴシック" panose="020B0609070205080204" pitchFamily="49" charset="-128"/>
                          <a:ea typeface="ＭＳ ゴシック" panose="020B0609070205080204" pitchFamily="49" charset="-128"/>
                        </a:rPr>
                        <a:t>461</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en-US" altLang="ja-JP" b="1" dirty="0">
                          <a:solidFill>
                            <a:schemeClr val="tx1"/>
                          </a:solidFill>
                          <a:latin typeface="ＭＳ ゴシック" panose="020B0609070205080204" pitchFamily="49" charset="-128"/>
                          <a:ea typeface="ＭＳ ゴシック" panose="020B0609070205080204" pitchFamily="49" charset="-128"/>
                        </a:rPr>
                        <a:t>1177</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ＭＳ ゴシック" panose="020B0609070205080204" pitchFamily="49" charset="-128"/>
                          <a:ea typeface="ＭＳ ゴシック" panose="020B0609070205080204" pitchFamily="49" charset="-128"/>
                        </a:rPr>
                        <a:t>163</a:t>
                      </a:r>
                      <a:endParaRPr kumimoji="1" lang="ja-JP" altLang="en-US" b="1" dirty="0">
                        <a:solidFill>
                          <a:schemeClr val="tx1"/>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tx1">
                          <a:lumMod val="65000"/>
                          <a:lumOff val="35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lnB w="285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30230460"/>
                  </a:ext>
                </a:extLst>
              </a:tr>
            </a:tbl>
          </a:graphicData>
        </a:graphic>
      </p:graphicFrame>
      <p:sp>
        <p:nvSpPr>
          <p:cNvPr id="30" name="テキスト ボックス 29">
            <a:extLst>
              <a:ext uri="{FF2B5EF4-FFF2-40B4-BE49-F238E27FC236}">
                <a16:creationId xmlns:a16="http://schemas.microsoft.com/office/drawing/2014/main" id="{74102D0B-5334-7306-EAC7-10CDA14E58A3}"/>
              </a:ext>
            </a:extLst>
          </p:cNvPr>
          <p:cNvSpPr txBox="1"/>
          <p:nvPr/>
        </p:nvSpPr>
        <p:spPr>
          <a:xfrm>
            <a:off x="312544" y="3613787"/>
            <a:ext cx="7767585"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・学習データフィルタリング</a:t>
            </a:r>
            <a:r>
              <a:rPr kumimoji="1" lang="ja-JP" altLang="en-US" sz="2400" b="1" dirty="0">
                <a:solidFill>
                  <a:srgbClr val="C00000"/>
                </a:solidFill>
                <a:latin typeface="ＭＳ ゴシック" panose="020B0609070205080204" pitchFamily="49" charset="-128"/>
                <a:ea typeface="ＭＳ ゴシック" panose="020B0609070205080204" pitchFamily="49" charset="-128"/>
              </a:rPr>
              <a:t>あり</a:t>
            </a:r>
            <a:r>
              <a:rPr kumimoji="1" lang="ja-JP" altLang="en-US" sz="2400" b="1" dirty="0">
                <a:latin typeface="ＭＳ ゴシック" panose="020B0609070205080204" pitchFamily="49" charset="-128"/>
                <a:ea typeface="ＭＳ ゴシック" panose="020B0609070205080204" pitchFamily="49" charset="-128"/>
              </a:rPr>
              <a:t>データ</a:t>
            </a:r>
            <a:endParaRPr kumimoji="1" lang="en-US" altLang="ja-JP" sz="2400" b="1" dirty="0">
              <a:latin typeface="ＭＳ ゴシック" panose="020B0609070205080204" pitchFamily="49" charset="-128"/>
              <a:ea typeface="ＭＳ ゴシック" panose="020B0609070205080204" pitchFamily="49" charset="-128"/>
            </a:endParaRPr>
          </a:p>
        </p:txBody>
      </p:sp>
      <p:sp>
        <p:nvSpPr>
          <p:cNvPr id="31" name="テキスト ボックス 30">
            <a:extLst>
              <a:ext uri="{FF2B5EF4-FFF2-40B4-BE49-F238E27FC236}">
                <a16:creationId xmlns:a16="http://schemas.microsoft.com/office/drawing/2014/main" id="{1C988F91-6B6A-3F06-6F3B-36222EBCB195}"/>
              </a:ext>
            </a:extLst>
          </p:cNvPr>
          <p:cNvSpPr txBox="1"/>
          <p:nvPr/>
        </p:nvSpPr>
        <p:spPr>
          <a:xfrm>
            <a:off x="312545" y="2492683"/>
            <a:ext cx="7767585"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・学習データフィルタリング</a:t>
            </a:r>
            <a:r>
              <a:rPr kumimoji="1" lang="ja-JP" altLang="en-US" sz="2400" b="1" dirty="0">
                <a:solidFill>
                  <a:srgbClr val="C00000"/>
                </a:solidFill>
                <a:latin typeface="ＭＳ ゴシック" panose="020B0609070205080204" pitchFamily="49" charset="-128"/>
                <a:ea typeface="ＭＳ ゴシック" panose="020B0609070205080204" pitchFamily="49" charset="-128"/>
              </a:rPr>
              <a:t>なし</a:t>
            </a:r>
            <a:r>
              <a:rPr kumimoji="1" lang="ja-JP" altLang="en-US" sz="2400" b="1" dirty="0">
                <a:latin typeface="ＭＳ ゴシック" panose="020B0609070205080204" pitchFamily="49" charset="-128"/>
                <a:ea typeface="ＭＳ ゴシック" panose="020B0609070205080204" pitchFamily="49" charset="-128"/>
              </a:rPr>
              <a:t>データ</a:t>
            </a:r>
            <a:endParaRPr kumimoji="1" lang="en-US" altLang="ja-JP" sz="2400" b="1" dirty="0">
              <a:latin typeface="ＭＳ ゴシック" panose="020B0609070205080204" pitchFamily="49" charset="-128"/>
              <a:ea typeface="ＭＳ ゴシック" panose="020B0609070205080204" pitchFamily="49" charset="-128"/>
            </a:endParaRPr>
          </a:p>
        </p:txBody>
      </p:sp>
      <p:sp>
        <p:nvSpPr>
          <p:cNvPr id="32" name="テキスト ボックス 31">
            <a:extLst>
              <a:ext uri="{FF2B5EF4-FFF2-40B4-BE49-F238E27FC236}">
                <a16:creationId xmlns:a16="http://schemas.microsoft.com/office/drawing/2014/main" id="{FB70683B-E2FC-7BE7-17E0-7387B40E94FC}"/>
              </a:ext>
            </a:extLst>
          </p:cNvPr>
          <p:cNvSpPr txBox="1"/>
          <p:nvPr/>
        </p:nvSpPr>
        <p:spPr>
          <a:xfrm>
            <a:off x="926668" y="3063227"/>
            <a:ext cx="7496892" cy="461665"/>
          </a:xfrm>
          <a:prstGeom prst="rect">
            <a:avLst/>
          </a:prstGeom>
          <a:noFill/>
        </p:spPr>
        <p:txBody>
          <a:bodyPr wrap="square">
            <a:spAutoFit/>
          </a:bodyPr>
          <a:lstStyle/>
          <a:p>
            <a:r>
              <a:rPr lang="en-US" altLang="ja-JP" sz="2400" b="0" i="0" dirty="0">
                <a:effectLst/>
                <a:latin typeface="ＭＳ ゴシック" panose="020B0609070205080204" pitchFamily="49" charset="-128"/>
                <a:ea typeface="ＭＳ ゴシック" panose="020B0609070205080204" pitchFamily="49" charset="-128"/>
              </a:rPr>
              <a:t>26090</a:t>
            </a:r>
            <a:r>
              <a:rPr lang="ja-JP" altLang="en-US" sz="2400" b="0" i="0" dirty="0">
                <a:effectLst/>
                <a:latin typeface="ＭＳ ゴシック" panose="020B0609070205080204" pitchFamily="49" charset="-128"/>
                <a:ea typeface="ＭＳ ゴシック" panose="020B0609070205080204" pitchFamily="49" charset="-128"/>
              </a:rPr>
              <a:t>対話（訓練，検証，テスト</a:t>
            </a:r>
            <a:r>
              <a:rPr lang="ja-JP" altLang="en-US" sz="2400" dirty="0">
                <a:latin typeface="ＭＳ ゴシック" panose="020B0609070205080204" pitchFamily="49" charset="-128"/>
                <a:ea typeface="ＭＳ ゴシック" panose="020B0609070205080204" pitchFamily="49" charset="-128"/>
              </a:rPr>
              <a:t> </a:t>
            </a:r>
            <a:r>
              <a:rPr lang="ja-JP" altLang="en-US" sz="2400" b="0" i="0" dirty="0">
                <a:effectLst/>
                <a:latin typeface="ＭＳ ゴシック" panose="020B0609070205080204" pitchFamily="49" charset="-128"/>
                <a:ea typeface="ＭＳ ゴシック" panose="020B0609070205080204" pitchFamily="49" charset="-128"/>
              </a:rPr>
              <a:t>→ </a:t>
            </a:r>
            <a:r>
              <a:rPr lang="en-US" altLang="ja-JP" sz="2400" b="0" i="0" dirty="0">
                <a:effectLst/>
                <a:latin typeface="ＭＳ ゴシック" panose="020B0609070205080204" pitchFamily="49" charset="-128"/>
                <a:ea typeface="ＭＳ ゴシック" panose="020B0609070205080204" pitchFamily="49" charset="-128"/>
              </a:rPr>
              <a:t>8:1.5:0.5</a:t>
            </a:r>
            <a:r>
              <a:rPr lang="ja-JP" altLang="en-US" sz="2400" b="0" i="0" dirty="0">
                <a:effectLst/>
                <a:latin typeface="ＭＳ ゴシック" panose="020B0609070205080204" pitchFamily="49" charset="-128"/>
                <a:ea typeface="ＭＳ ゴシック" panose="020B0609070205080204" pitchFamily="49" charset="-128"/>
              </a:rPr>
              <a:t>）</a:t>
            </a:r>
            <a:endParaRPr lang="ja-JP" altLang="en-US" sz="2400"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9CFF731D-2A80-4138-23CC-4354EFEA7B15}"/>
              </a:ext>
            </a:extLst>
          </p:cNvPr>
          <p:cNvSpPr txBox="1"/>
          <p:nvPr/>
        </p:nvSpPr>
        <p:spPr>
          <a:xfrm>
            <a:off x="925943" y="4098524"/>
            <a:ext cx="7412262" cy="461665"/>
          </a:xfrm>
          <a:prstGeom prst="rect">
            <a:avLst/>
          </a:prstGeom>
          <a:noFill/>
        </p:spPr>
        <p:txBody>
          <a:bodyPr wrap="square">
            <a:spAutoFit/>
          </a:bodyPr>
          <a:lstStyle/>
          <a:p>
            <a:r>
              <a:rPr lang="en-US" altLang="ja-JP" sz="2400" b="0" i="0" dirty="0">
                <a:effectLst/>
                <a:latin typeface="ＭＳ ゴシック" panose="020B0609070205080204" pitchFamily="49" charset="-128"/>
                <a:ea typeface="ＭＳ ゴシック" panose="020B0609070205080204" pitchFamily="49" charset="-128"/>
              </a:rPr>
              <a:t>4857</a:t>
            </a:r>
            <a:r>
              <a:rPr lang="ja-JP" altLang="en-US" sz="2400" b="0" i="0" dirty="0">
                <a:effectLst/>
                <a:latin typeface="ＭＳ ゴシック" panose="020B0609070205080204" pitchFamily="49" charset="-128"/>
                <a:ea typeface="ＭＳ ゴシック" panose="020B0609070205080204" pitchFamily="49" charset="-128"/>
              </a:rPr>
              <a:t>対話 </a:t>
            </a:r>
            <a:r>
              <a:rPr lang="ja-JP" altLang="en-US" sz="2400" dirty="0">
                <a:latin typeface="ＭＳ ゴシック" panose="020B0609070205080204" pitchFamily="49" charset="-128"/>
                <a:ea typeface="ＭＳ ゴシック" panose="020B0609070205080204" pitchFamily="49" charset="-128"/>
              </a:rPr>
              <a:t>（</a:t>
            </a:r>
            <a:r>
              <a:rPr lang="ja-JP" altLang="en-US" sz="2400" b="0" i="0" dirty="0">
                <a:effectLst/>
                <a:latin typeface="ＭＳ ゴシック" panose="020B0609070205080204" pitchFamily="49" charset="-128"/>
                <a:ea typeface="ＭＳ ゴシック" panose="020B0609070205080204" pitchFamily="49" charset="-128"/>
              </a:rPr>
              <a:t>訓練，検証，テスト </a:t>
            </a:r>
            <a:r>
              <a:rPr lang="ja-JP" altLang="en-US" sz="2400" dirty="0">
                <a:latin typeface="ＭＳ ゴシック" panose="020B0609070205080204" pitchFamily="49" charset="-128"/>
                <a:ea typeface="ＭＳ ゴシック" panose="020B0609070205080204" pitchFamily="49" charset="-128"/>
              </a:rPr>
              <a:t>→</a:t>
            </a:r>
            <a:r>
              <a:rPr lang="ja-JP" altLang="en-US" sz="2400" b="0" i="0" dirty="0">
                <a:effectLst/>
                <a:latin typeface="ＭＳ ゴシック" panose="020B0609070205080204" pitchFamily="49" charset="-128"/>
                <a:ea typeface="ＭＳ ゴシック" panose="020B0609070205080204" pitchFamily="49" charset="-128"/>
              </a:rPr>
              <a:t> </a:t>
            </a:r>
            <a:r>
              <a:rPr lang="en-US" altLang="ja-JP" sz="2400" b="0" i="0" dirty="0">
                <a:effectLst/>
                <a:latin typeface="ＭＳ ゴシック" panose="020B0609070205080204" pitchFamily="49" charset="-128"/>
                <a:ea typeface="ＭＳ ゴシック" panose="020B0609070205080204" pitchFamily="49" charset="-128"/>
              </a:rPr>
              <a:t>8:1:1</a:t>
            </a:r>
            <a:r>
              <a:rPr lang="ja-JP" altLang="en-US" sz="2400" b="0" i="0" dirty="0">
                <a:effectLst/>
                <a:latin typeface="ＭＳ ゴシック" panose="020B0609070205080204" pitchFamily="49" charset="-128"/>
                <a:ea typeface="ＭＳ ゴシック" panose="020B0609070205080204" pitchFamily="49" charset="-128"/>
              </a:rPr>
              <a:t>）</a:t>
            </a:r>
            <a:endParaRPr lang="ja-JP" altLang="en-US" sz="2400"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9760E3F4-6784-6EDD-D0AB-668A6E251824}"/>
              </a:ext>
            </a:extLst>
          </p:cNvPr>
          <p:cNvSpPr txBox="1"/>
          <p:nvPr/>
        </p:nvSpPr>
        <p:spPr>
          <a:xfrm>
            <a:off x="7986090" y="2779687"/>
            <a:ext cx="15282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生成文に</a:t>
            </a:r>
          </a:p>
        </p:txBody>
      </p:sp>
      <p:sp>
        <p:nvSpPr>
          <p:cNvPr id="13" name="テキスト ボックス 12">
            <a:extLst>
              <a:ext uri="{FF2B5EF4-FFF2-40B4-BE49-F238E27FC236}">
                <a16:creationId xmlns:a16="http://schemas.microsoft.com/office/drawing/2014/main" id="{B656EB5A-0C64-C2AD-AD90-4646ACE68EB9}"/>
              </a:ext>
            </a:extLst>
          </p:cNvPr>
          <p:cNvSpPr txBox="1"/>
          <p:nvPr/>
        </p:nvSpPr>
        <p:spPr>
          <a:xfrm>
            <a:off x="7971218" y="3287897"/>
            <a:ext cx="402196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ある程度揺らぎが出るよう</a:t>
            </a:r>
          </a:p>
        </p:txBody>
      </p:sp>
      <p:sp>
        <p:nvSpPr>
          <p:cNvPr id="14" name="テキスト ボックス 13">
            <a:extLst>
              <a:ext uri="{FF2B5EF4-FFF2-40B4-BE49-F238E27FC236}">
                <a16:creationId xmlns:a16="http://schemas.microsoft.com/office/drawing/2014/main" id="{42CA13E4-826D-07EE-314D-CDD826482C9D}"/>
              </a:ext>
            </a:extLst>
          </p:cNvPr>
          <p:cNvSpPr txBox="1"/>
          <p:nvPr/>
        </p:nvSpPr>
        <p:spPr>
          <a:xfrm>
            <a:off x="7971218" y="3759409"/>
            <a:ext cx="2933241"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パラメータを調整</a:t>
            </a:r>
          </a:p>
        </p:txBody>
      </p:sp>
      <p:sp>
        <p:nvSpPr>
          <p:cNvPr id="15" name="吹き出し: 四角形 14">
            <a:extLst>
              <a:ext uri="{FF2B5EF4-FFF2-40B4-BE49-F238E27FC236}">
                <a16:creationId xmlns:a16="http://schemas.microsoft.com/office/drawing/2014/main" id="{17BCC436-52A5-90B4-C85F-2469FEFE0D99}"/>
              </a:ext>
            </a:extLst>
          </p:cNvPr>
          <p:cNvSpPr/>
          <p:nvPr/>
        </p:nvSpPr>
        <p:spPr>
          <a:xfrm>
            <a:off x="7864154" y="2660957"/>
            <a:ext cx="4021964" cy="1726300"/>
          </a:xfrm>
          <a:prstGeom prst="wedgeRectCallout">
            <a:avLst>
              <a:gd name="adj1" fmla="val -68541"/>
              <a:gd name="adj2" fmla="val -52903"/>
            </a:avLst>
          </a:prstGeom>
          <a:noFill/>
          <a:ln w="28575">
            <a:solidFill>
              <a:srgbClr val="C7A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grpSp>
        <p:nvGrpSpPr>
          <p:cNvPr id="24" name="グループ化 23">
            <a:extLst>
              <a:ext uri="{FF2B5EF4-FFF2-40B4-BE49-F238E27FC236}">
                <a16:creationId xmlns:a16="http://schemas.microsoft.com/office/drawing/2014/main" id="{151FDAD8-2F98-4450-86F3-D216BCFD0A9D}"/>
              </a:ext>
            </a:extLst>
          </p:cNvPr>
          <p:cNvGrpSpPr/>
          <p:nvPr/>
        </p:nvGrpSpPr>
        <p:grpSpPr>
          <a:xfrm rot="1879124">
            <a:off x="11377372" y="2861602"/>
            <a:ext cx="376993" cy="160418"/>
            <a:chOff x="11292980" y="2765053"/>
            <a:chExt cx="376993" cy="160418"/>
          </a:xfrm>
        </p:grpSpPr>
        <p:cxnSp>
          <p:nvCxnSpPr>
            <p:cNvPr id="17" name="直線コネクタ 16">
              <a:extLst>
                <a:ext uri="{FF2B5EF4-FFF2-40B4-BE49-F238E27FC236}">
                  <a16:creationId xmlns:a16="http://schemas.microsoft.com/office/drawing/2014/main" id="{BE7C8151-88CE-5894-4448-8CBC65FD55F7}"/>
                </a:ext>
              </a:extLst>
            </p:cNvPr>
            <p:cNvCxnSpPr>
              <a:cxnSpLocks/>
            </p:cNvCxnSpPr>
            <p:nvPr/>
          </p:nvCxnSpPr>
          <p:spPr>
            <a:xfrm flipH="1">
              <a:off x="11386687" y="2765053"/>
              <a:ext cx="119652" cy="1411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5223951-B22C-CF9B-6935-2C4542764409}"/>
                </a:ext>
              </a:extLst>
            </p:cNvPr>
            <p:cNvCxnSpPr>
              <a:cxnSpLocks/>
            </p:cNvCxnSpPr>
            <p:nvPr/>
          </p:nvCxnSpPr>
          <p:spPr>
            <a:xfrm flipH="1">
              <a:off x="11506339" y="2861304"/>
              <a:ext cx="163634" cy="64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2969A49-4D56-63D2-7192-C397B2116D2A}"/>
                </a:ext>
              </a:extLst>
            </p:cNvPr>
            <p:cNvCxnSpPr>
              <a:cxnSpLocks/>
            </p:cNvCxnSpPr>
            <p:nvPr/>
          </p:nvCxnSpPr>
          <p:spPr>
            <a:xfrm>
              <a:off x="11292980" y="2765053"/>
              <a:ext cx="0" cy="1491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5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正方形/長方形 151">
            <a:extLst>
              <a:ext uri="{FF2B5EF4-FFF2-40B4-BE49-F238E27FC236}">
                <a16:creationId xmlns:a16="http://schemas.microsoft.com/office/drawing/2014/main" id="{1C8F4884-FA82-3687-3C1D-234C49DADDBB}"/>
              </a:ext>
            </a:extLst>
          </p:cNvPr>
          <p:cNvSpPr/>
          <p:nvPr/>
        </p:nvSpPr>
        <p:spPr>
          <a:xfrm>
            <a:off x="-15008" y="4111968"/>
            <a:ext cx="563490" cy="2756509"/>
          </a:xfrm>
          <a:prstGeom prst="rect">
            <a:avLst/>
          </a:prstGeom>
          <a:solidFill>
            <a:srgbClr val="FFCCCC"/>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正方形/長方形 150">
            <a:extLst>
              <a:ext uri="{FF2B5EF4-FFF2-40B4-BE49-F238E27FC236}">
                <a16:creationId xmlns:a16="http://schemas.microsoft.com/office/drawing/2014/main" id="{81140E74-6143-859D-D001-6BD30F7D24FE}"/>
              </a:ext>
            </a:extLst>
          </p:cNvPr>
          <p:cNvSpPr/>
          <p:nvPr/>
        </p:nvSpPr>
        <p:spPr>
          <a:xfrm>
            <a:off x="6274012" y="1284034"/>
            <a:ext cx="5917988" cy="464757"/>
          </a:xfrm>
          <a:prstGeom prst="rect">
            <a:avLst/>
          </a:prstGeom>
          <a:solidFill>
            <a:srgbClr val="FFCCCC"/>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DB22947-1795-090C-8298-0FC49345D4CE}"/>
              </a:ext>
            </a:extLst>
          </p:cNvPr>
          <p:cNvSpPr txBox="1"/>
          <p:nvPr/>
        </p:nvSpPr>
        <p:spPr>
          <a:xfrm>
            <a:off x="239126" y="136525"/>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応答文生成評価</a:t>
            </a:r>
          </a:p>
        </p:txBody>
      </p:sp>
      <p:sp>
        <p:nvSpPr>
          <p:cNvPr id="26" name="スライド番号プレースホルダー 25">
            <a:extLst>
              <a:ext uri="{FF2B5EF4-FFF2-40B4-BE49-F238E27FC236}">
                <a16:creationId xmlns:a16="http://schemas.microsoft.com/office/drawing/2014/main" id="{A5942601-6B92-36A1-E75E-3E11979ECABD}"/>
              </a:ext>
            </a:extLst>
          </p:cNvPr>
          <p:cNvSpPr>
            <a:spLocks noGrp="1"/>
          </p:cNvSpPr>
          <p:nvPr>
            <p:ph type="sldNum" sz="quarter" idx="12"/>
          </p:nvPr>
        </p:nvSpPr>
        <p:spPr>
          <a:xfrm>
            <a:off x="8775700" y="6277475"/>
            <a:ext cx="2743200" cy="365125"/>
          </a:xfrm>
        </p:spPr>
        <p:txBody>
          <a:bodyPr/>
          <a:lstStyle/>
          <a:p>
            <a:fld id="{5B6C089B-A106-4657-A463-66A469B70B37}" type="slidenum">
              <a:rPr kumimoji="1" lang="ja-JP" altLang="en-US" smtClean="0"/>
              <a:t>19</a:t>
            </a:fld>
            <a:endParaRPr kumimoji="1" lang="ja-JP" altLang="en-US"/>
          </a:p>
        </p:txBody>
      </p:sp>
      <p:cxnSp>
        <p:nvCxnSpPr>
          <p:cNvPr id="4" name="直線コネクタ 3">
            <a:extLst>
              <a:ext uri="{FF2B5EF4-FFF2-40B4-BE49-F238E27FC236}">
                <a16:creationId xmlns:a16="http://schemas.microsoft.com/office/drawing/2014/main" id="{C8AEE3AA-C8F1-5450-5482-D0FAF6A14E38}"/>
              </a:ext>
            </a:extLst>
          </p:cNvPr>
          <p:cNvCxnSpPr>
            <a:cxnSpLocks/>
          </p:cNvCxnSpPr>
          <p:nvPr/>
        </p:nvCxnSpPr>
        <p:spPr>
          <a:xfrm>
            <a:off x="6265293" y="1270535"/>
            <a:ext cx="8719" cy="5597942"/>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83E0694E-5E4C-B51D-C088-B937E0DA67C0}"/>
              </a:ext>
            </a:extLst>
          </p:cNvPr>
          <p:cNvCxnSpPr>
            <a:cxnSpLocks/>
          </p:cNvCxnSpPr>
          <p:nvPr/>
        </p:nvCxnSpPr>
        <p:spPr>
          <a:xfrm>
            <a:off x="14028" y="4100402"/>
            <a:ext cx="12192000"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3EE74625-D61C-E019-4E8A-39853185871B}"/>
              </a:ext>
            </a:extLst>
          </p:cNvPr>
          <p:cNvGrpSpPr/>
          <p:nvPr/>
        </p:nvGrpSpPr>
        <p:grpSpPr>
          <a:xfrm>
            <a:off x="2087219" y="3005937"/>
            <a:ext cx="2532966" cy="685525"/>
            <a:chOff x="7738734" y="2985213"/>
            <a:chExt cx="2532966" cy="685525"/>
          </a:xfrm>
        </p:grpSpPr>
        <p:sp>
          <p:nvSpPr>
            <p:cNvPr id="12" name="正方形/長方形 11">
              <a:extLst>
                <a:ext uri="{FF2B5EF4-FFF2-40B4-BE49-F238E27FC236}">
                  <a16:creationId xmlns:a16="http://schemas.microsoft.com/office/drawing/2014/main" id="{F1784AE9-C5A1-64E5-50A0-7FE1FF0B59BB}"/>
                </a:ext>
              </a:extLst>
            </p:cNvPr>
            <p:cNvSpPr/>
            <p:nvPr/>
          </p:nvSpPr>
          <p:spPr>
            <a:xfrm>
              <a:off x="7960880" y="2985213"/>
              <a:ext cx="2088674" cy="68552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4CEFBC50-5020-1203-5431-A469C78F95C5}"/>
                </a:ext>
              </a:extLst>
            </p:cNvPr>
            <p:cNvSpPr txBox="1"/>
            <p:nvPr/>
          </p:nvSpPr>
          <p:spPr>
            <a:xfrm>
              <a:off x="7738734" y="3143309"/>
              <a:ext cx="2532966" cy="36933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応答文生成モデル</a:t>
              </a:r>
              <a:endParaRPr lang="en-US" altLang="ja-JP" dirty="0">
                <a:latin typeface="ＭＳ ゴシック" panose="020B0609070205080204" pitchFamily="49" charset="-128"/>
                <a:ea typeface="ＭＳ ゴシック" panose="020B0609070205080204" pitchFamily="49" charset="-128"/>
              </a:endParaRPr>
            </a:p>
          </p:txBody>
        </p:sp>
      </p:grpSp>
      <p:grpSp>
        <p:nvGrpSpPr>
          <p:cNvPr id="16" name="グループ化 15">
            <a:extLst>
              <a:ext uri="{FF2B5EF4-FFF2-40B4-BE49-F238E27FC236}">
                <a16:creationId xmlns:a16="http://schemas.microsoft.com/office/drawing/2014/main" id="{EFBA1BD8-361B-0D0B-E0E5-576695624025}"/>
              </a:ext>
            </a:extLst>
          </p:cNvPr>
          <p:cNvGrpSpPr/>
          <p:nvPr/>
        </p:nvGrpSpPr>
        <p:grpSpPr>
          <a:xfrm>
            <a:off x="1179372" y="2891866"/>
            <a:ext cx="478971" cy="1078017"/>
            <a:chOff x="524238" y="2810588"/>
            <a:chExt cx="478971" cy="1078017"/>
          </a:xfrm>
        </p:grpSpPr>
        <p:sp>
          <p:nvSpPr>
            <p:cNvPr id="14" name="正方形/長方形 13">
              <a:extLst>
                <a:ext uri="{FF2B5EF4-FFF2-40B4-BE49-F238E27FC236}">
                  <a16:creationId xmlns:a16="http://schemas.microsoft.com/office/drawing/2014/main" id="{26E44B26-33BF-F0EE-CA15-9C420095B725}"/>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4C07592-4833-9894-F184-53E88A21D8DC}"/>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17" name="グループ化 16">
            <a:extLst>
              <a:ext uri="{FF2B5EF4-FFF2-40B4-BE49-F238E27FC236}">
                <a16:creationId xmlns:a16="http://schemas.microsoft.com/office/drawing/2014/main" id="{CFA2426A-4386-9AD7-0369-814C1EC160EC}"/>
              </a:ext>
            </a:extLst>
          </p:cNvPr>
          <p:cNvGrpSpPr/>
          <p:nvPr/>
        </p:nvGrpSpPr>
        <p:grpSpPr>
          <a:xfrm>
            <a:off x="5049065" y="2891866"/>
            <a:ext cx="478971" cy="1078017"/>
            <a:chOff x="524238" y="2810588"/>
            <a:chExt cx="478971" cy="1078017"/>
          </a:xfrm>
        </p:grpSpPr>
        <p:sp>
          <p:nvSpPr>
            <p:cNvPr id="18" name="正方形/長方形 17">
              <a:extLst>
                <a:ext uri="{FF2B5EF4-FFF2-40B4-BE49-F238E27FC236}">
                  <a16:creationId xmlns:a16="http://schemas.microsoft.com/office/drawing/2014/main" id="{064B00F3-9123-5B54-1BBE-A24F1ED5EE79}"/>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3FCC5A7-6035-07FC-131E-DB70E5D32F46}"/>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出力文</a:t>
              </a:r>
              <a:endParaRPr lang="en-US" altLang="ja-JP" dirty="0">
                <a:latin typeface="ＭＳ ゴシック" panose="020B0609070205080204" pitchFamily="49" charset="-128"/>
                <a:ea typeface="ＭＳ ゴシック" panose="020B0609070205080204" pitchFamily="49" charset="-128"/>
              </a:endParaRPr>
            </a:p>
          </p:txBody>
        </p:sp>
      </p:grpSp>
      <p:cxnSp>
        <p:nvCxnSpPr>
          <p:cNvPr id="23" name="直線矢印コネクタ 22">
            <a:extLst>
              <a:ext uri="{FF2B5EF4-FFF2-40B4-BE49-F238E27FC236}">
                <a16:creationId xmlns:a16="http://schemas.microsoft.com/office/drawing/2014/main" id="{F57D6A56-DD92-CE80-992A-1E5BBAC7299F}"/>
              </a:ext>
            </a:extLst>
          </p:cNvPr>
          <p:cNvCxnSpPr>
            <a:cxnSpLocks/>
          </p:cNvCxnSpPr>
          <p:nvPr/>
        </p:nvCxnSpPr>
        <p:spPr>
          <a:xfrm>
            <a:off x="1658342" y="3359750"/>
            <a:ext cx="65102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93FA4530-893A-94F3-F34E-C3D1C4614BE3}"/>
              </a:ext>
            </a:extLst>
          </p:cNvPr>
          <p:cNvCxnSpPr>
            <a:cxnSpLocks/>
          </p:cNvCxnSpPr>
          <p:nvPr/>
        </p:nvCxnSpPr>
        <p:spPr>
          <a:xfrm>
            <a:off x="4398041" y="3359750"/>
            <a:ext cx="65102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DBDE22BA-2029-DFA3-7552-80FD9546AAA0}"/>
              </a:ext>
            </a:extLst>
          </p:cNvPr>
          <p:cNvGrpSpPr/>
          <p:nvPr/>
        </p:nvGrpSpPr>
        <p:grpSpPr>
          <a:xfrm>
            <a:off x="7931108" y="3013962"/>
            <a:ext cx="2532966" cy="685525"/>
            <a:chOff x="7738734" y="2985213"/>
            <a:chExt cx="2532966" cy="685525"/>
          </a:xfrm>
        </p:grpSpPr>
        <p:sp>
          <p:nvSpPr>
            <p:cNvPr id="30" name="正方形/長方形 29">
              <a:extLst>
                <a:ext uri="{FF2B5EF4-FFF2-40B4-BE49-F238E27FC236}">
                  <a16:creationId xmlns:a16="http://schemas.microsoft.com/office/drawing/2014/main" id="{6312E947-B072-2A11-2E54-AF53C199F4E9}"/>
                </a:ext>
              </a:extLst>
            </p:cNvPr>
            <p:cNvSpPr/>
            <p:nvPr/>
          </p:nvSpPr>
          <p:spPr>
            <a:xfrm>
              <a:off x="7960880" y="2985213"/>
              <a:ext cx="2088674" cy="68552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テキスト ボックス 30">
              <a:extLst>
                <a:ext uri="{FF2B5EF4-FFF2-40B4-BE49-F238E27FC236}">
                  <a16:creationId xmlns:a16="http://schemas.microsoft.com/office/drawing/2014/main" id="{9EFFDAE0-D662-D923-33B6-E5B678FFAB13}"/>
                </a:ext>
              </a:extLst>
            </p:cNvPr>
            <p:cNvSpPr txBox="1"/>
            <p:nvPr/>
          </p:nvSpPr>
          <p:spPr>
            <a:xfrm>
              <a:off x="7738734" y="3143309"/>
              <a:ext cx="2532966" cy="36933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応答文生成モデル</a:t>
              </a:r>
              <a:endParaRPr lang="en-US" altLang="ja-JP" dirty="0">
                <a:latin typeface="ＭＳ ゴシック" panose="020B0609070205080204" pitchFamily="49" charset="-128"/>
                <a:ea typeface="ＭＳ ゴシック" panose="020B0609070205080204" pitchFamily="49" charset="-128"/>
              </a:endParaRPr>
            </a:p>
          </p:txBody>
        </p:sp>
      </p:grpSp>
      <p:grpSp>
        <p:nvGrpSpPr>
          <p:cNvPr id="32" name="グループ化 31">
            <a:extLst>
              <a:ext uri="{FF2B5EF4-FFF2-40B4-BE49-F238E27FC236}">
                <a16:creationId xmlns:a16="http://schemas.microsoft.com/office/drawing/2014/main" id="{44712DF5-2096-EAC2-8719-CA302892509A}"/>
              </a:ext>
            </a:extLst>
          </p:cNvPr>
          <p:cNvGrpSpPr/>
          <p:nvPr/>
        </p:nvGrpSpPr>
        <p:grpSpPr>
          <a:xfrm>
            <a:off x="7023261" y="2899891"/>
            <a:ext cx="478971" cy="1078017"/>
            <a:chOff x="524238" y="2810588"/>
            <a:chExt cx="478971" cy="1078017"/>
          </a:xfrm>
        </p:grpSpPr>
        <p:sp>
          <p:nvSpPr>
            <p:cNvPr id="33" name="正方形/長方形 32">
              <a:extLst>
                <a:ext uri="{FF2B5EF4-FFF2-40B4-BE49-F238E27FC236}">
                  <a16:creationId xmlns:a16="http://schemas.microsoft.com/office/drawing/2014/main" id="{2804EF31-F428-93B5-463A-2F4E38482907}"/>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6D3150-A13D-C7A1-27F2-3435C613A5CD}"/>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35" name="グループ化 34">
            <a:extLst>
              <a:ext uri="{FF2B5EF4-FFF2-40B4-BE49-F238E27FC236}">
                <a16:creationId xmlns:a16="http://schemas.microsoft.com/office/drawing/2014/main" id="{2314C888-5381-F952-3488-82D66812F7ED}"/>
              </a:ext>
            </a:extLst>
          </p:cNvPr>
          <p:cNvGrpSpPr/>
          <p:nvPr/>
        </p:nvGrpSpPr>
        <p:grpSpPr>
          <a:xfrm>
            <a:off x="10892954" y="2899891"/>
            <a:ext cx="478971" cy="1078017"/>
            <a:chOff x="524238" y="2810588"/>
            <a:chExt cx="478971" cy="1078017"/>
          </a:xfrm>
        </p:grpSpPr>
        <p:sp>
          <p:nvSpPr>
            <p:cNvPr id="36" name="正方形/長方形 35">
              <a:extLst>
                <a:ext uri="{FF2B5EF4-FFF2-40B4-BE49-F238E27FC236}">
                  <a16:creationId xmlns:a16="http://schemas.microsoft.com/office/drawing/2014/main" id="{D02DDA8E-D6C9-4320-4D1A-D6BA4B228D54}"/>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51CF6437-D466-3A48-E95A-5446F634F91C}"/>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出力文</a:t>
              </a:r>
              <a:endParaRPr lang="en-US" altLang="ja-JP" dirty="0">
                <a:latin typeface="ＭＳ ゴシック" panose="020B0609070205080204" pitchFamily="49" charset="-128"/>
                <a:ea typeface="ＭＳ ゴシック" panose="020B0609070205080204" pitchFamily="49" charset="-128"/>
              </a:endParaRPr>
            </a:p>
          </p:txBody>
        </p:sp>
      </p:grpSp>
      <p:cxnSp>
        <p:nvCxnSpPr>
          <p:cNvPr id="41" name="直線矢印コネクタ 40">
            <a:extLst>
              <a:ext uri="{FF2B5EF4-FFF2-40B4-BE49-F238E27FC236}">
                <a16:creationId xmlns:a16="http://schemas.microsoft.com/office/drawing/2014/main" id="{3FB2B858-DEF4-199B-14D3-D59652045C7A}"/>
              </a:ext>
            </a:extLst>
          </p:cNvPr>
          <p:cNvCxnSpPr>
            <a:cxnSpLocks/>
          </p:cNvCxnSpPr>
          <p:nvPr/>
        </p:nvCxnSpPr>
        <p:spPr>
          <a:xfrm>
            <a:off x="7502231" y="3367775"/>
            <a:ext cx="65102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FC09A5D-F1E0-37C4-564F-AA2BD3BB4074}"/>
              </a:ext>
            </a:extLst>
          </p:cNvPr>
          <p:cNvCxnSpPr>
            <a:cxnSpLocks/>
          </p:cNvCxnSpPr>
          <p:nvPr/>
        </p:nvCxnSpPr>
        <p:spPr>
          <a:xfrm>
            <a:off x="10241930" y="3367775"/>
            <a:ext cx="65102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C9ED718B-FC32-352C-5229-0B68B27F7847}"/>
              </a:ext>
            </a:extLst>
          </p:cNvPr>
          <p:cNvGrpSpPr/>
          <p:nvPr/>
        </p:nvGrpSpPr>
        <p:grpSpPr>
          <a:xfrm>
            <a:off x="619005" y="5194439"/>
            <a:ext cx="478971" cy="1078017"/>
            <a:chOff x="524238" y="2810588"/>
            <a:chExt cx="478971" cy="1078017"/>
          </a:xfrm>
        </p:grpSpPr>
        <p:sp>
          <p:nvSpPr>
            <p:cNvPr id="48" name="正方形/長方形 47">
              <a:extLst>
                <a:ext uri="{FF2B5EF4-FFF2-40B4-BE49-F238E27FC236}">
                  <a16:creationId xmlns:a16="http://schemas.microsoft.com/office/drawing/2014/main" id="{D26309DC-D7C4-70D0-2E6E-D917A5E2B5E9}"/>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79E662A3-5657-1D4B-7DF6-AEFA02509078}"/>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E92987F4-A9DB-B268-7D9A-A1A07676C71F}"/>
              </a:ext>
            </a:extLst>
          </p:cNvPr>
          <p:cNvGrpSpPr/>
          <p:nvPr/>
        </p:nvGrpSpPr>
        <p:grpSpPr>
          <a:xfrm>
            <a:off x="5631058" y="5262141"/>
            <a:ext cx="478971" cy="1078017"/>
            <a:chOff x="524238" y="2810588"/>
            <a:chExt cx="478971" cy="1078017"/>
          </a:xfrm>
        </p:grpSpPr>
        <p:sp>
          <p:nvSpPr>
            <p:cNvPr id="51" name="正方形/長方形 50">
              <a:extLst>
                <a:ext uri="{FF2B5EF4-FFF2-40B4-BE49-F238E27FC236}">
                  <a16:creationId xmlns:a16="http://schemas.microsoft.com/office/drawing/2014/main" id="{740721DA-48A1-79A4-C3DC-439B65C6C283}"/>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F19E7E74-7778-CC30-87EA-84BAB46DF619}"/>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出力文</a:t>
              </a:r>
              <a:endParaRPr lang="en-US" altLang="ja-JP" dirty="0">
                <a:latin typeface="ＭＳ ゴシック" panose="020B0609070205080204" pitchFamily="49" charset="-128"/>
                <a:ea typeface="ＭＳ ゴシック" panose="020B0609070205080204" pitchFamily="49" charset="-128"/>
              </a:endParaRPr>
            </a:p>
          </p:txBody>
        </p:sp>
      </p:grpSp>
      <p:cxnSp>
        <p:nvCxnSpPr>
          <p:cNvPr id="53" name="直線矢印コネクタ 52">
            <a:extLst>
              <a:ext uri="{FF2B5EF4-FFF2-40B4-BE49-F238E27FC236}">
                <a16:creationId xmlns:a16="http://schemas.microsoft.com/office/drawing/2014/main" id="{5FEF49BB-AA21-FE7E-80D8-36B54326AF7F}"/>
              </a:ext>
            </a:extLst>
          </p:cNvPr>
          <p:cNvCxnSpPr>
            <a:cxnSpLocks/>
          </p:cNvCxnSpPr>
          <p:nvPr/>
        </p:nvCxnSpPr>
        <p:spPr>
          <a:xfrm>
            <a:off x="1097975" y="5623906"/>
            <a:ext cx="114740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78D7528D-85AC-B590-E332-5D156BB7287F}"/>
              </a:ext>
            </a:extLst>
          </p:cNvPr>
          <p:cNvCxnSpPr>
            <a:cxnSpLocks/>
          </p:cNvCxnSpPr>
          <p:nvPr/>
        </p:nvCxnSpPr>
        <p:spPr>
          <a:xfrm flipV="1">
            <a:off x="3625401" y="5622602"/>
            <a:ext cx="2027892" cy="101"/>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DDDCA14B-930E-7854-8384-51EE7FB4EBBD}"/>
              </a:ext>
            </a:extLst>
          </p:cNvPr>
          <p:cNvGrpSpPr/>
          <p:nvPr/>
        </p:nvGrpSpPr>
        <p:grpSpPr>
          <a:xfrm>
            <a:off x="4001303" y="5956997"/>
            <a:ext cx="1264158" cy="646332"/>
            <a:chOff x="3501912" y="5555234"/>
            <a:chExt cx="1264158" cy="646332"/>
          </a:xfrm>
        </p:grpSpPr>
        <p:sp>
          <p:nvSpPr>
            <p:cNvPr id="67" name="正方形/長方形 66">
              <a:extLst>
                <a:ext uri="{FF2B5EF4-FFF2-40B4-BE49-F238E27FC236}">
                  <a16:creationId xmlns:a16="http://schemas.microsoft.com/office/drawing/2014/main" id="{FE85E81C-DAD7-9AC6-38C6-A76CD76685EA}"/>
                </a:ext>
              </a:extLst>
            </p:cNvPr>
            <p:cNvSpPr/>
            <p:nvPr/>
          </p:nvSpPr>
          <p:spPr>
            <a:xfrm rot="5400000">
              <a:off x="3815066" y="5368894"/>
              <a:ext cx="646331" cy="1019013"/>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A19717A9-24D9-B7E5-A6E0-529F9F5CCD44}"/>
                </a:ext>
              </a:extLst>
            </p:cNvPr>
            <p:cNvSpPr txBox="1"/>
            <p:nvPr/>
          </p:nvSpPr>
          <p:spPr>
            <a:xfrm>
              <a:off x="3501912" y="5555234"/>
              <a:ext cx="1264158"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対話行為</a:t>
              </a:r>
              <a:endParaRPr lang="en-US" altLang="ja-JP" dirty="0">
                <a:latin typeface="ＭＳ ゴシック" panose="020B0609070205080204" pitchFamily="49" charset="-128"/>
                <a:ea typeface="ＭＳ ゴシック" panose="020B0609070205080204" pitchFamily="49" charset="-128"/>
              </a:endParaRPr>
            </a:p>
            <a:p>
              <a:pPr algn="ctr"/>
              <a:r>
                <a:rPr lang="ja-JP" altLang="en-US" dirty="0">
                  <a:latin typeface="ＭＳ ゴシック" panose="020B0609070205080204" pitchFamily="49" charset="-128"/>
                  <a:ea typeface="ＭＳ ゴシック" panose="020B0609070205080204" pitchFamily="49" charset="-128"/>
                </a:rPr>
                <a:t>分類器</a:t>
              </a:r>
              <a:endParaRPr lang="en-US" altLang="ja-JP" dirty="0">
                <a:latin typeface="ＭＳ ゴシック" panose="020B0609070205080204" pitchFamily="49" charset="-128"/>
                <a:ea typeface="ＭＳ ゴシック" panose="020B0609070205080204" pitchFamily="49" charset="-128"/>
              </a:endParaRPr>
            </a:p>
          </p:txBody>
        </p:sp>
      </p:grpSp>
      <p:sp>
        <p:nvSpPr>
          <p:cNvPr id="83" name="左中かっこ 82">
            <a:extLst>
              <a:ext uri="{FF2B5EF4-FFF2-40B4-BE49-F238E27FC236}">
                <a16:creationId xmlns:a16="http://schemas.microsoft.com/office/drawing/2014/main" id="{23A852A4-5041-748D-F8A6-0932CA245EDA}"/>
              </a:ext>
            </a:extLst>
          </p:cNvPr>
          <p:cNvSpPr/>
          <p:nvPr/>
        </p:nvSpPr>
        <p:spPr>
          <a:xfrm rot="5400000">
            <a:off x="4557919" y="5106365"/>
            <a:ext cx="213190" cy="1411823"/>
          </a:xfrm>
          <a:prstGeom prst="leftBrace">
            <a:avLst>
              <a:gd name="adj1" fmla="val 46666"/>
              <a:gd name="adj2" fmla="val 50323"/>
            </a:avLst>
          </a:prstGeom>
          <a:noFill/>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89" name="グループ化 88">
            <a:extLst>
              <a:ext uri="{FF2B5EF4-FFF2-40B4-BE49-F238E27FC236}">
                <a16:creationId xmlns:a16="http://schemas.microsoft.com/office/drawing/2014/main" id="{ADDC777C-F8D4-AEB9-BF70-3F609FA9C6F7}"/>
              </a:ext>
            </a:extLst>
          </p:cNvPr>
          <p:cNvGrpSpPr/>
          <p:nvPr/>
        </p:nvGrpSpPr>
        <p:grpSpPr>
          <a:xfrm>
            <a:off x="3660902" y="4356882"/>
            <a:ext cx="2491050" cy="790550"/>
            <a:chOff x="3028690" y="4553128"/>
            <a:chExt cx="2491050" cy="790550"/>
          </a:xfrm>
        </p:grpSpPr>
        <p:sp>
          <p:nvSpPr>
            <p:cNvPr id="77" name="テキスト ボックス 76">
              <a:extLst>
                <a:ext uri="{FF2B5EF4-FFF2-40B4-BE49-F238E27FC236}">
                  <a16:creationId xmlns:a16="http://schemas.microsoft.com/office/drawing/2014/main" id="{A2EDDAE0-2863-58BD-265A-105235503C76}"/>
                </a:ext>
              </a:extLst>
            </p:cNvPr>
            <p:cNvSpPr txBox="1"/>
            <p:nvPr/>
          </p:nvSpPr>
          <p:spPr>
            <a:xfrm>
              <a:off x="3028690" y="4628193"/>
              <a:ext cx="2491050" cy="646331"/>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フィルタリングなし</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学習データ</a:t>
              </a:r>
              <a:endParaRPr lang="en-US" altLang="ja-JP" b="1" dirty="0">
                <a:latin typeface="ＭＳ ゴシック" panose="020B0609070205080204" pitchFamily="49" charset="-128"/>
                <a:ea typeface="ＭＳ ゴシック" panose="020B0609070205080204" pitchFamily="49" charset="-128"/>
              </a:endParaRPr>
            </a:p>
          </p:txBody>
        </p:sp>
        <p:sp>
          <p:nvSpPr>
            <p:cNvPr id="84" name="吹き出し: 四角形 83">
              <a:extLst>
                <a:ext uri="{FF2B5EF4-FFF2-40B4-BE49-F238E27FC236}">
                  <a16:creationId xmlns:a16="http://schemas.microsoft.com/office/drawing/2014/main" id="{332E6C4D-44FC-52E1-8095-7AE434250C9A}"/>
                </a:ext>
              </a:extLst>
            </p:cNvPr>
            <p:cNvSpPr/>
            <p:nvPr/>
          </p:nvSpPr>
          <p:spPr>
            <a:xfrm>
              <a:off x="3140436" y="4553128"/>
              <a:ext cx="2300019" cy="790550"/>
            </a:xfrm>
            <a:prstGeom prst="wedgeRectCallout">
              <a:avLst>
                <a:gd name="adj1" fmla="val -53852"/>
                <a:gd name="adj2" fmla="val 72240"/>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8" name="グループ化 87">
            <a:extLst>
              <a:ext uri="{FF2B5EF4-FFF2-40B4-BE49-F238E27FC236}">
                <a16:creationId xmlns:a16="http://schemas.microsoft.com/office/drawing/2014/main" id="{94FBFEFE-4EB7-E281-92D3-6C9E36B29209}"/>
              </a:ext>
            </a:extLst>
          </p:cNvPr>
          <p:cNvGrpSpPr/>
          <p:nvPr/>
        </p:nvGrpSpPr>
        <p:grpSpPr>
          <a:xfrm>
            <a:off x="2087219" y="1901846"/>
            <a:ext cx="2491050" cy="790550"/>
            <a:chOff x="1685894" y="1971096"/>
            <a:chExt cx="2491050" cy="790550"/>
          </a:xfrm>
        </p:grpSpPr>
        <p:sp>
          <p:nvSpPr>
            <p:cNvPr id="22" name="テキスト ボックス 21">
              <a:extLst>
                <a:ext uri="{FF2B5EF4-FFF2-40B4-BE49-F238E27FC236}">
                  <a16:creationId xmlns:a16="http://schemas.microsoft.com/office/drawing/2014/main" id="{AB222D67-CF2A-DBAA-8D48-101D3C9E2A08}"/>
                </a:ext>
              </a:extLst>
            </p:cNvPr>
            <p:cNvSpPr txBox="1"/>
            <p:nvPr/>
          </p:nvSpPr>
          <p:spPr>
            <a:xfrm>
              <a:off x="1685894" y="2043610"/>
              <a:ext cx="2491050" cy="646331"/>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フィルタリングなし</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学習データ</a:t>
              </a:r>
              <a:endParaRPr lang="en-US" altLang="ja-JP" b="1" dirty="0">
                <a:latin typeface="ＭＳ ゴシック" panose="020B0609070205080204" pitchFamily="49" charset="-128"/>
                <a:ea typeface="ＭＳ ゴシック" panose="020B0609070205080204" pitchFamily="49" charset="-128"/>
              </a:endParaRPr>
            </a:p>
          </p:txBody>
        </p:sp>
        <p:sp>
          <p:nvSpPr>
            <p:cNvPr id="85" name="吹き出し: 四角形 84">
              <a:extLst>
                <a:ext uri="{FF2B5EF4-FFF2-40B4-BE49-F238E27FC236}">
                  <a16:creationId xmlns:a16="http://schemas.microsoft.com/office/drawing/2014/main" id="{222DA3D5-2268-3619-0088-C7234439654D}"/>
                </a:ext>
              </a:extLst>
            </p:cNvPr>
            <p:cNvSpPr/>
            <p:nvPr/>
          </p:nvSpPr>
          <p:spPr>
            <a:xfrm>
              <a:off x="1721676" y="1971096"/>
              <a:ext cx="2419485" cy="790550"/>
            </a:xfrm>
            <a:prstGeom prst="wedgeRectCallout">
              <a:avLst>
                <a:gd name="adj1" fmla="val 5821"/>
                <a:gd name="adj2" fmla="val 89286"/>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18202651-CCFA-941C-AC56-A642DE49AB11}"/>
              </a:ext>
            </a:extLst>
          </p:cNvPr>
          <p:cNvGrpSpPr/>
          <p:nvPr/>
        </p:nvGrpSpPr>
        <p:grpSpPr>
          <a:xfrm>
            <a:off x="7888951" y="1882456"/>
            <a:ext cx="2491050" cy="790550"/>
            <a:chOff x="7888951" y="1951706"/>
            <a:chExt cx="2491050" cy="790550"/>
          </a:xfrm>
        </p:grpSpPr>
        <p:sp>
          <p:nvSpPr>
            <p:cNvPr id="40" name="テキスト ボックス 39">
              <a:extLst>
                <a:ext uri="{FF2B5EF4-FFF2-40B4-BE49-F238E27FC236}">
                  <a16:creationId xmlns:a16="http://schemas.microsoft.com/office/drawing/2014/main" id="{80566223-7D8D-58BA-F411-D8846C5D7B6C}"/>
                </a:ext>
              </a:extLst>
            </p:cNvPr>
            <p:cNvSpPr txBox="1"/>
            <p:nvPr/>
          </p:nvSpPr>
          <p:spPr>
            <a:xfrm>
              <a:off x="7888951" y="2014387"/>
              <a:ext cx="2491050" cy="646331"/>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フィルタリング</a:t>
              </a:r>
              <a:r>
                <a:rPr lang="ja-JP" altLang="en-US" b="1" dirty="0">
                  <a:solidFill>
                    <a:srgbClr val="C00000"/>
                  </a:solidFill>
                  <a:latin typeface="ＭＳ ゴシック" panose="020B0609070205080204" pitchFamily="49" charset="-128"/>
                  <a:ea typeface="ＭＳ ゴシック" panose="020B0609070205080204" pitchFamily="49" charset="-128"/>
                </a:rPr>
                <a:t>あり</a:t>
              </a:r>
              <a:endParaRPr lang="en-US" altLang="ja-JP" b="1" dirty="0">
                <a:solidFill>
                  <a:srgbClr val="C00000"/>
                </a:solidFill>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学習データ</a:t>
              </a:r>
              <a:endParaRPr lang="en-US" altLang="ja-JP" b="1" dirty="0">
                <a:latin typeface="ＭＳ ゴシック" panose="020B0609070205080204" pitchFamily="49" charset="-128"/>
                <a:ea typeface="ＭＳ ゴシック" panose="020B0609070205080204" pitchFamily="49" charset="-128"/>
              </a:endParaRPr>
            </a:p>
          </p:txBody>
        </p:sp>
        <p:sp>
          <p:nvSpPr>
            <p:cNvPr id="86" name="吹き出し: 四角形 85">
              <a:extLst>
                <a:ext uri="{FF2B5EF4-FFF2-40B4-BE49-F238E27FC236}">
                  <a16:creationId xmlns:a16="http://schemas.microsoft.com/office/drawing/2014/main" id="{AA25D188-C794-29A1-B2AB-510EC0761A78}"/>
                </a:ext>
              </a:extLst>
            </p:cNvPr>
            <p:cNvSpPr/>
            <p:nvPr/>
          </p:nvSpPr>
          <p:spPr>
            <a:xfrm>
              <a:off x="7924734" y="1951706"/>
              <a:ext cx="2419485" cy="790550"/>
            </a:xfrm>
            <a:prstGeom prst="wedgeRectCallout">
              <a:avLst>
                <a:gd name="adj1" fmla="val 5821"/>
                <a:gd name="adj2" fmla="val 89286"/>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grpSp>
        <p:nvGrpSpPr>
          <p:cNvPr id="90" name="グループ化 89">
            <a:extLst>
              <a:ext uri="{FF2B5EF4-FFF2-40B4-BE49-F238E27FC236}">
                <a16:creationId xmlns:a16="http://schemas.microsoft.com/office/drawing/2014/main" id="{81F383A3-D914-E0C8-270E-AFC7457E6C0F}"/>
              </a:ext>
            </a:extLst>
          </p:cNvPr>
          <p:cNvGrpSpPr/>
          <p:nvPr/>
        </p:nvGrpSpPr>
        <p:grpSpPr>
          <a:xfrm>
            <a:off x="1032020" y="5932618"/>
            <a:ext cx="1264158" cy="657003"/>
            <a:chOff x="3481922" y="5555236"/>
            <a:chExt cx="1264158" cy="657003"/>
          </a:xfrm>
        </p:grpSpPr>
        <p:sp>
          <p:nvSpPr>
            <p:cNvPr id="92" name="正方形/長方形 91">
              <a:extLst>
                <a:ext uri="{FF2B5EF4-FFF2-40B4-BE49-F238E27FC236}">
                  <a16:creationId xmlns:a16="http://schemas.microsoft.com/office/drawing/2014/main" id="{1219D5A5-3F50-40A3-8E13-C257FB20B8D6}"/>
                </a:ext>
              </a:extLst>
            </p:cNvPr>
            <p:cNvSpPr/>
            <p:nvPr/>
          </p:nvSpPr>
          <p:spPr>
            <a:xfrm rot="5400000">
              <a:off x="3799134" y="5478953"/>
              <a:ext cx="646331" cy="798897"/>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6AA84177-2464-3066-AAB0-AF37050C7DB2}"/>
                </a:ext>
              </a:extLst>
            </p:cNvPr>
            <p:cNvSpPr txBox="1"/>
            <p:nvPr/>
          </p:nvSpPr>
          <p:spPr>
            <a:xfrm>
              <a:off x="3481922" y="5565908"/>
              <a:ext cx="1264158"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感情</a:t>
              </a:r>
              <a:endParaRPr lang="en-US" altLang="ja-JP" dirty="0">
                <a:latin typeface="ＭＳ ゴシック" panose="020B0609070205080204" pitchFamily="49" charset="-128"/>
                <a:ea typeface="ＭＳ ゴシック" panose="020B0609070205080204" pitchFamily="49" charset="-128"/>
              </a:endParaRPr>
            </a:p>
            <a:p>
              <a:pPr algn="ctr"/>
              <a:r>
                <a:rPr lang="ja-JP" altLang="en-US" dirty="0">
                  <a:latin typeface="ＭＳ ゴシック" panose="020B0609070205080204" pitchFamily="49" charset="-128"/>
                  <a:ea typeface="ＭＳ ゴシック" panose="020B0609070205080204" pitchFamily="49" charset="-128"/>
                </a:rPr>
                <a:t>分類器</a:t>
              </a:r>
              <a:endParaRPr lang="en-US" altLang="ja-JP" dirty="0">
                <a:latin typeface="ＭＳ ゴシック" panose="020B0609070205080204" pitchFamily="49" charset="-128"/>
                <a:ea typeface="ＭＳ ゴシック" panose="020B0609070205080204" pitchFamily="49" charset="-128"/>
              </a:endParaRPr>
            </a:p>
          </p:txBody>
        </p:sp>
      </p:grpSp>
      <p:sp>
        <p:nvSpPr>
          <p:cNvPr id="98" name="左中かっこ 97">
            <a:extLst>
              <a:ext uri="{FF2B5EF4-FFF2-40B4-BE49-F238E27FC236}">
                <a16:creationId xmlns:a16="http://schemas.microsoft.com/office/drawing/2014/main" id="{BDA73BE0-9551-8B50-68F0-0A42CD863906}"/>
              </a:ext>
            </a:extLst>
          </p:cNvPr>
          <p:cNvSpPr/>
          <p:nvPr/>
        </p:nvSpPr>
        <p:spPr>
          <a:xfrm rot="5400000">
            <a:off x="1591726" y="5300611"/>
            <a:ext cx="201491" cy="1046281"/>
          </a:xfrm>
          <a:prstGeom prst="leftBrace">
            <a:avLst>
              <a:gd name="adj1" fmla="val 46666"/>
              <a:gd name="adj2" fmla="val 50323"/>
            </a:avLst>
          </a:prstGeom>
          <a:noFill/>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134" name="グループ化 133">
            <a:extLst>
              <a:ext uri="{FF2B5EF4-FFF2-40B4-BE49-F238E27FC236}">
                <a16:creationId xmlns:a16="http://schemas.microsoft.com/office/drawing/2014/main" id="{042808B5-2B5C-CC17-E1A5-D2383F6D48EA}"/>
              </a:ext>
            </a:extLst>
          </p:cNvPr>
          <p:cNvGrpSpPr/>
          <p:nvPr/>
        </p:nvGrpSpPr>
        <p:grpSpPr>
          <a:xfrm>
            <a:off x="2246899" y="4357227"/>
            <a:ext cx="1382172" cy="2236890"/>
            <a:chOff x="2119899" y="4436102"/>
            <a:chExt cx="1382172" cy="2236890"/>
          </a:xfrm>
        </p:grpSpPr>
        <p:grpSp>
          <p:nvGrpSpPr>
            <p:cNvPr id="69" name="グループ化 68">
              <a:extLst>
                <a:ext uri="{FF2B5EF4-FFF2-40B4-BE49-F238E27FC236}">
                  <a16:creationId xmlns:a16="http://schemas.microsoft.com/office/drawing/2014/main" id="{08A330D7-BE54-4825-0888-376CB75840F2}"/>
                </a:ext>
              </a:extLst>
            </p:cNvPr>
            <p:cNvGrpSpPr/>
            <p:nvPr/>
          </p:nvGrpSpPr>
          <p:grpSpPr>
            <a:xfrm>
              <a:off x="2139505" y="4436102"/>
              <a:ext cx="1358895" cy="2236890"/>
              <a:chOff x="2184400" y="4544913"/>
              <a:chExt cx="1358895" cy="2236890"/>
            </a:xfrm>
          </p:grpSpPr>
          <p:grpSp>
            <p:nvGrpSpPr>
              <p:cNvPr id="55" name="グループ化 54">
                <a:extLst>
                  <a:ext uri="{FF2B5EF4-FFF2-40B4-BE49-F238E27FC236}">
                    <a16:creationId xmlns:a16="http://schemas.microsoft.com/office/drawing/2014/main" id="{0A706857-E347-500B-3EE2-84E3B8A946FE}"/>
                  </a:ext>
                </a:extLst>
              </p:cNvPr>
              <p:cNvGrpSpPr/>
              <p:nvPr/>
            </p:nvGrpSpPr>
            <p:grpSpPr>
              <a:xfrm>
                <a:off x="2268223" y="6289961"/>
                <a:ext cx="1192253" cy="396329"/>
                <a:chOff x="524238" y="2810590"/>
                <a:chExt cx="472257" cy="1084340"/>
              </a:xfrm>
            </p:grpSpPr>
            <p:sp>
              <p:nvSpPr>
                <p:cNvPr id="56" name="正方形/長方形 55">
                  <a:extLst>
                    <a:ext uri="{FF2B5EF4-FFF2-40B4-BE49-F238E27FC236}">
                      <a16:creationId xmlns:a16="http://schemas.microsoft.com/office/drawing/2014/main" id="{2A8D6768-306C-8010-D953-6E2A9DE8B7F2}"/>
                    </a:ext>
                  </a:extLst>
                </p:cNvPr>
                <p:cNvSpPr/>
                <p:nvPr/>
              </p:nvSpPr>
              <p:spPr>
                <a:xfrm rot="5400000">
                  <a:off x="221357" y="3113471"/>
                  <a:ext cx="1078018" cy="47225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64561F9D-DFF9-EAB6-B66E-AC3AC58D8564}"/>
                    </a:ext>
                  </a:extLst>
                </p:cNvPr>
                <p:cNvSpPr txBox="1"/>
                <p:nvPr/>
              </p:nvSpPr>
              <p:spPr>
                <a:xfrm>
                  <a:off x="524240" y="2884453"/>
                  <a:ext cx="472255" cy="1010477"/>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58" name="グループ化 57">
                <a:extLst>
                  <a:ext uri="{FF2B5EF4-FFF2-40B4-BE49-F238E27FC236}">
                    <a16:creationId xmlns:a16="http://schemas.microsoft.com/office/drawing/2014/main" id="{22E76AB9-FC69-4FAB-FA61-C1CE5CA5F447}"/>
                  </a:ext>
                </a:extLst>
              </p:cNvPr>
              <p:cNvGrpSpPr/>
              <p:nvPr/>
            </p:nvGrpSpPr>
            <p:grpSpPr>
              <a:xfrm>
                <a:off x="2268225" y="5759589"/>
                <a:ext cx="1192257" cy="397266"/>
                <a:chOff x="-137675" y="2838895"/>
                <a:chExt cx="681708" cy="776728"/>
              </a:xfrm>
            </p:grpSpPr>
            <p:sp>
              <p:nvSpPr>
                <p:cNvPr id="59" name="正方形/長方形 58">
                  <a:extLst>
                    <a:ext uri="{FF2B5EF4-FFF2-40B4-BE49-F238E27FC236}">
                      <a16:creationId xmlns:a16="http://schemas.microsoft.com/office/drawing/2014/main" id="{C38C0CEA-6898-6B7E-A605-C4644F163350}"/>
                    </a:ext>
                  </a:extLst>
                </p:cNvPr>
                <p:cNvSpPr/>
                <p:nvPr/>
              </p:nvSpPr>
              <p:spPr>
                <a:xfrm rot="5400000">
                  <a:off x="-182011" y="2889579"/>
                  <a:ext cx="770380" cy="681708"/>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B5B182BC-55C8-B2F2-E290-AEAF3E372456}"/>
                    </a:ext>
                  </a:extLst>
                </p:cNvPr>
                <p:cNvSpPr txBox="1"/>
                <p:nvPr/>
              </p:nvSpPr>
              <p:spPr>
                <a:xfrm>
                  <a:off x="-129776" y="2838895"/>
                  <a:ext cx="648491" cy="72211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対話行為</a:t>
                  </a:r>
                  <a:endParaRPr lang="en-US" altLang="ja-JP" dirty="0">
                    <a:latin typeface="ＭＳ ゴシック" panose="020B0609070205080204" pitchFamily="49" charset="-128"/>
                    <a:ea typeface="ＭＳ ゴシック" panose="020B0609070205080204" pitchFamily="49" charset="-128"/>
                  </a:endParaRPr>
                </a:p>
              </p:txBody>
            </p:sp>
          </p:grpSp>
          <p:grpSp>
            <p:nvGrpSpPr>
              <p:cNvPr id="61" name="グループ化 60">
                <a:extLst>
                  <a:ext uri="{FF2B5EF4-FFF2-40B4-BE49-F238E27FC236}">
                    <a16:creationId xmlns:a16="http://schemas.microsoft.com/office/drawing/2014/main" id="{B46BBDCE-084D-2D93-ECB0-1F7E63B7A949}"/>
                  </a:ext>
                </a:extLst>
              </p:cNvPr>
              <p:cNvGrpSpPr/>
              <p:nvPr/>
            </p:nvGrpSpPr>
            <p:grpSpPr>
              <a:xfrm>
                <a:off x="2268223" y="5247239"/>
                <a:ext cx="1192253" cy="369332"/>
                <a:chOff x="-137676" y="2845241"/>
                <a:chExt cx="681706" cy="722112"/>
              </a:xfrm>
            </p:grpSpPr>
            <p:sp>
              <p:nvSpPr>
                <p:cNvPr id="62" name="正方形/長方形 61">
                  <a:extLst>
                    <a:ext uri="{FF2B5EF4-FFF2-40B4-BE49-F238E27FC236}">
                      <a16:creationId xmlns:a16="http://schemas.microsoft.com/office/drawing/2014/main" id="{F94C758B-DEA5-1DEE-6BE4-C5DE1837B5A9}"/>
                    </a:ext>
                  </a:extLst>
                </p:cNvPr>
                <p:cNvSpPr/>
                <p:nvPr/>
              </p:nvSpPr>
              <p:spPr>
                <a:xfrm rot="5400000">
                  <a:off x="-156922" y="2864487"/>
                  <a:ext cx="720198" cy="681706"/>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3748FFAA-CDC2-18FE-2ADB-8E3F4D195AF8}"/>
                    </a:ext>
                  </a:extLst>
                </p:cNvPr>
                <p:cNvSpPr txBox="1"/>
                <p:nvPr/>
              </p:nvSpPr>
              <p:spPr>
                <a:xfrm>
                  <a:off x="-67288" y="2845241"/>
                  <a:ext cx="531245" cy="72211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感情</a:t>
                  </a:r>
                  <a:endParaRPr lang="en-US" altLang="ja-JP" dirty="0">
                    <a:latin typeface="ＭＳ ゴシック" panose="020B0609070205080204" pitchFamily="49" charset="-128"/>
                    <a:ea typeface="ＭＳ ゴシック" panose="020B0609070205080204" pitchFamily="49" charset="-128"/>
                  </a:endParaRPr>
                </a:p>
              </p:txBody>
            </p:sp>
          </p:grpSp>
          <p:sp>
            <p:nvSpPr>
              <p:cNvPr id="65" name="正方形/長方形 64">
                <a:extLst>
                  <a:ext uri="{FF2B5EF4-FFF2-40B4-BE49-F238E27FC236}">
                    <a16:creationId xmlns:a16="http://schemas.microsoft.com/office/drawing/2014/main" id="{A45033F0-EEBC-5414-15B6-8B6C4C1A51A8}"/>
                  </a:ext>
                </a:extLst>
              </p:cNvPr>
              <p:cNvSpPr/>
              <p:nvPr/>
            </p:nvSpPr>
            <p:spPr>
              <a:xfrm rot="5400000">
                <a:off x="1745403" y="4983910"/>
                <a:ext cx="2236890" cy="135889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テキスト ボックス 98">
              <a:extLst>
                <a:ext uri="{FF2B5EF4-FFF2-40B4-BE49-F238E27FC236}">
                  <a16:creationId xmlns:a16="http://schemas.microsoft.com/office/drawing/2014/main" id="{A6CF5A4F-CFBA-A3EE-668A-F7D9AD6A6E04}"/>
                </a:ext>
              </a:extLst>
            </p:cNvPr>
            <p:cNvSpPr txBox="1"/>
            <p:nvPr/>
          </p:nvSpPr>
          <p:spPr>
            <a:xfrm>
              <a:off x="2119899" y="4478598"/>
              <a:ext cx="1382172"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応答文生成モデル</a:t>
              </a:r>
              <a:endParaRPr lang="en-US" altLang="ja-JP" dirty="0">
                <a:latin typeface="ＭＳ ゴシック" panose="020B0609070205080204" pitchFamily="49" charset="-128"/>
                <a:ea typeface="ＭＳ ゴシック" panose="020B0609070205080204" pitchFamily="49" charset="-128"/>
              </a:endParaRPr>
            </a:p>
          </p:txBody>
        </p:sp>
      </p:grpSp>
      <p:grpSp>
        <p:nvGrpSpPr>
          <p:cNvPr id="100" name="グループ化 99">
            <a:extLst>
              <a:ext uri="{FF2B5EF4-FFF2-40B4-BE49-F238E27FC236}">
                <a16:creationId xmlns:a16="http://schemas.microsoft.com/office/drawing/2014/main" id="{EFA41831-9D5B-F816-0EE3-B8645C911FDE}"/>
              </a:ext>
            </a:extLst>
          </p:cNvPr>
          <p:cNvGrpSpPr/>
          <p:nvPr/>
        </p:nvGrpSpPr>
        <p:grpSpPr>
          <a:xfrm>
            <a:off x="6397841" y="5260259"/>
            <a:ext cx="478971" cy="1078017"/>
            <a:chOff x="524238" y="2810588"/>
            <a:chExt cx="478971" cy="1078017"/>
          </a:xfrm>
        </p:grpSpPr>
        <p:sp>
          <p:nvSpPr>
            <p:cNvPr id="101" name="正方形/長方形 100">
              <a:extLst>
                <a:ext uri="{FF2B5EF4-FFF2-40B4-BE49-F238E27FC236}">
                  <a16:creationId xmlns:a16="http://schemas.microsoft.com/office/drawing/2014/main" id="{1963B40D-F41A-23FB-022F-B4A99490A6C0}"/>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D14021E9-8046-1413-7CE8-50867787B0C7}"/>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103" name="グループ化 102">
            <a:extLst>
              <a:ext uri="{FF2B5EF4-FFF2-40B4-BE49-F238E27FC236}">
                <a16:creationId xmlns:a16="http://schemas.microsoft.com/office/drawing/2014/main" id="{55F68CEE-3AE1-42C6-3D34-FFCB0A3EAD19}"/>
              </a:ext>
            </a:extLst>
          </p:cNvPr>
          <p:cNvGrpSpPr/>
          <p:nvPr/>
        </p:nvGrpSpPr>
        <p:grpSpPr>
          <a:xfrm>
            <a:off x="11523277" y="5307229"/>
            <a:ext cx="478971" cy="1078017"/>
            <a:chOff x="524238" y="2810588"/>
            <a:chExt cx="478971" cy="1078017"/>
          </a:xfrm>
        </p:grpSpPr>
        <p:sp>
          <p:nvSpPr>
            <p:cNvPr id="104" name="正方形/長方形 103">
              <a:extLst>
                <a:ext uri="{FF2B5EF4-FFF2-40B4-BE49-F238E27FC236}">
                  <a16:creationId xmlns:a16="http://schemas.microsoft.com/office/drawing/2014/main" id="{15B788E1-1610-F618-7FC4-3D031586B384}"/>
                </a:ext>
              </a:extLst>
            </p:cNvPr>
            <p:cNvSpPr/>
            <p:nvPr/>
          </p:nvSpPr>
          <p:spPr>
            <a:xfrm rot="5400000">
              <a:off x="224714" y="3110112"/>
              <a:ext cx="1078017" cy="4789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749E127B-FE08-082E-00C0-441ED70B67EB}"/>
                </a:ext>
              </a:extLst>
            </p:cNvPr>
            <p:cNvSpPr txBox="1"/>
            <p:nvPr/>
          </p:nvSpPr>
          <p:spPr>
            <a:xfrm>
              <a:off x="524240" y="2884454"/>
              <a:ext cx="478969" cy="923330"/>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出力文</a:t>
              </a:r>
              <a:endParaRPr lang="en-US" altLang="ja-JP" dirty="0">
                <a:latin typeface="ＭＳ ゴシック" panose="020B0609070205080204" pitchFamily="49" charset="-128"/>
                <a:ea typeface="ＭＳ ゴシック" panose="020B0609070205080204" pitchFamily="49" charset="-128"/>
              </a:endParaRPr>
            </a:p>
          </p:txBody>
        </p:sp>
      </p:grpSp>
      <p:cxnSp>
        <p:nvCxnSpPr>
          <p:cNvPr id="106" name="直線矢印コネクタ 105">
            <a:extLst>
              <a:ext uri="{FF2B5EF4-FFF2-40B4-BE49-F238E27FC236}">
                <a16:creationId xmlns:a16="http://schemas.microsoft.com/office/drawing/2014/main" id="{0A416B64-BD2F-7AFC-1AB5-F6B8C6A09240}"/>
              </a:ext>
            </a:extLst>
          </p:cNvPr>
          <p:cNvCxnSpPr>
            <a:cxnSpLocks/>
          </p:cNvCxnSpPr>
          <p:nvPr/>
        </p:nvCxnSpPr>
        <p:spPr>
          <a:xfrm>
            <a:off x="6859956" y="5687406"/>
            <a:ext cx="1273949"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D1FCE000-F517-46F5-A12F-6410224CC230}"/>
              </a:ext>
            </a:extLst>
          </p:cNvPr>
          <p:cNvCxnSpPr>
            <a:cxnSpLocks/>
          </p:cNvCxnSpPr>
          <p:nvPr/>
        </p:nvCxnSpPr>
        <p:spPr>
          <a:xfrm flipV="1">
            <a:off x="9492801" y="5682757"/>
            <a:ext cx="2026099" cy="12904"/>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E9309CA3-8B7E-3347-FAF6-83C527D39B68}"/>
              </a:ext>
            </a:extLst>
          </p:cNvPr>
          <p:cNvGrpSpPr/>
          <p:nvPr/>
        </p:nvGrpSpPr>
        <p:grpSpPr>
          <a:xfrm>
            <a:off x="8133905" y="4420727"/>
            <a:ext cx="1358895" cy="2236890"/>
            <a:chOff x="2184400" y="4544913"/>
            <a:chExt cx="1358895" cy="2236890"/>
          </a:xfrm>
        </p:grpSpPr>
        <p:grpSp>
          <p:nvGrpSpPr>
            <p:cNvPr id="109" name="グループ化 108">
              <a:extLst>
                <a:ext uri="{FF2B5EF4-FFF2-40B4-BE49-F238E27FC236}">
                  <a16:creationId xmlns:a16="http://schemas.microsoft.com/office/drawing/2014/main" id="{D6D7676E-24F2-634D-FE7C-B37C5D498EDB}"/>
                </a:ext>
              </a:extLst>
            </p:cNvPr>
            <p:cNvGrpSpPr/>
            <p:nvPr/>
          </p:nvGrpSpPr>
          <p:grpSpPr>
            <a:xfrm>
              <a:off x="2268223" y="6289961"/>
              <a:ext cx="1192253" cy="396329"/>
              <a:chOff x="524238" y="2810590"/>
              <a:chExt cx="472257" cy="1084340"/>
            </a:xfrm>
          </p:grpSpPr>
          <p:sp>
            <p:nvSpPr>
              <p:cNvPr id="117" name="正方形/長方形 116">
                <a:extLst>
                  <a:ext uri="{FF2B5EF4-FFF2-40B4-BE49-F238E27FC236}">
                    <a16:creationId xmlns:a16="http://schemas.microsoft.com/office/drawing/2014/main" id="{CB390AE2-398D-9336-8C6E-C97A639FBEAC}"/>
                  </a:ext>
                </a:extLst>
              </p:cNvPr>
              <p:cNvSpPr/>
              <p:nvPr/>
            </p:nvSpPr>
            <p:spPr>
              <a:xfrm rot="5400000">
                <a:off x="221357" y="3113471"/>
                <a:ext cx="1078018" cy="47225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3744934E-A99F-B776-FE37-4788C2560DBC}"/>
                  </a:ext>
                </a:extLst>
              </p:cNvPr>
              <p:cNvSpPr txBox="1"/>
              <p:nvPr/>
            </p:nvSpPr>
            <p:spPr>
              <a:xfrm>
                <a:off x="524240" y="2884453"/>
                <a:ext cx="472255" cy="1010477"/>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入力文</a:t>
                </a:r>
                <a:endParaRPr lang="en-US" altLang="ja-JP" dirty="0">
                  <a:latin typeface="ＭＳ ゴシック" panose="020B0609070205080204" pitchFamily="49" charset="-128"/>
                  <a:ea typeface="ＭＳ ゴシック" panose="020B0609070205080204" pitchFamily="49" charset="-128"/>
                </a:endParaRPr>
              </a:p>
            </p:txBody>
          </p:sp>
        </p:grpSp>
        <p:grpSp>
          <p:nvGrpSpPr>
            <p:cNvPr id="110" name="グループ化 109">
              <a:extLst>
                <a:ext uri="{FF2B5EF4-FFF2-40B4-BE49-F238E27FC236}">
                  <a16:creationId xmlns:a16="http://schemas.microsoft.com/office/drawing/2014/main" id="{1902F4CD-1111-9EDE-CD64-6BF32CA0C12C}"/>
                </a:ext>
              </a:extLst>
            </p:cNvPr>
            <p:cNvGrpSpPr/>
            <p:nvPr/>
          </p:nvGrpSpPr>
          <p:grpSpPr>
            <a:xfrm>
              <a:off x="2268225" y="5759589"/>
              <a:ext cx="1192257" cy="397266"/>
              <a:chOff x="-137675" y="2838895"/>
              <a:chExt cx="681708" cy="776728"/>
            </a:xfrm>
          </p:grpSpPr>
          <p:sp>
            <p:nvSpPr>
              <p:cNvPr id="115" name="正方形/長方形 114">
                <a:extLst>
                  <a:ext uri="{FF2B5EF4-FFF2-40B4-BE49-F238E27FC236}">
                    <a16:creationId xmlns:a16="http://schemas.microsoft.com/office/drawing/2014/main" id="{48369A77-14D7-927C-8EBE-D477423C9E74}"/>
                  </a:ext>
                </a:extLst>
              </p:cNvPr>
              <p:cNvSpPr/>
              <p:nvPr/>
            </p:nvSpPr>
            <p:spPr>
              <a:xfrm rot="5400000">
                <a:off x="-182011" y="2889579"/>
                <a:ext cx="770380" cy="681708"/>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a:extLst>
                  <a:ext uri="{FF2B5EF4-FFF2-40B4-BE49-F238E27FC236}">
                    <a16:creationId xmlns:a16="http://schemas.microsoft.com/office/drawing/2014/main" id="{74DB27D6-F053-9A80-9546-1781D771E72B}"/>
                  </a:ext>
                </a:extLst>
              </p:cNvPr>
              <p:cNvSpPr txBox="1"/>
              <p:nvPr/>
            </p:nvSpPr>
            <p:spPr>
              <a:xfrm>
                <a:off x="-129776" y="2838895"/>
                <a:ext cx="648491" cy="72211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対話行為</a:t>
                </a:r>
                <a:endParaRPr lang="en-US" altLang="ja-JP" dirty="0">
                  <a:latin typeface="ＭＳ ゴシック" panose="020B0609070205080204" pitchFamily="49" charset="-128"/>
                  <a:ea typeface="ＭＳ ゴシック" panose="020B0609070205080204" pitchFamily="49" charset="-128"/>
                </a:endParaRPr>
              </a:p>
            </p:txBody>
          </p:sp>
        </p:grpSp>
        <p:grpSp>
          <p:nvGrpSpPr>
            <p:cNvPr id="111" name="グループ化 110">
              <a:extLst>
                <a:ext uri="{FF2B5EF4-FFF2-40B4-BE49-F238E27FC236}">
                  <a16:creationId xmlns:a16="http://schemas.microsoft.com/office/drawing/2014/main" id="{B8AAFEDA-D989-E67B-D4D4-72143A368D8E}"/>
                </a:ext>
              </a:extLst>
            </p:cNvPr>
            <p:cNvGrpSpPr/>
            <p:nvPr/>
          </p:nvGrpSpPr>
          <p:grpSpPr>
            <a:xfrm>
              <a:off x="2268223" y="5247239"/>
              <a:ext cx="1192253" cy="369332"/>
              <a:chOff x="-137676" y="2845241"/>
              <a:chExt cx="681706" cy="722112"/>
            </a:xfrm>
          </p:grpSpPr>
          <p:sp>
            <p:nvSpPr>
              <p:cNvPr id="113" name="正方形/長方形 112">
                <a:extLst>
                  <a:ext uri="{FF2B5EF4-FFF2-40B4-BE49-F238E27FC236}">
                    <a16:creationId xmlns:a16="http://schemas.microsoft.com/office/drawing/2014/main" id="{7F4A635D-0C52-9AE5-4A67-90D5ADCB919E}"/>
                  </a:ext>
                </a:extLst>
              </p:cNvPr>
              <p:cNvSpPr/>
              <p:nvPr/>
            </p:nvSpPr>
            <p:spPr>
              <a:xfrm rot="5400000">
                <a:off x="-156922" y="2864487"/>
                <a:ext cx="720198" cy="681706"/>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DF392ED7-ED87-445E-1814-1258A02B4554}"/>
                  </a:ext>
                </a:extLst>
              </p:cNvPr>
              <p:cNvSpPr txBox="1"/>
              <p:nvPr/>
            </p:nvSpPr>
            <p:spPr>
              <a:xfrm>
                <a:off x="-67288" y="2845241"/>
                <a:ext cx="531245" cy="722112"/>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感情</a:t>
                </a:r>
                <a:endParaRPr lang="en-US" altLang="ja-JP" dirty="0">
                  <a:latin typeface="ＭＳ ゴシック" panose="020B0609070205080204" pitchFamily="49" charset="-128"/>
                  <a:ea typeface="ＭＳ ゴシック" panose="020B0609070205080204" pitchFamily="49" charset="-128"/>
                </a:endParaRPr>
              </a:p>
            </p:txBody>
          </p:sp>
        </p:grpSp>
        <p:sp>
          <p:nvSpPr>
            <p:cNvPr id="112" name="正方形/長方形 111">
              <a:extLst>
                <a:ext uri="{FF2B5EF4-FFF2-40B4-BE49-F238E27FC236}">
                  <a16:creationId xmlns:a16="http://schemas.microsoft.com/office/drawing/2014/main" id="{36E9EFE9-C10B-B177-0889-EBBAEEA70BB9}"/>
                </a:ext>
              </a:extLst>
            </p:cNvPr>
            <p:cNvSpPr/>
            <p:nvPr/>
          </p:nvSpPr>
          <p:spPr>
            <a:xfrm rot="5400000">
              <a:off x="1745403" y="4983910"/>
              <a:ext cx="2236890" cy="135889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D9D2BB6E-59EB-9DC9-5358-5ABC96AF2743}"/>
              </a:ext>
            </a:extLst>
          </p:cNvPr>
          <p:cNvGrpSpPr/>
          <p:nvPr/>
        </p:nvGrpSpPr>
        <p:grpSpPr>
          <a:xfrm>
            <a:off x="9928328" y="6020497"/>
            <a:ext cx="1264158" cy="646332"/>
            <a:chOff x="3501912" y="5555234"/>
            <a:chExt cx="1264158" cy="646332"/>
          </a:xfrm>
        </p:grpSpPr>
        <p:sp>
          <p:nvSpPr>
            <p:cNvPr id="120" name="正方形/長方形 119">
              <a:extLst>
                <a:ext uri="{FF2B5EF4-FFF2-40B4-BE49-F238E27FC236}">
                  <a16:creationId xmlns:a16="http://schemas.microsoft.com/office/drawing/2014/main" id="{97F69FF0-F497-CCF9-F22A-ADCDCF755305}"/>
                </a:ext>
              </a:extLst>
            </p:cNvPr>
            <p:cNvSpPr/>
            <p:nvPr/>
          </p:nvSpPr>
          <p:spPr>
            <a:xfrm rot="5400000">
              <a:off x="3815066" y="5368894"/>
              <a:ext cx="646331" cy="1019013"/>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a:extLst>
                <a:ext uri="{FF2B5EF4-FFF2-40B4-BE49-F238E27FC236}">
                  <a16:creationId xmlns:a16="http://schemas.microsoft.com/office/drawing/2014/main" id="{FAD6FF9D-90E7-A518-3841-2DDECB9FFF1E}"/>
                </a:ext>
              </a:extLst>
            </p:cNvPr>
            <p:cNvSpPr txBox="1"/>
            <p:nvPr/>
          </p:nvSpPr>
          <p:spPr>
            <a:xfrm>
              <a:off x="3501912" y="5555234"/>
              <a:ext cx="1264158"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対話行為</a:t>
              </a:r>
              <a:endParaRPr lang="en-US" altLang="ja-JP" dirty="0">
                <a:latin typeface="ＭＳ ゴシック" panose="020B0609070205080204" pitchFamily="49" charset="-128"/>
                <a:ea typeface="ＭＳ ゴシック" panose="020B0609070205080204" pitchFamily="49" charset="-128"/>
              </a:endParaRPr>
            </a:p>
            <a:p>
              <a:pPr algn="ctr"/>
              <a:r>
                <a:rPr lang="ja-JP" altLang="en-US" dirty="0">
                  <a:latin typeface="ＭＳ ゴシック" panose="020B0609070205080204" pitchFamily="49" charset="-128"/>
                  <a:ea typeface="ＭＳ ゴシック" panose="020B0609070205080204" pitchFamily="49" charset="-128"/>
                </a:rPr>
                <a:t>分類器</a:t>
              </a:r>
              <a:endParaRPr lang="en-US" altLang="ja-JP" dirty="0">
                <a:latin typeface="ＭＳ ゴシック" panose="020B0609070205080204" pitchFamily="49" charset="-128"/>
                <a:ea typeface="ＭＳ ゴシック" panose="020B0609070205080204" pitchFamily="49" charset="-128"/>
              </a:endParaRPr>
            </a:p>
          </p:txBody>
        </p:sp>
      </p:grpSp>
      <p:sp>
        <p:nvSpPr>
          <p:cNvPr id="122" name="左中かっこ 121">
            <a:extLst>
              <a:ext uri="{FF2B5EF4-FFF2-40B4-BE49-F238E27FC236}">
                <a16:creationId xmlns:a16="http://schemas.microsoft.com/office/drawing/2014/main" id="{F4629F79-CC69-8208-90AF-000EECD8BFBB}"/>
              </a:ext>
            </a:extLst>
          </p:cNvPr>
          <p:cNvSpPr/>
          <p:nvPr/>
        </p:nvSpPr>
        <p:spPr>
          <a:xfrm rot="5400000">
            <a:off x="10456069" y="5169865"/>
            <a:ext cx="213190" cy="1411823"/>
          </a:xfrm>
          <a:prstGeom prst="leftBrace">
            <a:avLst>
              <a:gd name="adj1" fmla="val 46666"/>
              <a:gd name="adj2" fmla="val 50323"/>
            </a:avLst>
          </a:prstGeom>
          <a:noFill/>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123" name="グループ化 122">
            <a:extLst>
              <a:ext uri="{FF2B5EF4-FFF2-40B4-BE49-F238E27FC236}">
                <a16:creationId xmlns:a16="http://schemas.microsoft.com/office/drawing/2014/main" id="{C715F852-A1F2-4A02-DACD-DDA3F622C973}"/>
              </a:ext>
            </a:extLst>
          </p:cNvPr>
          <p:cNvGrpSpPr/>
          <p:nvPr/>
        </p:nvGrpSpPr>
        <p:grpSpPr>
          <a:xfrm>
            <a:off x="9556648" y="4420725"/>
            <a:ext cx="2491050" cy="790550"/>
            <a:chOff x="2977597" y="4553128"/>
            <a:chExt cx="2491050" cy="790550"/>
          </a:xfrm>
        </p:grpSpPr>
        <p:sp>
          <p:nvSpPr>
            <p:cNvPr id="124" name="テキスト ボックス 123">
              <a:extLst>
                <a:ext uri="{FF2B5EF4-FFF2-40B4-BE49-F238E27FC236}">
                  <a16:creationId xmlns:a16="http://schemas.microsoft.com/office/drawing/2014/main" id="{AE42C580-E63D-21AC-C3A7-776C970F099D}"/>
                </a:ext>
              </a:extLst>
            </p:cNvPr>
            <p:cNvSpPr txBox="1"/>
            <p:nvPr/>
          </p:nvSpPr>
          <p:spPr>
            <a:xfrm>
              <a:off x="2977597" y="4624784"/>
              <a:ext cx="2491050" cy="646331"/>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フィルタリング</a:t>
              </a:r>
              <a:r>
                <a:rPr lang="ja-JP" altLang="en-US" b="1" dirty="0">
                  <a:solidFill>
                    <a:srgbClr val="C00000"/>
                  </a:solidFill>
                  <a:latin typeface="ＭＳ ゴシック" panose="020B0609070205080204" pitchFamily="49" charset="-128"/>
                  <a:ea typeface="ＭＳ ゴシック" panose="020B0609070205080204" pitchFamily="49" charset="-128"/>
                </a:rPr>
                <a:t>あり</a:t>
              </a:r>
              <a:endParaRPr lang="en-US" altLang="ja-JP" b="1" dirty="0">
                <a:solidFill>
                  <a:srgbClr val="C00000"/>
                </a:solidFill>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学習データ</a:t>
              </a:r>
              <a:endParaRPr lang="en-US" altLang="ja-JP" b="1" dirty="0">
                <a:latin typeface="ＭＳ ゴシック" panose="020B0609070205080204" pitchFamily="49" charset="-128"/>
                <a:ea typeface="ＭＳ ゴシック" panose="020B0609070205080204" pitchFamily="49" charset="-128"/>
              </a:endParaRPr>
            </a:p>
          </p:txBody>
        </p:sp>
        <p:sp>
          <p:nvSpPr>
            <p:cNvPr id="125" name="吹き出し: 四角形 124">
              <a:extLst>
                <a:ext uri="{FF2B5EF4-FFF2-40B4-BE49-F238E27FC236}">
                  <a16:creationId xmlns:a16="http://schemas.microsoft.com/office/drawing/2014/main" id="{75B2CA81-4539-631B-7E24-1C17F2D702F3}"/>
                </a:ext>
              </a:extLst>
            </p:cNvPr>
            <p:cNvSpPr/>
            <p:nvPr/>
          </p:nvSpPr>
          <p:spPr>
            <a:xfrm>
              <a:off x="3099335" y="4553128"/>
              <a:ext cx="2337619" cy="790550"/>
            </a:xfrm>
            <a:prstGeom prst="wedgeRectCallout">
              <a:avLst>
                <a:gd name="adj1" fmla="val -53852"/>
                <a:gd name="adj2" fmla="val 72240"/>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0C48936-BFC4-98D5-5F49-50703E09FBED}"/>
              </a:ext>
            </a:extLst>
          </p:cNvPr>
          <p:cNvGrpSpPr/>
          <p:nvPr/>
        </p:nvGrpSpPr>
        <p:grpSpPr>
          <a:xfrm>
            <a:off x="6823220" y="5996118"/>
            <a:ext cx="1264158" cy="657003"/>
            <a:chOff x="3481922" y="5555236"/>
            <a:chExt cx="1264158" cy="657003"/>
          </a:xfrm>
        </p:grpSpPr>
        <p:sp>
          <p:nvSpPr>
            <p:cNvPr id="127" name="正方形/長方形 126">
              <a:extLst>
                <a:ext uri="{FF2B5EF4-FFF2-40B4-BE49-F238E27FC236}">
                  <a16:creationId xmlns:a16="http://schemas.microsoft.com/office/drawing/2014/main" id="{99C0E6EE-F473-C77A-C729-8F8AE495152D}"/>
                </a:ext>
              </a:extLst>
            </p:cNvPr>
            <p:cNvSpPr/>
            <p:nvPr/>
          </p:nvSpPr>
          <p:spPr>
            <a:xfrm rot="5400000">
              <a:off x="3799134" y="5478953"/>
              <a:ext cx="646331" cy="798897"/>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68D1AE62-6460-C43A-2CB8-0E11970D4938}"/>
                </a:ext>
              </a:extLst>
            </p:cNvPr>
            <p:cNvSpPr txBox="1"/>
            <p:nvPr/>
          </p:nvSpPr>
          <p:spPr>
            <a:xfrm>
              <a:off x="3481922" y="5565908"/>
              <a:ext cx="1264158"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感情</a:t>
              </a:r>
              <a:endParaRPr lang="en-US" altLang="ja-JP" dirty="0">
                <a:latin typeface="ＭＳ ゴシック" panose="020B0609070205080204" pitchFamily="49" charset="-128"/>
                <a:ea typeface="ＭＳ ゴシック" panose="020B0609070205080204" pitchFamily="49" charset="-128"/>
              </a:endParaRPr>
            </a:p>
            <a:p>
              <a:pPr algn="ctr"/>
              <a:r>
                <a:rPr lang="ja-JP" altLang="en-US" dirty="0">
                  <a:latin typeface="ＭＳ ゴシック" panose="020B0609070205080204" pitchFamily="49" charset="-128"/>
                  <a:ea typeface="ＭＳ ゴシック" panose="020B0609070205080204" pitchFamily="49" charset="-128"/>
                </a:rPr>
                <a:t>分類器</a:t>
              </a:r>
              <a:endParaRPr lang="en-US" altLang="ja-JP" dirty="0">
                <a:latin typeface="ＭＳ ゴシック" panose="020B0609070205080204" pitchFamily="49" charset="-128"/>
                <a:ea typeface="ＭＳ ゴシック" panose="020B0609070205080204" pitchFamily="49" charset="-128"/>
              </a:endParaRPr>
            </a:p>
          </p:txBody>
        </p:sp>
      </p:grpSp>
      <p:sp>
        <p:nvSpPr>
          <p:cNvPr id="129" name="左中かっこ 128">
            <a:extLst>
              <a:ext uri="{FF2B5EF4-FFF2-40B4-BE49-F238E27FC236}">
                <a16:creationId xmlns:a16="http://schemas.microsoft.com/office/drawing/2014/main" id="{59BCBE04-439F-4C55-F95F-E2213E50FEE8}"/>
              </a:ext>
            </a:extLst>
          </p:cNvPr>
          <p:cNvSpPr/>
          <p:nvPr/>
        </p:nvSpPr>
        <p:spPr>
          <a:xfrm rot="5400000">
            <a:off x="7382926" y="5364111"/>
            <a:ext cx="201491" cy="1046281"/>
          </a:xfrm>
          <a:prstGeom prst="leftBrace">
            <a:avLst>
              <a:gd name="adj1" fmla="val 46666"/>
              <a:gd name="adj2" fmla="val 50323"/>
            </a:avLst>
          </a:prstGeom>
          <a:noFill/>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0" name="テキスト ボックス 129">
            <a:extLst>
              <a:ext uri="{FF2B5EF4-FFF2-40B4-BE49-F238E27FC236}">
                <a16:creationId xmlns:a16="http://schemas.microsoft.com/office/drawing/2014/main" id="{5AD510DF-9795-1BC7-19B0-BF66CC479190}"/>
              </a:ext>
            </a:extLst>
          </p:cNvPr>
          <p:cNvSpPr txBox="1"/>
          <p:nvPr/>
        </p:nvSpPr>
        <p:spPr>
          <a:xfrm>
            <a:off x="8114299" y="4463223"/>
            <a:ext cx="1382172" cy="646331"/>
          </a:xfrm>
          <a:prstGeom prst="rect">
            <a:avLst/>
          </a:prstGeom>
          <a:noFill/>
        </p:spPr>
        <p:txBody>
          <a:bodyPr wrap="square" rtlCol="0">
            <a:spAutoFit/>
          </a:bodyPr>
          <a:lstStyle/>
          <a:p>
            <a:pPr algn="ctr"/>
            <a:r>
              <a:rPr lang="ja-JP" altLang="en-US" dirty="0">
                <a:latin typeface="ＭＳ ゴシック" panose="020B0609070205080204" pitchFamily="49" charset="-128"/>
                <a:ea typeface="ＭＳ ゴシック" panose="020B0609070205080204" pitchFamily="49" charset="-128"/>
              </a:rPr>
              <a:t>応答文生成モデル</a:t>
            </a:r>
            <a:endParaRPr lang="en-US" altLang="ja-JP" dirty="0">
              <a:latin typeface="ＭＳ ゴシック" panose="020B0609070205080204" pitchFamily="49" charset="-128"/>
              <a:ea typeface="ＭＳ ゴシック" panose="020B0609070205080204" pitchFamily="49" charset="-128"/>
            </a:endParaRPr>
          </a:p>
        </p:txBody>
      </p:sp>
      <p:cxnSp>
        <p:nvCxnSpPr>
          <p:cNvPr id="141" name="直線コネクタ 140">
            <a:extLst>
              <a:ext uri="{FF2B5EF4-FFF2-40B4-BE49-F238E27FC236}">
                <a16:creationId xmlns:a16="http://schemas.microsoft.com/office/drawing/2014/main" id="{06AA023F-1455-54FF-212F-02F86CF51838}"/>
              </a:ext>
            </a:extLst>
          </p:cNvPr>
          <p:cNvCxnSpPr>
            <a:cxnSpLocks/>
          </p:cNvCxnSpPr>
          <p:nvPr/>
        </p:nvCxnSpPr>
        <p:spPr>
          <a:xfrm>
            <a:off x="548486" y="1258216"/>
            <a:ext cx="0" cy="5587465"/>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68FEAFDE-B50B-E450-9481-F21480C0BEF6}"/>
              </a:ext>
            </a:extLst>
          </p:cNvPr>
          <p:cNvCxnSpPr>
            <a:cxnSpLocks/>
          </p:cNvCxnSpPr>
          <p:nvPr/>
        </p:nvCxnSpPr>
        <p:spPr>
          <a:xfrm>
            <a:off x="14028" y="1761206"/>
            <a:ext cx="12192000"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52FF10EA-BC1A-2F34-32E9-4DAA88A1D5A6}"/>
              </a:ext>
            </a:extLst>
          </p:cNvPr>
          <p:cNvSpPr txBox="1"/>
          <p:nvPr/>
        </p:nvSpPr>
        <p:spPr>
          <a:xfrm>
            <a:off x="1441344" y="1259570"/>
            <a:ext cx="4113928"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学習時フィルタリングなし</a:t>
            </a:r>
          </a:p>
        </p:txBody>
      </p:sp>
      <p:sp>
        <p:nvSpPr>
          <p:cNvPr id="148" name="テキスト ボックス 147">
            <a:extLst>
              <a:ext uri="{FF2B5EF4-FFF2-40B4-BE49-F238E27FC236}">
                <a16:creationId xmlns:a16="http://schemas.microsoft.com/office/drawing/2014/main" id="{AA8A5F19-BBA3-B003-3912-6149C9E86CF1}"/>
              </a:ext>
            </a:extLst>
          </p:cNvPr>
          <p:cNvSpPr txBox="1"/>
          <p:nvPr/>
        </p:nvSpPr>
        <p:spPr>
          <a:xfrm>
            <a:off x="-44727" y="2189431"/>
            <a:ext cx="553998" cy="1857727"/>
          </a:xfrm>
          <a:prstGeom prst="rect">
            <a:avLst/>
          </a:prstGeom>
          <a:noFill/>
        </p:spPr>
        <p:txBody>
          <a:bodyPr vert="eaVert" wrap="square" rtlCol="0">
            <a:spAutoFit/>
          </a:bodyPr>
          <a:lstStyle/>
          <a:p>
            <a:r>
              <a:rPr kumimoji="1" lang="ja-JP" altLang="en-US" sz="2400" b="1" dirty="0"/>
              <a:t>発話時なし</a:t>
            </a:r>
          </a:p>
        </p:txBody>
      </p:sp>
      <p:sp>
        <p:nvSpPr>
          <p:cNvPr id="149" name="テキスト ボックス 148">
            <a:extLst>
              <a:ext uri="{FF2B5EF4-FFF2-40B4-BE49-F238E27FC236}">
                <a16:creationId xmlns:a16="http://schemas.microsoft.com/office/drawing/2014/main" id="{45D792B0-60D9-836B-3BA2-1C287BA6A30A}"/>
              </a:ext>
            </a:extLst>
          </p:cNvPr>
          <p:cNvSpPr txBox="1"/>
          <p:nvPr/>
        </p:nvSpPr>
        <p:spPr>
          <a:xfrm>
            <a:off x="-44727" y="4701688"/>
            <a:ext cx="553998" cy="1857727"/>
          </a:xfrm>
          <a:prstGeom prst="rect">
            <a:avLst/>
          </a:prstGeom>
          <a:noFill/>
        </p:spPr>
        <p:txBody>
          <a:bodyPr vert="eaVert" wrap="square" rtlCol="0">
            <a:spAutoFit/>
          </a:bodyPr>
          <a:lstStyle/>
          <a:p>
            <a:r>
              <a:rPr kumimoji="1" lang="ja-JP" altLang="en-US" sz="2400" b="1" dirty="0"/>
              <a:t>発話時あり</a:t>
            </a:r>
          </a:p>
        </p:txBody>
      </p:sp>
      <p:sp>
        <p:nvSpPr>
          <p:cNvPr id="150" name="テキスト ボックス 149">
            <a:extLst>
              <a:ext uri="{FF2B5EF4-FFF2-40B4-BE49-F238E27FC236}">
                <a16:creationId xmlns:a16="http://schemas.microsoft.com/office/drawing/2014/main" id="{9F2A7CF3-0841-C389-F49B-E00552CF715B}"/>
              </a:ext>
            </a:extLst>
          </p:cNvPr>
          <p:cNvSpPr txBox="1"/>
          <p:nvPr/>
        </p:nvSpPr>
        <p:spPr>
          <a:xfrm>
            <a:off x="7218161" y="1281013"/>
            <a:ext cx="3892803"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学習時フィルタリングあり</a:t>
            </a:r>
          </a:p>
        </p:txBody>
      </p:sp>
    </p:spTree>
    <p:extLst>
      <p:ext uri="{BB962C8B-B14F-4D97-AF65-F5344CB8AC3E}">
        <p14:creationId xmlns:p14="http://schemas.microsoft.com/office/powerpoint/2010/main" val="64225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楕円 1041">
            <a:extLst>
              <a:ext uri="{FF2B5EF4-FFF2-40B4-BE49-F238E27FC236}">
                <a16:creationId xmlns:a16="http://schemas.microsoft.com/office/drawing/2014/main" id="{A504E4B4-8427-7E70-0C61-DC753B9BEADD}"/>
              </a:ext>
            </a:extLst>
          </p:cNvPr>
          <p:cNvSpPr/>
          <p:nvPr/>
        </p:nvSpPr>
        <p:spPr>
          <a:xfrm>
            <a:off x="954077" y="1509598"/>
            <a:ext cx="4532585" cy="1097832"/>
          </a:xfrm>
          <a:prstGeom prst="ellips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F2FD54D-5570-A010-34E2-FEBB792A885A}"/>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9A11323-1B87-D060-FFC7-A8C9E7A380AD}"/>
              </a:ext>
            </a:extLst>
          </p:cNvPr>
          <p:cNvSpPr txBox="1"/>
          <p:nvPr/>
        </p:nvSpPr>
        <p:spPr>
          <a:xfrm>
            <a:off x="239126" y="99383"/>
            <a:ext cx="4350619"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研究背景</a:t>
            </a:r>
          </a:p>
        </p:txBody>
      </p:sp>
      <p:sp>
        <p:nvSpPr>
          <p:cNvPr id="6" name="テキスト ボックス 5">
            <a:extLst>
              <a:ext uri="{FF2B5EF4-FFF2-40B4-BE49-F238E27FC236}">
                <a16:creationId xmlns:a16="http://schemas.microsoft.com/office/drawing/2014/main" id="{327B8A56-3B8F-C788-AD40-CE86AEAF89C1}"/>
              </a:ext>
            </a:extLst>
          </p:cNvPr>
          <p:cNvSpPr txBox="1"/>
          <p:nvPr/>
        </p:nvSpPr>
        <p:spPr>
          <a:xfrm>
            <a:off x="1274883" y="1823442"/>
            <a:ext cx="4123525" cy="461665"/>
          </a:xfrm>
          <a:prstGeom prst="rect">
            <a:avLst/>
          </a:prstGeom>
          <a:noFill/>
        </p:spPr>
        <p:txBody>
          <a:bodyPr wrap="square" rtlCol="0">
            <a:spAutoFit/>
          </a:bodyPr>
          <a:lstStyle/>
          <a:p>
            <a:r>
              <a:rPr lang="ja-JP" altLang="en-US" sz="2400" i="0" dirty="0">
                <a:solidFill>
                  <a:srgbClr val="242424"/>
                </a:solidFill>
                <a:effectLst/>
                <a:latin typeface="ＭＳ ゴシック" panose="020B0609070205080204" pitchFamily="49" charset="-128"/>
                <a:ea typeface="ＭＳ ゴシック" panose="020B0609070205080204" pitchFamily="49" charset="-128"/>
              </a:rPr>
              <a:t>独居の高齢者の人数の増加</a:t>
            </a:r>
            <a:endParaRPr lang="en-US" altLang="ja-JP" sz="24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8" name="テキスト ボックス 7">
            <a:extLst>
              <a:ext uri="{FF2B5EF4-FFF2-40B4-BE49-F238E27FC236}">
                <a16:creationId xmlns:a16="http://schemas.microsoft.com/office/drawing/2014/main" id="{5ED5B221-6100-6CB5-EBED-AF5638E597B5}"/>
              </a:ext>
            </a:extLst>
          </p:cNvPr>
          <p:cNvSpPr txBox="1"/>
          <p:nvPr/>
        </p:nvSpPr>
        <p:spPr>
          <a:xfrm>
            <a:off x="6376021" y="1605155"/>
            <a:ext cx="3990344" cy="830997"/>
          </a:xfrm>
          <a:prstGeom prst="rect">
            <a:avLst/>
          </a:prstGeom>
          <a:noFill/>
        </p:spPr>
        <p:txBody>
          <a:bodyPr wrap="square" rtlCol="0">
            <a:spAutoFit/>
          </a:bodyPr>
          <a:lstStyle/>
          <a:p>
            <a:pPr algn="ctr"/>
            <a:r>
              <a:rPr lang="ja-JP" altLang="en-US" sz="2400" i="0" dirty="0">
                <a:solidFill>
                  <a:srgbClr val="242424"/>
                </a:solidFill>
                <a:effectLst/>
                <a:latin typeface="ＭＳ ゴシック" panose="020B0609070205080204" pitchFamily="49" charset="-128"/>
                <a:ea typeface="ＭＳ ゴシック" panose="020B0609070205080204" pitchFamily="49" charset="-128"/>
              </a:rPr>
              <a:t>会話の減少により認知症を</a:t>
            </a:r>
            <a:endParaRPr lang="en-US" altLang="ja-JP" sz="2400" i="0" dirty="0">
              <a:solidFill>
                <a:srgbClr val="242424"/>
              </a:solidFill>
              <a:effectLst/>
              <a:latin typeface="ＭＳ ゴシック" panose="020B0609070205080204" pitchFamily="49" charset="-128"/>
              <a:ea typeface="ＭＳ ゴシック" panose="020B0609070205080204" pitchFamily="49" charset="-128"/>
            </a:endParaRPr>
          </a:p>
          <a:p>
            <a:pPr algn="ctr"/>
            <a:r>
              <a:rPr lang="ja-JP" altLang="en-US" sz="2400" i="0" dirty="0">
                <a:solidFill>
                  <a:srgbClr val="242424"/>
                </a:solidFill>
                <a:effectLst/>
                <a:latin typeface="ＭＳ ゴシック" panose="020B0609070205080204" pitchFamily="49" charset="-128"/>
                <a:ea typeface="ＭＳ ゴシック" panose="020B0609070205080204" pitchFamily="49" charset="-128"/>
              </a:rPr>
              <a:t>患うリスクが増大</a:t>
            </a:r>
            <a:endParaRPr lang="en-US" altLang="ja-JP" sz="24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7F615686-FC9F-FC98-1AF5-087CF35C2006}"/>
              </a:ext>
            </a:extLst>
          </p:cNvPr>
          <p:cNvSpPr txBox="1"/>
          <p:nvPr/>
        </p:nvSpPr>
        <p:spPr>
          <a:xfrm>
            <a:off x="564680" y="2807372"/>
            <a:ext cx="11460481" cy="523220"/>
          </a:xfrm>
          <a:prstGeom prst="rect">
            <a:avLst/>
          </a:prstGeom>
          <a:noFill/>
        </p:spPr>
        <p:txBody>
          <a:bodyPr wrap="square" rtlCol="0">
            <a:spAutoFit/>
          </a:bodyPr>
          <a:lstStyle/>
          <a:p>
            <a:r>
              <a:rPr lang="ja-JP" altLang="en-US" sz="2800" i="0" dirty="0">
                <a:solidFill>
                  <a:srgbClr val="242424"/>
                </a:solidFill>
                <a:effectLst/>
                <a:latin typeface="ＭＳ ゴシック" panose="020B0609070205080204" pitchFamily="49" charset="-128"/>
                <a:ea typeface="ＭＳ ゴシック" panose="020B0609070205080204" pitchFamily="49" charset="-128"/>
              </a:rPr>
              <a:t>対話システム </a:t>
            </a:r>
            <a:r>
              <a:rPr lang="en-US" altLang="ja-JP" sz="2800" i="0" dirty="0">
                <a:solidFill>
                  <a:srgbClr val="242424"/>
                </a:solidFill>
                <a:effectLst/>
                <a:latin typeface="ＭＳ ゴシック" panose="020B0609070205080204" pitchFamily="49" charset="-128"/>
                <a:ea typeface="ＭＳ ゴシック" panose="020B0609070205080204" pitchFamily="49" charset="-128"/>
              </a:rPr>
              <a:t>-</a:t>
            </a:r>
            <a:r>
              <a:rPr lang="ja-JP" altLang="en-US" sz="2800" dirty="0">
                <a:solidFill>
                  <a:srgbClr val="242424"/>
                </a:solidFill>
                <a:latin typeface="ＭＳ ゴシック" panose="020B0609070205080204" pitchFamily="49" charset="-128"/>
                <a:ea typeface="ＭＳ ゴシック" panose="020B0609070205080204" pitchFamily="49" charset="-128"/>
              </a:rPr>
              <a:t> </a:t>
            </a:r>
            <a:r>
              <a:rPr lang="ja-JP" altLang="en-US" sz="2800" i="0" dirty="0">
                <a:solidFill>
                  <a:srgbClr val="242424"/>
                </a:solidFill>
                <a:effectLst/>
                <a:latin typeface="ＭＳ ゴシック" panose="020B0609070205080204" pitchFamily="49" charset="-128"/>
                <a:ea typeface="ＭＳ ゴシック" panose="020B0609070205080204" pitchFamily="49" charset="-128"/>
              </a:rPr>
              <a:t>言語を用いて人間とコミュニケーションを行う機械</a:t>
            </a:r>
            <a:endParaRPr lang="en-US" altLang="ja-JP" sz="28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78E2E4D1-7CB4-23D8-F9D7-B1BC36E8A12C}"/>
              </a:ext>
            </a:extLst>
          </p:cNvPr>
          <p:cNvSpPr txBox="1"/>
          <p:nvPr/>
        </p:nvSpPr>
        <p:spPr>
          <a:xfrm>
            <a:off x="801934" y="3410993"/>
            <a:ext cx="10761383" cy="461665"/>
          </a:xfrm>
          <a:prstGeom prst="rect">
            <a:avLst/>
          </a:prstGeom>
          <a:noFill/>
        </p:spPr>
        <p:txBody>
          <a:bodyPr wrap="square" rtlCol="0">
            <a:spAutoFit/>
          </a:bodyPr>
          <a:lstStyle/>
          <a:p>
            <a:r>
              <a:rPr lang="ja-JP" altLang="en-US" sz="2000" i="0" dirty="0">
                <a:solidFill>
                  <a:srgbClr val="242424"/>
                </a:solidFill>
                <a:effectLst/>
                <a:latin typeface="ＭＳ ゴシック" panose="020B0609070205080204" pitchFamily="49" charset="-128"/>
                <a:ea typeface="ＭＳ ゴシック" panose="020B0609070205080204" pitchFamily="49" charset="-128"/>
              </a:rPr>
              <a:t>・</a:t>
            </a:r>
            <a:r>
              <a:rPr lang="ja-JP" altLang="en-US" sz="2400" i="0" dirty="0">
                <a:solidFill>
                  <a:srgbClr val="242424"/>
                </a:solidFill>
                <a:effectLst/>
                <a:latin typeface="ＭＳ ゴシック" panose="020B0609070205080204" pitchFamily="49" charset="-128"/>
                <a:ea typeface="ＭＳ ゴシック" panose="020B0609070205080204" pitchFamily="49" charset="-128"/>
              </a:rPr>
              <a:t>タスク指向対話 →　「何かのタスクを実行したい」という目的を持つ対話</a:t>
            </a:r>
            <a:endParaRPr lang="en-US" altLang="ja-JP" sz="20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95E9C2F-1626-5EAF-CE06-D4C0CD90448D}"/>
              </a:ext>
            </a:extLst>
          </p:cNvPr>
          <p:cNvSpPr txBox="1"/>
          <p:nvPr/>
        </p:nvSpPr>
        <p:spPr>
          <a:xfrm>
            <a:off x="801934" y="3872658"/>
            <a:ext cx="9976924" cy="461665"/>
          </a:xfrm>
          <a:prstGeom prst="rect">
            <a:avLst/>
          </a:prstGeom>
          <a:noFill/>
        </p:spPr>
        <p:txBody>
          <a:bodyPr wrap="square" rtlCol="0">
            <a:spAutoFit/>
          </a:bodyPr>
          <a:lstStyle/>
          <a:p>
            <a:r>
              <a:rPr lang="ja-JP" altLang="en-US" sz="2000" i="0" dirty="0">
                <a:solidFill>
                  <a:srgbClr val="242424"/>
                </a:solidFill>
                <a:effectLst/>
                <a:latin typeface="ＭＳ ゴシック" panose="020B0609070205080204" pitchFamily="49" charset="-128"/>
                <a:ea typeface="ＭＳ ゴシック" panose="020B0609070205080204" pitchFamily="49" charset="-128"/>
              </a:rPr>
              <a:t>・</a:t>
            </a:r>
            <a:r>
              <a:rPr lang="ja-JP" altLang="en-US" sz="2400" i="0" dirty="0">
                <a:solidFill>
                  <a:srgbClr val="C00000"/>
                </a:solidFill>
                <a:effectLst/>
                <a:latin typeface="ＭＳ ゴシック" panose="020B0609070205080204" pitchFamily="49" charset="-128"/>
                <a:ea typeface="ＭＳ ゴシック" panose="020B0609070205080204" pitchFamily="49" charset="-128"/>
              </a:rPr>
              <a:t>非タスク指向対話 </a:t>
            </a:r>
            <a:r>
              <a:rPr lang="ja-JP" altLang="en-US" sz="2400" i="0" dirty="0">
                <a:solidFill>
                  <a:srgbClr val="242424"/>
                </a:solidFill>
                <a:effectLst/>
                <a:latin typeface="ＭＳ ゴシック" panose="020B0609070205080204" pitchFamily="49" charset="-128"/>
                <a:ea typeface="ＭＳ ゴシック" panose="020B0609070205080204" pitchFamily="49" charset="-128"/>
              </a:rPr>
              <a:t>→　雑談そのものが目的の対話</a:t>
            </a:r>
            <a:endParaRPr lang="en-US" altLang="ja-JP" sz="20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704B8599-D806-2011-A583-EDF2708AD4FF}"/>
              </a:ext>
            </a:extLst>
          </p:cNvPr>
          <p:cNvSpPr txBox="1"/>
          <p:nvPr/>
        </p:nvSpPr>
        <p:spPr>
          <a:xfrm>
            <a:off x="1387559" y="4840200"/>
            <a:ext cx="9976924" cy="461665"/>
          </a:xfrm>
          <a:prstGeom prst="rect">
            <a:avLst/>
          </a:prstGeom>
          <a:noFill/>
        </p:spPr>
        <p:txBody>
          <a:bodyPr wrap="square" rtlCol="0">
            <a:spAutoFit/>
          </a:bodyPr>
          <a:lstStyle/>
          <a:p>
            <a:r>
              <a:rPr lang="ja-JP" altLang="en-US" sz="2400" dirty="0">
                <a:solidFill>
                  <a:srgbClr val="242424"/>
                </a:solidFill>
                <a:latin typeface="ＭＳ ゴシック" panose="020B0609070205080204" pitchFamily="49" charset="-128"/>
                <a:ea typeface="ＭＳ ゴシック" panose="020B0609070205080204" pitchFamily="49" charset="-128"/>
              </a:rPr>
              <a:t>・同じような会話をしても変わらず反応してくれる</a:t>
            </a:r>
            <a:endParaRPr lang="en-US" altLang="ja-JP" sz="24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AACCDEBF-5AF3-4D0B-7539-F7D9ADBC64F6}"/>
              </a:ext>
            </a:extLst>
          </p:cNvPr>
          <p:cNvSpPr txBox="1"/>
          <p:nvPr/>
        </p:nvSpPr>
        <p:spPr>
          <a:xfrm>
            <a:off x="1387559" y="5311483"/>
            <a:ext cx="9976924" cy="461665"/>
          </a:xfrm>
          <a:prstGeom prst="rect">
            <a:avLst/>
          </a:prstGeom>
          <a:noFill/>
        </p:spPr>
        <p:txBody>
          <a:bodyPr wrap="square" rtlCol="0">
            <a:spAutoFit/>
          </a:bodyPr>
          <a:lstStyle/>
          <a:p>
            <a:r>
              <a:rPr lang="ja-JP" altLang="en-US" sz="2400" dirty="0">
                <a:solidFill>
                  <a:srgbClr val="242424"/>
                </a:solidFill>
                <a:latin typeface="ＭＳ ゴシック" panose="020B0609070205080204" pitchFamily="49" charset="-128"/>
                <a:ea typeface="ＭＳ ゴシック" panose="020B0609070205080204" pitchFamily="49" charset="-128"/>
              </a:rPr>
              <a:t>・弱音など人には言いにくいことも気兼ねなく話すことができる</a:t>
            </a:r>
            <a:endParaRPr lang="en-US" altLang="ja-JP" sz="2400" i="0" dirty="0">
              <a:solidFill>
                <a:srgbClr val="242424"/>
              </a:solidFill>
              <a:effectLst/>
              <a:latin typeface="ＭＳ ゴシック" panose="020B0609070205080204" pitchFamily="49" charset="-128"/>
              <a:ea typeface="ＭＳ ゴシック" panose="020B0609070205080204" pitchFamily="49" charset="-128"/>
            </a:endParaRPr>
          </a:p>
        </p:txBody>
      </p:sp>
      <p:sp>
        <p:nvSpPr>
          <p:cNvPr id="15" name="吹き出し: 角を丸めた四角形 14">
            <a:extLst>
              <a:ext uri="{FF2B5EF4-FFF2-40B4-BE49-F238E27FC236}">
                <a16:creationId xmlns:a16="http://schemas.microsoft.com/office/drawing/2014/main" id="{7FA89E07-4206-E5A7-E145-B32C48D9EFCD}"/>
              </a:ext>
            </a:extLst>
          </p:cNvPr>
          <p:cNvSpPr/>
          <p:nvPr/>
        </p:nvSpPr>
        <p:spPr>
          <a:xfrm>
            <a:off x="1073300" y="4629754"/>
            <a:ext cx="9731141" cy="1345494"/>
          </a:xfrm>
          <a:prstGeom prst="wedgeRoundRectCallout">
            <a:avLst>
              <a:gd name="adj1" fmla="val 9038"/>
              <a:gd name="adj2" fmla="val -67836"/>
              <a:gd name="adj3" fmla="val 16667"/>
            </a:avLst>
          </a:prstGeom>
          <a:noFill/>
          <a:ln w="28575">
            <a:solidFill>
              <a:srgbClr val="C7A76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E60F9A5-4CC7-CE6C-62A4-993D758A2EDD}"/>
              </a:ext>
            </a:extLst>
          </p:cNvPr>
          <p:cNvSpPr txBox="1"/>
          <p:nvPr/>
        </p:nvSpPr>
        <p:spPr>
          <a:xfrm>
            <a:off x="649476" y="6276807"/>
            <a:ext cx="11001954" cy="461665"/>
          </a:xfrm>
          <a:prstGeom prst="rect">
            <a:avLst/>
          </a:prstGeom>
          <a:noFill/>
        </p:spPr>
        <p:txBody>
          <a:bodyPr wrap="square" rtlCol="0">
            <a:spAutoFit/>
          </a:bodyPr>
          <a:lstStyle/>
          <a:p>
            <a:r>
              <a:rPr lang="ja-JP" altLang="en-US" sz="2400" i="0" dirty="0">
                <a:effectLst/>
                <a:latin typeface="ＭＳ ゴシック" panose="020B0609070205080204" pitchFamily="49" charset="-128"/>
                <a:ea typeface="ＭＳ ゴシック" panose="020B0609070205080204" pitchFamily="49" charset="-128"/>
              </a:rPr>
              <a:t>時間や場所の制約もなく、</a:t>
            </a:r>
            <a:r>
              <a:rPr lang="ja-JP" altLang="en-US" sz="2400" b="1" i="0" dirty="0">
                <a:solidFill>
                  <a:srgbClr val="C00000"/>
                </a:solidFill>
                <a:effectLst/>
                <a:latin typeface="ＭＳ ゴシック" panose="020B0609070205080204" pitchFamily="49" charset="-128"/>
                <a:ea typeface="ＭＳ ゴシック" panose="020B0609070205080204" pitchFamily="49" charset="-128"/>
              </a:rPr>
              <a:t>様々な人々にとっての良い話し相手になるのでは？</a:t>
            </a:r>
            <a:endParaRPr lang="en-US" altLang="ja-JP" sz="2400" b="1" i="0" dirty="0">
              <a:solidFill>
                <a:srgbClr val="C00000"/>
              </a:solidFill>
              <a:effectLst/>
              <a:latin typeface="ＭＳ ゴシック" panose="020B0609070205080204" pitchFamily="49" charset="-128"/>
              <a:ea typeface="ＭＳ ゴシック" panose="020B0609070205080204" pitchFamily="49" charset="-128"/>
            </a:endParaRPr>
          </a:p>
        </p:txBody>
      </p:sp>
      <p:sp>
        <p:nvSpPr>
          <p:cNvPr id="25" name="大かっこ 24">
            <a:extLst>
              <a:ext uri="{FF2B5EF4-FFF2-40B4-BE49-F238E27FC236}">
                <a16:creationId xmlns:a16="http://schemas.microsoft.com/office/drawing/2014/main" id="{9F422BC2-AC6A-9C03-6EEA-7F309F651CA9}"/>
              </a:ext>
            </a:extLst>
          </p:cNvPr>
          <p:cNvSpPr/>
          <p:nvPr/>
        </p:nvSpPr>
        <p:spPr>
          <a:xfrm>
            <a:off x="308007" y="2607430"/>
            <a:ext cx="11581549" cy="3578897"/>
          </a:xfrm>
          <a:prstGeom prst="bracketPair">
            <a:avLst>
              <a:gd name="adj" fmla="val 20226"/>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400" dirty="0"/>
          </a:p>
        </p:txBody>
      </p:sp>
      <p:grpSp>
        <p:nvGrpSpPr>
          <p:cNvPr id="1041" name="グループ化 1040">
            <a:extLst>
              <a:ext uri="{FF2B5EF4-FFF2-40B4-BE49-F238E27FC236}">
                <a16:creationId xmlns:a16="http://schemas.microsoft.com/office/drawing/2014/main" id="{8965FAE9-2A04-72BC-3C02-217578DE9C11}"/>
              </a:ext>
            </a:extLst>
          </p:cNvPr>
          <p:cNvGrpSpPr/>
          <p:nvPr/>
        </p:nvGrpSpPr>
        <p:grpSpPr>
          <a:xfrm>
            <a:off x="9694657" y="4777472"/>
            <a:ext cx="564145" cy="562893"/>
            <a:chOff x="9931840" y="4503136"/>
            <a:chExt cx="806208" cy="819608"/>
          </a:xfrm>
        </p:grpSpPr>
        <p:grpSp>
          <p:nvGrpSpPr>
            <p:cNvPr id="1032" name="グループ化 1031">
              <a:extLst>
                <a:ext uri="{FF2B5EF4-FFF2-40B4-BE49-F238E27FC236}">
                  <a16:creationId xmlns:a16="http://schemas.microsoft.com/office/drawing/2014/main" id="{B75B4FF3-22AD-1751-E54A-711AE511DC9F}"/>
                </a:ext>
              </a:extLst>
            </p:cNvPr>
            <p:cNvGrpSpPr/>
            <p:nvPr/>
          </p:nvGrpSpPr>
          <p:grpSpPr>
            <a:xfrm>
              <a:off x="9931840" y="4503136"/>
              <a:ext cx="529029" cy="819608"/>
              <a:chOff x="9652707" y="4437172"/>
              <a:chExt cx="529029" cy="819608"/>
            </a:xfrm>
          </p:grpSpPr>
          <p:grpSp>
            <p:nvGrpSpPr>
              <p:cNvPr id="28" name="グループ化 27">
                <a:extLst>
                  <a:ext uri="{FF2B5EF4-FFF2-40B4-BE49-F238E27FC236}">
                    <a16:creationId xmlns:a16="http://schemas.microsoft.com/office/drawing/2014/main" id="{D079FFEA-10AA-292F-D58E-979D8D5962F8}"/>
                  </a:ext>
                </a:extLst>
              </p:cNvPr>
              <p:cNvGrpSpPr/>
              <p:nvPr/>
            </p:nvGrpSpPr>
            <p:grpSpPr>
              <a:xfrm rot="1576504" flipH="1">
                <a:off x="9652707" y="4437172"/>
                <a:ext cx="489318" cy="819608"/>
                <a:chOff x="783545" y="2905410"/>
                <a:chExt cx="625642" cy="1091477"/>
              </a:xfrm>
            </p:grpSpPr>
            <p:grpSp>
              <p:nvGrpSpPr>
                <p:cNvPr id="30" name="グループ化 29">
                  <a:extLst>
                    <a:ext uri="{FF2B5EF4-FFF2-40B4-BE49-F238E27FC236}">
                      <a16:creationId xmlns:a16="http://schemas.microsoft.com/office/drawing/2014/main" id="{31CEFD1A-4513-706B-5344-6CA601F68B78}"/>
                    </a:ext>
                  </a:extLst>
                </p:cNvPr>
                <p:cNvGrpSpPr/>
                <p:nvPr/>
              </p:nvGrpSpPr>
              <p:grpSpPr>
                <a:xfrm>
                  <a:off x="783545" y="2905410"/>
                  <a:ext cx="625642" cy="1091477"/>
                  <a:chOff x="783545" y="2905410"/>
                  <a:chExt cx="625642" cy="1091477"/>
                </a:xfrm>
              </p:grpSpPr>
              <p:sp>
                <p:nvSpPr>
                  <p:cNvPr id="1025" name="楕円 1024">
                    <a:extLst>
                      <a:ext uri="{FF2B5EF4-FFF2-40B4-BE49-F238E27FC236}">
                        <a16:creationId xmlns:a16="http://schemas.microsoft.com/office/drawing/2014/main" id="{FC4E6A75-E2A3-255C-AA94-F99EC66C9355}"/>
                      </a:ext>
                    </a:extLst>
                  </p:cNvPr>
                  <p:cNvSpPr/>
                  <p:nvPr/>
                </p:nvSpPr>
                <p:spPr>
                  <a:xfrm>
                    <a:off x="783545" y="2905410"/>
                    <a:ext cx="625642" cy="653945"/>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27" name="フローチャート: 論理積ゲート 1026">
                    <a:extLst>
                      <a:ext uri="{FF2B5EF4-FFF2-40B4-BE49-F238E27FC236}">
                        <a16:creationId xmlns:a16="http://schemas.microsoft.com/office/drawing/2014/main" id="{5CC6CE0D-56B6-6114-54B0-2A034998E2F2}"/>
                      </a:ext>
                    </a:extLst>
                  </p:cNvPr>
                  <p:cNvSpPr/>
                  <p:nvPr/>
                </p:nvSpPr>
                <p:spPr>
                  <a:xfrm rot="5400000">
                    <a:off x="897240" y="3646378"/>
                    <a:ext cx="397015" cy="304003"/>
                  </a:xfrm>
                  <a:prstGeom prst="flowChartDelay">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28" name="台形 1027">
                    <a:extLst>
                      <a:ext uri="{FF2B5EF4-FFF2-40B4-BE49-F238E27FC236}">
                        <a16:creationId xmlns:a16="http://schemas.microsoft.com/office/drawing/2014/main" id="{82BBDBC8-732D-C364-8F0F-5A0CD6CCC1BE}"/>
                      </a:ext>
                    </a:extLst>
                  </p:cNvPr>
                  <p:cNvSpPr/>
                  <p:nvPr/>
                </p:nvSpPr>
                <p:spPr>
                  <a:xfrm rot="10800000">
                    <a:off x="886546" y="3493992"/>
                    <a:ext cx="419631" cy="65363"/>
                  </a:xfrm>
                  <a:prstGeom prst="trapezoid">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cxnSp>
              <p:nvCxnSpPr>
                <p:cNvPr id="31" name="直線コネクタ 30">
                  <a:extLst>
                    <a:ext uri="{FF2B5EF4-FFF2-40B4-BE49-F238E27FC236}">
                      <a16:creationId xmlns:a16="http://schemas.microsoft.com/office/drawing/2014/main" id="{81CE3CFC-7145-C804-EE21-D5A42472569D}"/>
                    </a:ext>
                  </a:extLst>
                </p:cNvPr>
                <p:cNvCxnSpPr>
                  <a:cxnSpLocks/>
                </p:cNvCxnSpPr>
                <p:nvPr/>
              </p:nvCxnSpPr>
              <p:spPr>
                <a:xfrm>
                  <a:off x="959414" y="3710309"/>
                  <a:ext cx="3040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直線コネクタ 1023">
                  <a:extLst>
                    <a:ext uri="{FF2B5EF4-FFF2-40B4-BE49-F238E27FC236}">
                      <a16:creationId xmlns:a16="http://schemas.microsoft.com/office/drawing/2014/main" id="{9C3FCA6C-5846-F198-D320-FF2D33D6E63A}"/>
                    </a:ext>
                  </a:extLst>
                </p:cNvPr>
                <p:cNvCxnSpPr>
                  <a:cxnSpLocks/>
                </p:cNvCxnSpPr>
                <p:nvPr/>
              </p:nvCxnSpPr>
              <p:spPr>
                <a:xfrm>
                  <a:off x="959414" y="3813148"/>
                  <a:ext cx="3040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1" name="月 1030">
                <a:extLst>
                  <a:ext uri="{FF2B5EF4-FFF2-40B4-BE49-F238E27FC236}">
                    <a16:creationId xmlns:a16="http://schemas.microsoft.com/office/drawing/2014/main" id="{14F923A9-5654-2248-E7FA-3A649126893A}"/>
                  </a:ext>
                </a:extLst>
              </p:cNvPr>
              <p:cNvSpPr/>
              <p:nvPr/>
            </p:nvSpPr>
            <p:spPr>
              <a:xfrm rot="13844434">
                <a:off x="9972506" y="4619351"/>
                <a:ext cx="155918" cy="262542"/>
              </a:xfrm>
              <a:prstGeom prst="moon">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4" name="直線コネクタ 1033">
              <a:extLst>
                <a:ext uri="{FF2B5EF4-FFF2-40B4-BE49-F238E27FC236}">
                  <a16:creationId xmlns:a16="http://schemas.microsoft.com/office/drawing/2014/main" id="{043601E1-8460-D15C-F1A4-A2FB1D6A2206}"/>
                </a:ext>
              </a:extLst>
            </p:cNvPr>
            <p:cNvCxnSpPr>
              <a:cxnSpLocks/>
            </p:cNvCxnSpPr>
            <p:nvPr/>
          </p:nvCxnSpPr>
          <p:spPr>
            <a:xfrm flipH="1">
              <a:off x="10586917" y="4544105"/>
              <a:ext cx="77002" cy="484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直線コネクタ 1038">
              <a:extLst>
                <a:ext uri="{FF2B5EF4-FFF2-40B4-BE49-F238E27FC236}">
                  <a16:creationId xmlns:a16="http://schemas.microsoft.com/office/drawing/2014/main" id="{E1292500-4DA7-F092-CA4B-1BDDD8A2D1C7}"/>
                </a:ext>
              </a:extLst>
            </p:cNvPr>
            <p:cNvCxnSpPr>
              <a:cxnSpLocks/>
            </p:cNvCxnSpPr>
            <p:nvPr/>
          </p:nvCxnSpPr>
          <p:spPr>
            <a:xfrm flipH="1" flipV="1">
              <a:off x="10633439" y="4681974"/>
              <a:ext cx="104609" cy="20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2" name="グループ化 1051">
            <a:extLst>
              <a:ext uri="{FF2B5EF4-FFF2-40B4-BE49-F238E27FC236}">
                <a16:creationId xmlns:a16="http://schemas.microsoft.com/office/drawing/2014/main" id="{2A50EA1B-CB8E-994F-90AA-322179621CBA}"/>
              </a:ext>
            </a:extLst>
          </p:cNvPr>
          <p:cNvGrpSpPr/>
          <p:nvPr/>
        </p:nvGrpSpPr>
        <p:grpSpPr>
          <a:xfrm>
            <a:off x="5680962" y="1748027"/>
            <a:ext cx="733828" cy="575690"/>
            <a:chOff x="5890966" y="1808121"/>
            <a:chExt cx="733828" cy="575690"/>
          </a:xfrm>
        </p:grpSpPr>
        <p:sp>
          <p:nvSpPr>
            <p:cNvPr id="7" name="二等辺三角形 6">
              <a:extLst>
                <a:ext uri="{FF2B5EF4-FFF2-40B4-BE49-F238E27FC236}">
                  <a16:creationId xmlns:a16="http://schemas.microsoft.com/office/drawing/2014/main" id="{1394217E-E114-D8B8-C03C-3DB824DF6E5D}"/>
                </a:ext>
              </a:extLst>
            </p:cNvPr>
            <p:cNvSpPr/>
            <p:nvPr/>
          </p:nvSpPr>
          <p:spPr>
            <a:xfrm rot="5400000">
              <a:off x="6284324" y="1968078"/>
              <a:ext cx="388358" cy="292583"/>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8" name="二等辺三角形 1047">
              <a:extLst>
                <a:ext uri="{FF2B5EF4-FFF2-40B4-BE49-F238E27FC236}">
                  <a16:creationId xmlns:a16="http://schemas.microsoft.com/office/drawing/2014/main" id="{C007C91F-086A-A80D-D7F7-5B452265B53E}"/>
                </a:ext>
              </a:extLst>
            </p:cNvPr>
            <p:cNvSpPr/>
            <p:nvPr/>
          </p:nvSpPr>
          <p:spPr>
            <a:xfrm rot="5400000">
              <a:off x="5775735" y="1923352"/>
              <a:ext cx="575690" cy="34522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6" name="図 15">
            <a:extLst>
              <a:ext uri="{FF2B5EF4-FFF2-40B4-BE49-F238E27FC236}">
                <a16:creationId xmlns:a16="http://schemas.microsoft.com/office/drawing/2014/main" id="{9154EDF2-E689-8F65-121E-329F4FFA58D2}"/>
              </a:ext>
            </a:extLst>
          </p:cNvPr>
          <p:cNvPicPr>
            <a:picLocks noChangeAspect="1"/>
          </p:cNvPicPr>
          <p:nvPr/>
        </p:nvPicPr>
        <p:blipFill>
          <a:blip r:embed="rId3"/>
          <a:stretch>
            <a:fillRect/>
          </a:stretch>
        </p:blipFill>
        <p:spPr>
          <a:xfrm>
            <a:off x="10011954" y="1170226"/>
            <a:ext cx="1409562" cy="1582906"/>
          </a:xfrm>
          <a:prstGeom prst="rect">
            <a:avLst/>
          </a:prstGeom>
        </p:spPr>
      </p:pic>
      <p:sp>
        <p:nvSpPr>
          <p:cNvPr id="2" name="スライド番号プレースホルダー 1">
            <a:extLst>
              <a:ext uri="{FF2B5EF4-FFF2-40B4-BE49-F238E27FC236}">
                <a16:creationId xmlns:a16="http://schemas.microsoft.com/office/drawing/2014/main" id="{95203D97-B2B3-9207-E1BD-2F13DF802AC8}"/>
              </a:ext>
            </a:extLst>
          </p:cNvPr>
          <p:cNvSpPr>
            <a:spLocks noGrp="1"/>
          </p:cNvSpPr>
          <p:nvPr>
            <p:ph type="sldNum" sz="quarter" idx="12"/>
          </p:nvPr>
        </p:nvSpPr>
        <p:spPr/>
        <p:txBody>
          <a:bodyPr/>
          <a:lstStyle/>
          <a:p>
            <a:fld id="{5B6C089B-A106-4657-A463-66A469B70B37}" type="slidenum">
              <a:rPr kumimoji="1" lang="ja-JP" altLang="en-US" smtClean="0"/>
              <a:t>2</a:t>
            </a:fld>
            <a:endParaRPr kumimoji="1" lang="ja-JP" altLang="en-US"/>
          </a:p>
        </p:txBody>
      </p:sp>
    </p:spTree>
    <p:extLst>
      <p:ext uri="{BB962C8B-B14F-4D97-AF65-F5344CB8AC3E}">
        <p14:creationId xmlns:p14="http://schemas.microsoft.com/office/powerpoint/2010/main" val="378559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DB22947-1795-090C-8298-0FC49345D4CE}"/>
              </a:ext>
            </a:extLst>
          </p:cNvPr>
          <p:cNvSpPr txBox="1"/>
          <p:nvPr/>
        </p:nvSpPr>
        <p:spPr>
          <a:xfrm>
            <a:off x="239126" y="136525"/>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応答文生成評価</a:t>
            </a:r>
          </a:p>
        </p:txBody>
      </p:sp>
      <p:graphicFrame>
        <p:nvGraphicFramePr>
          <p:cNvPr id="5" name="表 12">
            <a:extLst>
              <a:ext uri="{FF2B5EF4-FFF2-40B4-BE49-F238E27FC236}">
                <a16:creationId xmlns:a16="http://schemas.microsoft.com/office/drawing/2014/main" id="{252DB182-B31F-C8C0-7AD0-E172EA751B58}"/>
              </a:ext>
            </a:extLst>
          </p:cNvPr>
          <p:cNvGraphicFramePr>
            <a:graphicFrameLocks noGrp="1"/>
          </p:cNvGraphicFramePr>
          <p:nvPr>
            <p:extLst>
              <p:ext uri="{D42A27DB-BD31-4B8C-83A1-F6EECF244321}">
                <p14:modId xmlns:p14="http://schemas.microsoft.com/office/powerpoint/2010/main" val="4019536991"/>
              </p:ext>
            </p:extLst>
          </p:nvPr>
        </p:nvGraphicFramePr>
        <p:xfrm>
          <a:off x="1137415" y="4241329"/>
          <a:ext cx="9917169" cy="2124960"/>
        </p:xfrm>
        <a:graphic>
          <a:graphicData uri="http://schemas.openxmlformats.org/drawingml/2006/table">
            <a:tbl>
              <a:tblPr firstRow="1" bandRow="1">
                <a:tableStyleId>{5C22544A-7EE6-4342-B048-85BDC9FD1C3A}</a:tableStyleId>
              </a:tblPr>
              <a:tblGrid>
                <a:gridCol w="2952000">
                  <a:extLst>
                    <a:ext uri="{9D8B030D-6E8A-4147-A177-3AD203B41FA5}">
                      <a16:colId xmlns:a16="http://schemas.microsoft.com/office/drawing/2014/main" val="2176485617"/>
                    </a:ext>
                  </a:extLst>
                </a:gridCol>
                <a:gridCol w="2952000">
                  <a:extLst>
                    <a:ext uri="{9D8B030D-6E8A-4147-A177-3AD203B41FA5}">
                      <a16:colId xmlns:a16="http://schemas.microsoft.com/office/drawing/2014/main" val="2089604933"/>
                    </a:ext>
                  </a:extLst>
                </a:gridCol>
                <a:gridCol w="1116000">
                  <a:extLst>
                    <a:ext uri="{9D8B030D-6E8A-4147-A177-3AD203B41FA5}">
                      <a16:colId xmlns:a16="http://schemas.microsoft.com/office/drawing/2014/main" val="3478328779"/>
                    </a:ext>
                  </a:extLst>
                </a:gridCol>
                <a:gridCol w="965723">
                  <a:extLst>
                    <a:ext uri="{9D8B030D-6E8A-4147-A177-3AD203B41FA5}">
                      <a16:colId xmlns:a16="http://schemas.microsoft.com/office/drawing/2014/main" val="3239710319"/>
                    </a:ext>
                  </a:extLst>
                </a:gridCol>
                <a:gridCol w="965723">
                  <a:extLst>
                    <a:ext uri="{9D8B030D-6E8A-4147-A177-3AD203B41FA5}">
                      <a16:colId xmlns:a16="http://schemas.microsoft.com/office/drawing/2014/main" val="2447321428"/>
                    </a:ext>
                  </a:extLst>
                </a:gridCol>
                <a:gridCol w="965723">
                  <a:extLst>
                    <a:ext uri="{9D8B030D-6E8A-4147-A177-3AD203B41FA5}">
                      <a16:colId xmlns:a16="http://schemas.microsoft.com/office/drawing/2014/main" val="3475521870"/>
                    </a:ext>
                  </a:extLst>
                </a:gridCol>
              </a:tblGrid>
              <a:tr h="540000">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学習データフィルタリング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発話生成時フィルタリング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データ数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流暢性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関連性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共感性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25056134"/>
                  </a:ext>
                </a:extLst>
              </a:tr>
              <a:tr h="381743">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endPar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779</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0.426</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0.293</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0.129</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125245"/>
                  </a:ext>
                </a:extLst>
              </a:tr>
              <a:tr h="381743">
                <a:tc>
                  <a:txBody>
                    <a:bodyPr/>
                    <a:lstStyle/>
                    <a:p>
                      <a:pPr algn="ct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332</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0.705</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0.512</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0.223</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174070"/>
                  </a:ext>
                </a:extLst>
              </a:tr>
              <a:tr h="381743">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719</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0.490</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0.453</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0.163</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6624174"/>
                  </a:ext>
                </a:extLst>
              </a:tr>
              <a:tr h="38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a:ln>
                            <a:noFill/>
                          </a:ln>
                          <a:solidFill>
                            <a:schemeClr val="tx1"/>
                          </a:solidFill>
                          <a:latin typeface="ＭＳ ゴシック" panose="020B0609070205080204" pitchFamily="49" charset="-128"/>
                          <a:ea typeface="ＭＳ ゴシック" panose="020B0609070205080204" pitchFamily="49" charset="-128"/>
                        </a:rPr>
                        <a:t>336</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ln>
                            <a:noFill/>
                          </a:ln>
                          <a:solidFill>
                            <a:schemeClr val="tx1"/>
                          </a:solidFill>
                          <a:latin typeface="ＭＳ ゴシック" panose="020B0609070205080204" pitchFamily="49" charset="-128"/>
                          <a:ea typeface="ＭＳ ゴシック" panose="020B0609070205080204" pitchFamily="49" charset="-128"/>
                        </a:rPr>
                        <a:t>0.789</a:t>
                      </a:r>
                      <a:endPar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ln>
                            <a:noFill/>
                          </a:ln>
                          <a:solidFill>
                            <a:schemeClr val="tx1"/>
                          </a:solidFill>
                          <a:latin typeface="ＭＳ ゴシック" panose="020B0609070205080204" pitchFamily="49" charset="-128"/>
                          <a:ea typeface="ＭＳ ゴシック" panose="020B0609070205080204" pitchFamily="49" charset="-128"/>
                        </a:rPr>
                        <a:t>0.655</a:t>
                      </a:r>
                      <a:endPar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ln>
                            <a:noFill/>
                          </a:ln>
                          <a:solidFill>
                            <a:schemeClr val="tx1"/>
                          </a:solidFill>
                          <a:latin typeface="ＭＳ ゴシック" panose="020B0609070205080204" pitchFamily="49" charset="-128"/>
                          <a:ea typeface="ＭＳ ゴシック" panose="020B0609070205080204" pitchFamily="49" charset="-128"/>
                        </a:rPr>
                        <a:t>0.235</a:t>
                      </a:r>
                      <a:endPar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857975463"/>
                  </a:ext>
                </a:extLst>
              </a:tr>
            </a:tbl>
          </a:graphicData>
        </a:graphic>
      </p:graphicFrame>
      <p:grpSp>
        <p:nvGrpSpPr>
          <p:cNvPr id="27" name="グループ化 26">
            <a:extLst>
              <a:ext uri="{FF2B5EF4-FFF2-40B4-BE49-F238E27FC236}">
                <a16:creationId xmlns:a16="http://schemas.microsoft.com/office/drawing/2014/main" id="{65FAC380-3C5D-C65B-0355-689D5FA79233}"/>
              </a:ext>
            </a:extLst>
          </p:cNvPr>
          <p:cNvGrpSpPr/>
          <p:nvPr/>
        </p:nvGrpSpPr>
        <p:grpSpPr>
          <a:xfrm>
            <a:off x="553048" y="1423601"/>
            <a:ext cx="10308065" cy="1994509"/>
            <a:chOff x="543187" y="2226368"/>
            <a:chExt cx="10308065" cy="1994509"/>
          </a:xfrm>
        </p:grpSpPr>
        <p:sp>
          <p:nvSpPr>
            <p:cNvPr id="18" name="テキスト ボックス 17">
              <a:extLst>
                <a:ext uri="{FF2B5EF4-FFF2-40B4-BE49-F238E27FC236}">
                  <a16:creationId xmlns:a16="http://schemas.microsoft.com/office/drawing/2014/main" id="{9F10936D-F2B3-2F4C-35E6-4EA6F35E6188}"/>
                </a:ext>
              </a:extLst>
            </p:cNvPr>
            <p:cNvSpPr txBox="1"/>
            <p:nvPr/>
          </p:nvSpPr>
          <p:spPr>
            <a:xfrm>
              <a:off x="543187" y="2226368"/>
              <a:ext cx="7672082" cy="461665"/>
            </a:xfrm>
            <a:prstGeom prst="rect">
              <a:avLst/>
            </a:prstGeom>
            <a:noFill/>
          </p:spPr>
          <p:txBody>
            <a:bodyPr wrap="square" rtlCol="0">
              <a:spAutoFit/>
            </a:bodyPr>
            <a:lstStyle/>
            <a:p>
              <a:r>
                <a:rPr lang="ja-JP" altLang="en-US" sz="2400" b="1" dirty="0">
                  <a:latin typeface="ＭＳ ゴシック" panose="020B0609070205080204" pitchFamily="49" charset="-128"/>
                  <a:ea typeface="ＭＳ ゴシック" panose="020B0609070205080204" pitchFamily="49" charset="-128"/>
                </a:rPr>
                <a:t>評価基準 </a:t>
              </a:r>
              <a:r>
                <a:rPr lang="en-US" altLang="ja-JP" sz="2400" b="1"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各基準に対し</a:t>
              </a:r>
              <a:r>
                <a:rPr lang="en-US" altLang="ja-JP" sz="2400" dirty="0">
                  <a:latin typeface="ＭＳ ゴシック" panose="020B0609070205080204" pitchFamily="49" charset="-128"/>
                  <a:ea typeface="ＭＳ ゴシック" panose="020B0609070205080204" pitchFamily="49" charset="-128"/>
                </a:rPr>
                <a:t>3</a:t>
              </a:r>
              <a:r>
                <a:rPr lang="ja-JP" altLang="en-US" sz="2400" dirty="0">
                  <a:latin typeface="ＭＳ ゴシック" panose="020B0609070205080204" pitchFamily="49" charset="-128"/>
                  <a:ea typeface="ＭＳ ゴシック" panose="020B0609070205080204" pitchFamily="49" charset="-128"/>
                </a:rPr>
                <a:t>名が</a:t>
              </a:r>
              <a:r>
                <a:rPr lang="en-US" altLang="ja-JP" sz="2400" dirty="0">
                  <a:latin typeface="ＭＳ ゴシック" panose="020B0609070205080204" pitchFamily="49" charset="-128"/>
                  <a:ea typeface="ＭＳ ゴシック" panose="020B0609070205080204" pitchFamily="49" charset="-128"/>
                </a:rPr>
                <a:t>1</a:t>
              </a:r>
              <a:r>
                <a:rPr lang="ja-JP" altLang="en-US" sz="2400" dirty="0">
                  <a:latin typeface="ＭＳ ゴシック" panose="020B0609070205080204" pitchFamily="49" charset="-128"/>
                  <a:ea typeface="ＭＳ ゴシック" panose="020B0609070205080204" pitchFamily="49" charset="-128"/>
                </a:rPr>
                <a:t>か</a:t>
              </a:r>
              <a:r>
                <a:rPr lang="en-US" altLang="ja-JP" sz="2400" dirty="0">
                  <a:latin typeface="ＭＳ ゴシック" panose="020B0609070205080204" pitchFamily="49" charset="-128"/>
                  <a:ea typeface="ＭＳ ゴシック" panose="020B0609070205080204" pitchFamily="49" charset="-128"/>
                </a:rPr>
                <a:t>0</a:t>
              </a:r>
              <a:r>
                <a:rPr lang="ja-JP" altLang="en-US" sz="2400" dirty="0">
                  <a:latin typeface="ＭＳ ゴシック" panose="020B0609070205080204" pitchFamily="49" charset="-128"/>
                  <a:ea typeface="ＭＳ ゴシック" panose="020B0609070205080204" pitchFamily="49" charset="-128"/>
                </a:rPr>
                <a:t>で評価</a:t>
              </a:r>
              <a:endParaRPr kumimoji="1" lang="ja-JP" altLang="en-US" sz="2400" dirty="0">
                <a:latin typeface="ＭＳ ゴシック" panose="020B0609070205080204" pitchFamily="49" charset="-128"/>
                <a:ea typeface="ＭＳ ゴシック" panose="020B0609070205080204" pitchFamily="49" charset="-128"/>
              </a:endParaRPr>
            </a:p>
          </p:txBody>
        </p:sp>
        <p:grpSp>
          <p:nvGrpSpPr>
            <p:cNvPr id="12" name="グループ化 11">
              <a:extLst>
                <a:ext uri="{FF2B5EF4-FFF2-40B4-BE49-F238E27FC236}">
                  <a16:creationId xmlns:a16="http://schemas.microsoft.com/office/drawing/2014/main" id="{3D1B60EB-DB43-78C0-8C53-9A08CB71FCC8}"/>
                </a:ext>
              </a:extLst>
            </p:cNvPr>
            <p:cNvGrpSpPr/>
            <p:nvPr/>
          </p:nvGrpSpPr>
          <p:grpSpPr>
            <a:xfrm>
              <a:off x="1340744" y="2823867"/>
              <a:ext cx="9510508" cy="1397010"/>
              <a:chOff x="1337164" y="2809214"/>
              <a:chExt cx="9510508" cy="1397010"/>
            </a:xfrm>
          </p:grpSpPr>
          <p:sp>
            <p:nvSpPr>
              <p:cNvPr id="19" name="テキスト ボックス 18">
                <a:extLst>
                  <a:ext uri="{FF2B5EF4-FFF2-40B4-BE49-F238E27FC236}">
                    <a16:creationId xmlns:a16="http://schemas.microsoft.com/office/drawing/2014/main" id="{AA2DFF5F-7065-5336-2A73-DFF94435337E}"/>
                  </a:ext>
                </a:extLst>
              </p:cNvPr>
              <p:cNvSpPr txBox="1"/>
              <p:nvPr/>
            </p:nvSpPr>
            <p:spPr>
              <a:xfrm>
                <a:off x="1744378" y="2809214"/>
                <a:ext cx="8556859" cy="461665"/>
              </a:xfrm>
              <a:prstGeom prst="rect">
                <a:avLst/>
              </a:prstGeom>
              <a:noFill/>
            </p:spPr>
            <p:txBody>
              <a:bodyPr wrap="square" rtlCol="0">
                <a:spAutoFit/>
              </a:bodyPr>
              <a:lstStyle/>
              <a:p>
                <a:r>
                  <a:rPr kumimoji="1" lang="ja-JP" altLang="en-US" sz="2400" b="1" dirty="0">
                    <a:solidFill>
                      <a:srgbClr val="C00000"/>
                    </a:solidFill>
                    <a:latin typeface="ＭＳ ゴシック" panose="020B0609070205080204" pitchFamily="49" charset="-128"/>
                    <a:ea typeface="ＭＳ ゴシック" panose="020B0609070205080204" pitchFamily="49" charset="-128"/>
                  </a:rPr>
                  <a:t>流暢さ</a:t>
                </a:r>
                <a:r>
                  <a:rPr kumimoji="1" lang="ja-JP" altLang="en-US" sz="2400" b="1" dirty="0">
                    <a:latin typeface="ＭＳ ゴシック" panose="020B0609070205080204" pitchFamily="49" charset="-128"/>
                    <a:ea typeface="ＭＳ ゴシック" panose="020B0609070205080204" pitchFamily="49" charset="-128"/>
                  </a:rPr>
                  <a:t> </a:t>
                </a:r>
                <a:r>
                  <a:rPr kumimoji="1" lang="en-US" altLang="ja-JP" sz="2400" dirty="0">
                    <a:latin typeface="ＭＳ ゴシック" panose="020B0609070205080204" pitchFamily="49" charset="-128"/>
                    <a:ea typeface="ＭＳ ゴシック" panose="020B0609070205080204" pitchFamily="49" charset="-128"/>
                  </a:rPr>
                  <a:t>- </a:t>
                </a:r>
                <a:r>
                  <a:rPr kumimoji="1" lang="ja-JP" altLang="en-US" sz="2400" dirty="0">
                    <a:latin typeface="ＭＳ ゴシック" panose="020B0609070205080204" pitchFamily="49" charset="-128"/>
                    <a:ea typeface="ＭＳ ゴシック" panose="020B0609070205080204" pitchFamily="49" charset="-128"/>
                  </a:rPr>
                  <a:t>生成された文が文法的におかしくないか</a:t>
                </a:r>
                <a:r>
                  <a:rPr kumimoji="1" lang="en-US" altLang="ja-JP" sz="2400" dirty="0">
                    <a:latin typeface="ＭＳ ゴシック" panose="020B0609070205080204" pitchFamily="49" charset="-128"/>
                    <a:ea typeface="ＭＳ ゴシック" panose="020B0609070205080204" pitchFamily="49" charset="-128"/>
                  </a:rPr>
                  <a:t> </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20" name="テキスト ボックス 19">
                <a:extLst>
                  <a:ext uri="{FF2B5EF4-FFF2-40B4-BE49-F238E27FC236}">
                    <a16:creationId xmlns:a16="http://schemas.microsoft.com/office/drawing/2014/main" id="{82441E77-F4EA-6284-D639-235897264394}"/>
                  </a:ext>
                </a:extLst>
              </p:cNvPr>
              <p:cNvSpPr txBox="1"/>
              <p:nvPr/>
            </p:nvSpPr>
            <p:spPr>
              <a:xfrm>
                <a:off x="1744378" y="3276887"/>
                <a:ext cx="9103294" cy="461665"/>
              </a:xfrm>
              <a:prstGeom prst="rect">
                <a:avLst/>
              </a:prstGeom>
              <a:noFill/>
            </p:spPr>
            <p:txBody>
              <a:bodyPr wrap="square" rtlCol="0">
                <a:spAutoFit/>
              </a:bodyPr>
              <a:lstStyle/>
              <a:p>
                <a:r>
                  <a:rPr kumimoji="1" lang="ja-JP" altLang="en-US" sz="2400" b="1" dirty="0">
                    <a:solidFill>
                      <a:srgbClr val="C00000"/>
                    </a:solidFill>
                    <a:latin typeface="ＭＳ ゴシック" panose="020B0609070205080204" pitchFamily="49" charset="-128"/>
                    <a:ea typeface="ＭＳ ゴシック" panose="020B0609070205080204" pitchFamily="49" charset="-128"/>
                  </a:rPr>
                  <a:t>関連性</a:t>
                </a:r>
                <a:r>
                  <a:rPr kumimoji="1" lang="ja-JP" altLang="en-US" sz="2400" b="1" dirty="0">
                    <a:latin typeface="ＭＳ ゴシック" panose="020B0609070205080204" pitchFamily="49" charset="-128"/>
                    <a:ea typeface="ＭＳ ゴシック" panose="020B0609070205080204" pitchFamily="49" charset="-128"/>
                  </a:rPr>
                  <a:t> </a:t>
                </a:r>
                <a:r>
                  <a:rPr kumimoji="1"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生成された文がユーザ発話の文脈に沿っている返答か</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21" name="テキスト ボックス 20">
                <a:extLst>
                  <a:ext uri="{FF2B5EF4-FFF2-40B4-BE49-F238E27FC236}">
                    <a16:creationId xmlns:a16="http://schemas.microsoft.com/office/drawing/2014/main" id="{3FBA1C82-86C4-E4BA-27CE-7FA2E0F35A2A}"/>
                  </a:ext>
                </a:extLst>
              </p:cNvPr>
              <p:cNvSpPr txBox="1"/>
              <p:nvPr/>
            </p:nvSpPr>
            <p:spPr>
              <a:xfrm>
                <a:off x="1744378" y="3744559"/>
                <a:ext cx="7969719" cy="461665"/>
              </a:xfrm>
              <a:prstGeom prst="rect">
                <a:avLst/>
              </a:prstGeom>
              <a:noFill/>
            </p:spPr>
            <p:txBody>
              <a:bodyPr wrap="square" rtlCol="0">
                <a:spAutoFit/>
              </a:bodyPr>
              <a:lstStyle/>
              <a:p>
                <a:r>
                  <a:rPr kumimoji="1" lang="ja-JP" altLang="en-US" sz="2400" b="1" dirty="0">
                    <a:solidFill>
                      <a:srgbClr val="C00000"/>
                    </a:solidFill>
                    <a:latin typeface="ＭＳ ゴシック" panose="020B0609070205080204" pitchFamily="49" charset="-128"/>
                    <a:ea typeface="ＭＳ ゴシック" panose="020B0609070205080204" pitchFamily="49" charset="-128"/>
                  </a:rPr>
                  <a:t>共感性 </a:t>
                </a:r>
                <a:r>
                  <a:rPr kumimoji="1" lang="en-US" altLang="ja-JP" sz="2400" dirty="0">
                    <a:latin typeface="ＭＳ ゴシック" panose="020B0609070205080204" pitchFamily="49" charset="-128"/>
                    <a:ea typeface="ＭＳ ゴシック" panose="020B0609070205080204" pitchFamily="49" charset="-128"/>
                  </a:rPr>
                  <a:t>- </a:t>
                </a:r>
                <a:r>
                  <a:rPr kumimoji="1" lang="ja-JP" altLang="en-US" sz="2400" dirty="0">
                    <a:latin typeface="ＭＳ ゴシック" panose="020B0609070205080204" pitchFamily="49" charset="-128"/>
                    <a:ea typeface="ＭＳ ゴシック" panose="020B0609070205080204" pitchFamily="49" charset="-128"/>
                  </a:rPr>
                  <a:t>生成された文が共感的な返答かどうか</a:t>
                </a:r>
              </a:p>
            </p:txBody>
          </p:sp>
          <p:sp>
            <p:nvSpPr>
              <p:cNvPr id="11" name="右中かっこ 10">
                <a:extLst>
                  <a:ext uri="{FF2B5EF4-FFF2-40B4-BE49-F238E27FC236}">
                    <a16:creationId xmlns:a16="http://schemas.microsoft.com/office/drawing/2014/main" id="{97FF2A97-9DE6-1F49-DAD1-A667D3341AED}"/>
                  </a:ext>
                </a:extLst>
              </p:cNvPr>
              <p:cNvSpPr/>
              <p:nvPr/>
            </p:nvSpPr>
            <p:spPr>
              <a:xfrm rot="10800000">
                <a:off x="1337164" y="2840028"/>
                <a:ext cx="286674" cy="1360781"/>
              </a:xfrm>
              <a:prstGeom prst="rightBrace">
                <a:avLst>
                  <a:gd name="adj1" fmla="val 64332"/>
                  <a:gd name="adj2" fmla="val 5246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26" name="スライド番号プレースホルダー 25">
            <a:extLst>
              <a:ext uri="{FF2B5EF4-FFF2-40B4-BE49-F238E27FC236}">
                <a16:creationId xmlns:a16="http://schemas.microsoft.com/office/drawing/2014/main" id="{A5942601-6B92-36A1-E75E-3E11979ECABD}"/>
              </a:ext>
            </a:extLst>
          </p:cNvPr>
          <p:cNvSpPr>
            <a:spLocks noGrp="1"/>
          </p:cNvSpPr>
          <p:nvPr>
            <p:ph type="sldNum" sz="quarter" idx="12"/>
          </p:nvPr>
        </p:nvSpPr>
        <p:spPr/>
        <p:txBody>
          <a:bodyPr/>
          <a:lstStyle/>
          <a:p>
            <a:fld id="{5B6C089B-A106-4657-A463-66A469B70B37}" type="slidenum">
              <a:rPr kumimoji="1" lang="ja-JP" altLang="en-US" smtClean="0"/>
              <a:t>20</a:t>
            </a:fld>
            <a:endParaRPr kumimoji="1" lang="ja-JP" altLang="en-US"/>
          </a:p>
        </p:txBody>
      </p:sp>
      <p:sp>
        <p:nvSpPr>
          <p:cNvPr id="8" name="四角形: 角を丸くする 7">
            <a:extLst>
              <a:ext uri="{FF2B5EF4-FFF2-40B4-BE49-F238E27FC236}">
                <a16:creationId xmlns:a16="http://schemas.microsoft.com/office/drawing/2014/main" id="{2A267B91-370E-E5F1-2603-274D8F4B699E}"/>
              </a:ext>
            </a:extLst>
          </p:cNvPr>
          <p:cNvSpPr/>
          <p:nvPr/>
        </p:nvSpPr>
        <p:spPr>
          <a:xfrm>
            <a:off x="239126" y="3800522"/>
            <a:ext cx="11449843" cy="2763803"/>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FD7CEEB-9C62-973F-DEE7-B5BEA78EA28B}"/>
              </a:ext>
            </a:extLst>
          </p:cNvPr>
          <p:cNvSpPr txBox="1"/>
          <p:nvPr/>
        </p:nvSpPr>
        <p:spPr>
          <a:xfrm>
            <a:off x="716366" y="3612575"/>
            <a:ext cx="1937382" cy="461665"/>
          </a:xfrm>
          <a:prstGeom prst="rect">
            <a:avLst/>
          </a:prstGeom>
          <a:solidFill>
            <a:schemeClr val="bg1"/>
          </a:solid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評価者</a:t>
            </a:r>
            <a:r>
              <a:rPr kumimoji="1" lang="en-US" altLang="ja-JP" sz="2400" b="1" dirty="0">
                <a:latin typeface="ＭＳ ゴシック" panose="020B0609070205080204" pitchFamily="49" charset="-128"/>
                <a:ea typeface="ＭＳ ゴシック" panose="020B0609070205080204" pitchFamily="49" charset="-128"/>
              </a:rPr>
              <a:t>:</a:t>
            </a:r>
            <a:r>
              <a:rPr kumimoji="1" lang="ja-JP" altLang="en-US" sz="2400" b="1" dirty="0">
                <a:latin typeface="ＭＳ ゴシック" panose="020B0609070205080204" pitchFamily="49" charset="-128"/>
                <a:ea typeface="ＭＳ ゴシック" panose="020B0609070205080204" pitchFamily="49" charset="-128"/>
              </a:rPr>
              <a:t>自身</a:t>
            </a:r>
          </a:p>
        </p:txBody>
      </p:sp>
    </p:spTree>
    <p:extLst>
      <p:ext uri="{BB962C8B-B14F-4D97-AF65-F5344CB8AC3E}">
        <p14:creationId xmlns:p14="http://schemas.microsoft.com/office/powerpoint/2010/main" val="64850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拍手をしている人のイラスト | かわいいフリー素材集 いらすとや">
            <a:extLst>
              <a:ext uri="{FF2B5EF4-FFF2-40B4-BE49-F238E27FC236}">
                <a16:creationId xmlns:a16="http://schemas.microsoft.com/office/drawing/2014/main" id="{7C002DCA-100D-63C6-A61C-EFB4F05838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27"/>
          <a:stretch/>
        </p:blipFill>
        <p:spPr bwMode="auto">
          <a:xfrm flipH="1">
            <a:off x="1026631" y="5601298"/>
            <a:ext cx="1183907" cy="1188503"/>
          </a:xfrm>
          <a:prstGeom prst="rect">
            <a:avLst/>
          </a:prstGeom>
          <a:noFill/>
          <a:extLst>
            <a:ext uri="{909E8E84-426E-40DD-AFC4-6F175D3DCCD1}">
              <a14:hiddenFill xmlns:a14="http://schemas.microsoft.com/office/drawing/2010/main">
                <a:solidFill>
                  <a:srgbClr val="FFFFFF"/>
                </a:solidFill>
              </a14:hiddenFill>
            </a:ext>
          </a:extLst>
        </p:spPr>
      </p:pic>
      <p:sp>
        <p:nvSpPr>
          <p:cNvPr id="13" name="四角形: 角を丸くする 12">
            <a:extLst>
              <a:ext uri="{FF2B5EF4-FFF2-40B4-BE49-F238E27FC236}">
                <a16:creationId xmlns:a16="http://schemas.microsoft.com/office/drawing/2014/main" id="{9D254F3E-D16D-DCDC-D4E3-2B65834DB011}"/>
              </a:ext>
            </a:extLst>
          </p:cNvPr>
          <p:cNvSpPr/>
          <p:nvPr/>
        </p:nvSpPr>
        <p:spPr>
          <a:xfrm>
            <a:off x="239126" y="1645280"/>
            <a:ext cx="11711724" cy="3906050"/>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4E4EDBA-4B38-0128-FDCA-241559456A85}"/>
              </a:ext>
            </a:extLst>
          </p:cNvPr>
          <p:cNvSpPr>
            <a:spLocks noGrp="1"/>
          </p:cNvSpPr>
          <p:nvPr>
            <p:ph type="sldNum" sz="quarter" idx="12"/>
          </p:nvPr>
        </p:nvSpPr>
        <p:spPr/>
        <p:txBody>
          <a:bodyPr/>
          <a:lstStyle/>
          <a:p>
            <a:fld id="{5B6C089B-A106-4657-A463-66A469B70B37}" type="slidenum">
              <a:rPr kumimoji="1" lang="ja-JP" altLang="en-US" smtClean="0"/>
              <a:t>21</a:t>
            </a:fld>
            <a:endParaRPr kumimoji="1" lang="ja-JP" altLang="en-US"/>
          </a:p>
        </p:txBody>
      </p:sp>
      <p:sp>
        <p:nvSpPr>
          <p:cNvPr id="3" name="正方形/長方形 2">
            <a:extLst>
              <a:ext uri="{FF2B5EF4-FFF2-40B4-BE49-F238E27FC236}">
                <a16:creationId xmlns:a16="http://schemas.microsoft.com/office/drawing/2014/main" id="{D1A5EA37-0F97-11A8-CE70-2E3C99A50412}"/>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D3E4C62-6C8E-9B72-2D66-ECF72D0DEF4D}"/>
              </a:ext>
            </a:extLst>
          </p:cNvPr>
          <p:cNvSpPr txBox="1"/>
          <p:nvPr/>
        </p:nvSpPr>
        <p:spPr>
          <a:xfrm>
            <a:off x="239126" y="136525"/>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応答文生成評価</a:t>
            </a:r>
          </a:p>
        </p:txBody>
      </p:sp>
      <p:graphicFrame>
        <p:nvGraphicFramePr>
          <p:cNvPr id="5" name="表 12">
            <a:extLst>
              <a:ext uri="{FF2B5EF4-FFF2-40B4-BE49-F238E27FC236}">
                <a16:creationId xmlns:a16="http://schemas.microsoft.com/office/drawing/2014/main" id="{9B2E9C61-1A5F-8E76-7561-1CAA68B5CBC8}"/>
              </a:ext>
            </a:extLst>
          </p:cNvPr>
          <p:cNvGraphicFramePr>
            <a:graphicFrameLocks noGrp="1"/>
          </p:cNvGraphicFramePr>
          <p:nvPr>
            <p:extLst>
              <p:ext uri="{D42A27DB-BD31-4B8C-83A1-F6EECF244321}">
                <p14:modId xmlns:p14="http://schemas.microsoft.com/office/powerpoint/2010/main" val="486658593"/>
              </p:ext>
            </p:extLst>
          </p:nvPr>
        </p:nvGraphicFramePr>
        <p:xfrm>
          <a:off x="775603" y="2675112"/>
          <a:ext cx="10640789" cy="2490720"/>
        </p:xfrm>
        <a:graphic>
          <a:graphicData uri="http://schemas.openxmlformats.org/drawingml/2006/table">
            <a:tbl>
              <a:tblPr firstRow="1" bandRow="1">
                <a:tableStyleId>{5C22544A-7EE6-4342-B048-85BDC9FD1C3A}</a:tableStyleId>
              </a:tblPr>
              <a:tblGrid>
                <a:gridCol w="1817096">
                  <a:extLst>
                    <a:ext uri="{9D8B030D-6E8A-4147-A177-3AD203B41FA5}">
                      <a16:colId xmlns:a16="http://schemas.microsoft.com/office/drawing/2014/main" val="2176485617"/>
                    </a:ext>
                  </a:extLst>
                </a:gridCol>
                <a:gridCol w="2042238">
                  <a:extLst>
                    <a:ext uri="{9D8B030D-6E8A-4147-A177-3AD203B41FA5}">
                      <a16:colId xmlns:a16="http://schemas.microsoft.com/office/drawing/2014/main" val="2089604933"/>
                    </a:ext>
                  </a:extLst>
                </a:gridCol>
                <a:gridCol w="1158519">
                  <a:extLst>
                    <a:ext uri="{9D8B030D-6E8A-4147-A177-3AD203B41FA5}">
                      <a16:colId xmlns:a16="http://schemas.microsoft.com/office/drawing/2014/main" val="3478328779"/>
                    </a:ext>
                  </a:extLst>
                </a:gridCol>
                <a:gridCol w="932400">
                  <a:extLst>
                    <a:ext uri="{9D8B030D-6E8A-4147-A177-3AD203B41FA5}">
                      <a16:colId xmlns:a16="http://schemas.microsoft.com/office/drawing/2014/main" val="3239710319"/>
                    </a:ext>
                  </a:extLst>
                </a:gridCol>
                <a:gridCol w="933416">
                  <a:extLst>
                    <a:ext uri="{9D8B030D-6E8A-4147-A177-3AD203B41FA5}">
                      <a16:colId xmlns:a16="http://schemas.microsoft.com/office/drawing/2014/main" val="2447321428"/>
                    </a:ext>
                  </a:extLst>
                </a:gridCol>
                <a:gridCol w="939280">
                  <a:extLst>
                    <a:ext uri="{9D8B030D-6E8A-4147-A177-3AD203B41FA5}">
                      <a16:colId xmlns:a16="http://schemas.microsoft.com/office/drawing/2014/main" val="3475521870"/>
                    </a:ext>
                  </a:extLst>
                </a:gridCol>
                <a:gridCol w="939280">
                  <a:extLst>
                    <a:ext uri="{9D8B030D-6E8A-4147-A177-3AD203B41FA5}">
                      <a16:colId xmlns:a16="http://schemas.microsoft.com/office/drawing/2014/main" val="2943407038"/>
                    </a:ext>
                  </a:extLst>
                </a:gridCol>
                <a:gridCol w="939280">
                  <a:extLst>
                    <a:ext uri="{9D8B030D-6E8A-4147-A177-3AD203B41FA5}">
                      <a16:colId xmlns:a16="http://schemas.microsoft.com/office/drawing/2014/main" val="2441775158"/>
                    </a:ext>
                  </a:extLst>
                </a:gridCol>
                <a:gridCol w="939280">
                  <a:extLst>
                    <a:ext uri="{9D8B030D-6E8A-4147-A177-3AD203B41FA5}">
                      <a16:colId xmlns:a16="http://schemas.microsoft.com/office/drawing/2014/main" val="2006680339"/>
                    </a:ext>
                  </a:extLst>
                </a:gridCol>
              </a:tblGrid>
              <a:tr h="540000">
                <a:tc rowSpan="2">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学習データ</a:t>
                      </a:r>
                      <a:endPar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発話生成時</a:t>
                      </a:r>
                      <a:endPar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データ数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流暢性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関連性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共感性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流暢性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関連性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共感性</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25056134"/>
                  </a:ext>
                </a:extLst>
              </a:tr>
              <a:tr h="360000">
                <a:tc v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9050" cap="flat" cmpd="sng" algn="ctr">
                      <a:noFill/>
                      <a:prstDash val="solid"/>
                      <a:round/>
                      <a:headEnd type="none" w="med" len="med"/>
                      <a:tailEnd type="none" w="med" len="med"/>
                    </a:lnTlToBr>
                    <a:lnBlToTr w="12700" cmpd="sng">
                      <a:noFill/>
                      <a:prstDash val="solid"/>
                    </a:lnBlToTr>
                    <a:solidFill>
                      <a:schemeClr val="bg1">
                        <a:lumMod val="85000"/>
                      </a:schemeClr>
                    </a:solidFill>
                  </a:tcPr>
                </a:tc>
                <a:tc v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9050" cap="flat" cmpd="sng" algn="ctr">
                      <a:noFill/>
                      <a:prstDash val="solid"/>
                      <a:round/>
                      <a:headEnd type="none" w="med" len="med"/>
                      <a:tailEnd type="none" w="med" len="med"/>
                    </a:lnTlToBr>
                    <a:lnBlToTr w="12700" cmpd="sng">
                      <a:noFill/>
                      <a:prstDash val="solid"/>
                    </a:lnBlToTr>
                    <a:solidFill>
                      <a:schemeClr val="bg1">
                        <a:lumMod val="85000"/>
                      </a:schemeClr>
                    </a:solidFill>
                  </a:tcPr>
                </a:tc>
                <a:tc v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9050" cap="flat" cmpd="sng" algn="ctr">
                      <a:noFill/>
                      <a:prstDash val="solid"/>
                      <a:round/>
                      <a:headEnd type="none" w="med" len="med"/>
                      <a:tailEnd type="none" w="med" len="med"/>
                    </a:lnTlToBr>
                    <a:lnBlToTr w="12700" cmpd="sng">
                      <a:noFill/>
                      <a:prstDash val="solid"/>
                    </a:lnBlToTr>
                    <a:solidFill>
                      <a:schemeClr val="bg1">
                        <a:lumMod val="85000"/>
                      </a:schemeClr>
                    </a:solidFill>
                  </a:tcPr>
                </a:tc>
                <a:tc gridSpan="3">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ユーザ１</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ユーザ</a:t>
                      </a:r>
                      <a:r>
                        <a:rPr kumimoji="1" lang="en-US" altLang="ja-JP" sz="1800" b="1" dirty="0">
                          <a:ln>
                            <a:noFill/>
                          </a:ln>
                          <a:solidFill>
                            <a:schemeClr val="tx1"/>
                          </a:solidFill>
                          <a:latin typeface="ＭＳ ゴシック" panose="020B0609070205080204" pitchFamily="49" charset="-128"/>
                          <a:ea typeface="ＭＳ ゴシック" panose="020B0609070205080204" pitchFamily="49" charset="-128"/>
                        </a:rPr>
                        <a:t>2</a:t>
                      </a: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2203518"/>
                  </a:ext>
                </a:extLst>
              </a:tr>
              <a:tr h="381743">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endPar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100</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0.63</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0.48</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0.20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0.70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0.50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0.36</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125245"/>
                  </a:ext>
                </a:extLst>
              </a:tr>
              <a:tr h="381743">
                <a:tc>
                  <a:txBody>
                    <a:bodyPr/>
                    <a:lstStyle/>
                    <a:p>
                      <a:pPr algn="ct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332</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0.75</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0.59</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0.35</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0.63</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0.52</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0.44</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174070"/>
                  </a:ext>
                </a:extLst>
              </a:tr>
              <a:tr h="381743">
                <a:tc>
                  <a:txBody>
                    <a:bodyPr/>
                    <a:lstStyle/>
                    <a:p>
                      <a:pPr algn="ctr"/>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なし</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719</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0.54</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0.51</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0.41</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0.48</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0.44</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0" i="0" u="none" strike="noStrike" dirty="0">
                          <a:solidFill>
                            <a:srgbClr val="000000"/>
                          </a:solidFill>
                          <a:effectLst/>
                          <a:latin typeface="ＭＳ Ｐゴシック" panose="020B0600070205080204" pitchFamily="50" charset="-128"/>
                          <a:ea typeface="ＭＳ Ｐゴシック" panose="020B0600070205080204" pitchFamily="50" charset="-128"/>
                        </a:rPr>
                        <a:t>0.40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6624174"/>
                  </a:ext>
                </a:extLst>
              </a:tr>
              <a:tr h="38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n>
                            <a:noFill/>
                          </a:ln>
                          <a:solidFill>
                            <a:schemeClr val="tx1"/>
                          </a:solidFill>
                          <a:latin typeface="ＭＳ ゴシック" panose="020B0609070205080204" pitchFamily="49" charset="-128"/>
                          <a:ea typeface="ＭＳ ゴシック" panose="020B0609070205080204" pitchFamily="49" charset="-128"/>
                        </a:rPr>
                        <a:t>あり</a:t>
                      </a:r>
                    </a:p>
                  </a:txBody>
                  <a:tcP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n>
                            <a:noFill/>
                          </a:ln>
                          <a:solidFill>
                            <a:schemeClr val="tx1"/>
                          </a:solidFill>
                          <a:latin typeface="ＭＳ ゴシック" panose="020B0609070205080204" pitchFamily="49" charset="-128"/>
                          <a:ea typeface="ＭＳ ゴシック" panose="020B0609070205080204" pitchFamily="49" charset="-128"/>
                        </a:rPr>
                        <a:t>336</a:t>
                      </a:r>
                      <a:endPar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0.76</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0.70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0.57</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0.80</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0.67</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b"/>
                      <a:r>
                        <a:rPr lang="en-US" altLang="ja-JP" sz="2000" b="1" i="0" u="none" strike="noStrike" dirty="0">
                          <a:solidFill>
                            <a:srgbClr val="000000"/>
                          </a:solidFill>
                          <a:effectLst/>
                          <a:latin typeface="ＭＳ Ｐゴシック" panose="020B0600070205080204" pitchFamily="50" charset="-128"/>
                          <a:ea typeface="ＭＳ Ｐゴシック" panose="020B0600070205080204" pitchFamily="50" charset="-128"/>
                        </a:rPr>
                        <a:t>0.45</a:t>
                      </a: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857975463"/>
                  </a:ext>
                </a:extLst>
              </a:tr>
            </a:tbl>
          </a:graphicData>
        </a:graphic>
      </p:graphicFrame>
      <p:sp>
        <p:nvSpPr>
          <p:cNvPr id="8" name="テキスト ボックス 7">
            <a:extLst>
              <a:ext uri="{FF2B5EF4-FFF2-40B4-BE49-F238E27FC236}">
                <a16:creationId xmlns:a16="http://schemas.microsoft.com/office/drawing/2014/main" id="{577E7221-7CA2-DBCF-87AA-9AF7D8C38845}"/>
              </a:ext>
            </a:extLst>
          </p:cNvPr>
          <p:cNvSpPr txBox="1"/>
          <p:nvPr/>
        </p:nvSpPr>
        <p:spPr>
          <a:xfrm>
            <a:off x="775603" y="1453569"/>
            <a:ext cx="2862119" cy="461665"/>
          </a:xfrm>
          <a:prstGeom prst="rect">
            <a:avLst/>
          </a:prstGeom>
          <a:solidFill>
            <a:schemeClr val="bg1"/>
          </a:solid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評価者</a:t>
            </a:r>
            <a:r>
              <a:rPr kumimoji="1" lang="en-US" altLang="ja-JP" sz="2400" b="1" dirty="0">
                <a:latin typeface="ＭＳ ゴシック" panose="020B0609070205080204" pitchFamily="49" charset="-128"/>
                <a:ea typeface="ＭＳ ゴシック" panose="020B0609070205080204" pitchFamily="49" charset="-128"/>
              </a:rPr>
              <a:t>:</a:t>
            </a:r>
            <a:r>
              <a:rPr kumimoji="1" lang="ja-JP" altLang="en-US" sz="2400" b="1" dirty="0">
                <a:latin typeface="ＭＳ ゴシック" panose="020B0609070205080204" pitchFamily="49" charset="-128"/>
                <a:ea typeface="ＭＳ ゴシック" panose="020B0609070205080204" pitchFamily="49" charset="-128"/>
              </a:rPr>
              <a:t>協力者２名</a:t>
            </a:r>
          </a:p>
        </p:txBody>
      </p:sp>
      <p:sp>
        <p:nvSpPr>
          <p:cNvPr id="9" name="テキスト ボックス 8">
            <a:extLst>
              <a:ext uri="{FF2B5EF4-FFF2-40B4-BE49-F238E27FC236}">
                <a16:creationId xmlns:a16="http://schemas.microsoft.com/office/drawing/2014/main" id="{D40DE2AC-4FE4-0C9E-39DE-679967D43AE2}"/>
              </a:ext>
            </a:extLst>
          </p:cNvPr>
          <p:cNvSpPr txBox="1"/>
          <p:nvPr/>
        </p:nvSpPr>
        <p:spPr>
          <a:xfrm>
            <a:off x="2206662" y="5729080"/>
            <a:ext cx="10550225" cy="461665"/>
          </a:xfrm>
          <a:prstGeom prst="rect">
            <a:avLst/>
          </a:prstGeom>
          <a:noFill/>
          <a:ln>
            <a:noFill/>
          </a:ln>
        </p:spPr>
        <p:txBody>
          <a:bodyPr wrap="square" rtlCol="0">
            <a:spAutoFit/>
          </a:bodyPr>
          <a:lstStyle/>
          <a:p>
            <a:r>
              <a:rPr lang="en-US" altLang="ja-JP" sz="2400" dirty="0">
                <a:latin typeface="ＭＳ ゴシック" panose="020B0609070205080204" pitchFamily="49" charset="-128"/>
                <a:ea typeface="ＭＳ ゴシック" panose="020B0609070205080204" pitchFamily="49" charset="-128"/>
              </a:rPr>
              <a:t>2</a:t>
            </a:r>
            <a:r>
              <a:rPr lang="ja-JP" altLang="en-US" sz="2400" dirty="0">
                <a:latin typeface="ＭＳ ゴシック" panose="020B0609070205080204" pitchFamily="49" charset="-128"/>
                <a:ea typeface="ＭＳ ゴシック" panose="020B0609070205080204" pitchFamily="49" charset="-128"/>
              </a:rPr>
              <a:t>段階のフィルタリングを</a:t>
            </a:r>
            <a:r>
              <a:rPr kumimoji="1" lang="ja-JP" altLang="en-US" sz="2400" dirty="0">
                <a:latin typeface="ＭＳ ゴシック" panose="020B0609070205080204" pitchFamily="49" charset="-128"/>
                <a:ea typeface="ＭＳ ゴシック" panose="020B0609070205080204" pitchFamily="49" charset="-128"/>
              </a:rPr>
              <a:t>行うことで、どの評価者においても</a:t>
            </a:r>
            <a:endParaRPr kumimoji="1" lang="en-US" altLang="ja-JP" sz="2400"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1FD6AA57-7DB4-8865-0065-62846B88FDB2}"/>
              </a:ext>
            </a:extLst>
          </p:cNvPr>
          <p:cNvSpPr txBox="1"/>
          <p:nvPr/>
        </p:nvSpPr>
        <p:spPr>
          <a:xfrm>
            <a:off x="2490861" y="6276312"/>
            <a:ext cx="8925531" cy="461665"/>
          </a:xfrm>
          <a:prstGeom prst="rect">
            <a:avLst/>
          </a:prstGeom>
          <a:noFill/>
          <a:ln>
            <a:noFill/>
          </a:ln>
        </p:spPr>
        <p:txBody>
          <a:bodyPr wrap="square" rtlCol="0">
            <a:spAutoFit/>
          </a:bodyPr>
          <a:lstStyle/>
          <a:p>
            <a:r>
              <a:rPr lang="ja-JP" altLang="en-US" sz="2400" dirty="0">
                <a:solidFill>
                  <a:srgbClr val="C00000"/>
                </a:solidFill>
                <a:latin typeface="ＭＳ ゴシック" panose="020B0609070205080204" pitchFamily="49" charset="-128"/>
                <a:ea typeface="ＭＳ ゴシック" panose="020B0609070205080204" pitchFamily="49" charset="-128"/>
              </a:rPr>
              <a:t>全ての評価基準</a:t>
            </a:r>
            <a:r>
              <a:rPr lang="ja-JP" altLang="en-US" sz="2400" dirty="0">
                <a:latin typeface="ＭＳ ゴシック" panose="020B0609070205080204" pitchFamily="49" charset="-128"/>
                <a:ea typeface="ＭＳ ゴシック" panose="020B0609070205080204" pitchFamily="49" charset="-128"/>
              </a:rPr>
              <a:t>において高い評価を得ることができた</a:t>
            </a:r>
            <a:endParaRPr lang="en-US" altLang="ja-JP" sz="2400"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F59EE88F-DF97-A6DC-AA8E-3A1004E353BB}"/>
              </a:ext>
            </a:extLst>
          </p:cNvPr>
          <p:cNvSpPr txBox="1"/>
          <p:nvPr/>
        </p:nvSpPr>
        <p:spPr>
          <a:xfrm>
            <a:off x="579736" y="2035697"/>
            <a:ext cx="11371114" cy="461665"/>
          </a:xfrm>
          <a:prstGeom prst="rect">
            <a:avLst/>
          </a:prstGeom>
          <a:noFill/>
          <a:ln>
            <a:noFill/>
          </a:ln>
        </p:spPr>
        <p:txBody>
          <a:bodyPr wrap="square" rtlCol="0">
            <a:spAutoFit/>
          </a:bodyPr>
          <a:lstStyle/>
          <a:p>
            <a:r>
              <a:rPr lang="en-US" altLang="ja-JP" sz="2400" dirty="0">
                <a:latin typeface="ＭＳ ゴシック" panose="020B0609070205080204" pitchFamily="49" charset="-128"/>
                <a:ea typeface="ＭＳ ゴシック" panose="020B0609070205080204" pitchFamily="49" charset="-128"/>
              </a:rPr>
              <a:t>2</a:t>
            </a:r>
            <a:r>
              <a:rPr lang="ja-JP" altLang="en-US" sz="2400" dirty="0">
                <a:latin typeface="ＭＳ ゴシック" panose="020B0609070205080204" pitchFamily="49" charset="-128"/>
                <a:ea typeface="ＭＳ ゴシック" panose="020B0609070205080204" pitchFamily="49" charset="-128"/>
              </a:rPr>
              <a:t>名の協力を得て、</a:t>
            </a:r>
            <a:r>
              <a:rPr lang="en-US" altLang="ja-JP" sz="2400" dirty="0">
                <a:latin typeface="ＭＳ ゴシック" panose="020B0609070205080204" pitchFamily="49" charset="-128"/>
                <a:ea typeface="ＭＳ ゴシック" panose="020B0609070205080204" pitchFamily="49" charset="-128"/>
              </a:rPr>
              <a:t>4</a:t>
            </a:r>
            <a:r>
              <a:rPr lang="ja-JP" altLang="en-US" sz="2400" dirty="0">
                <a:latin typeface="ＭＳ ゴシック" panose="020B0609070205080204" pitchFamily="49" charset="-128"/>
                <a:ea typeface="ＭＳ ゴシック" panose="020B0609070205080204" pitchFamily="49" charset="-128"/>
              </a:rPr>
              <a:t>つのフィルタリング方法の各</a:t>
            </a:r>
            <a:r>
              <a:rPr lang="en-US" altLang="ja-JP" sz="2400" dirty="0">
                <a:latin typeface="ＭＳ ゴシック" panose="020B0609070205080204" pitchFamily="49" charset="-128"/>
                <a:ea typeface="ＭＳ ゴシック" panose="020B0609070205080204" pitchFamily="49" charset="-128"/>
              </a:rPr>
              <a:t>100</a:t>
            </a:r>
            <a:r>
              <a:rPr lang="ja-JP" altLang="en-US" sz="2400" dirty="0">
                <a:latin typeface="ＭＳ ゴシック" panose="020B0609070205080204" pitchFamily="49" charset="-128"/>
                <a:ea typeface="ＭＳ ゴシック" panose="020B0609070205080204" pitchFamily="49" charset="-128"/>
              </a:rPr>
              <a:t>対話に対して評価を行った</a:t>
            </a:r>
            <a:endParaRPr kumimoji="1" lang="en-US" altLang="ja-JP"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7004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17F7017-729F-692A-2802-63CBC707E215}"/>
              </a:ext>
            </a:extLst>
          </p:cNvPr>
          <p:cNvSpPr txBox="1"/>
          <p:nvPr/>
        </p:nvSpPr>
        <p:spPr>
          <a:xfrm>
            <a:off x="258376" y="127435"/>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応答文生成例</a:t>
            </a:r>
          </a:p>
        </p:txBody>
      </p:sp>
      <p:graphicFrame>
        <p:nvGraphicFramePr>
          <p:cNvPr id="5" name="表 4">
            <a:extLst>
              <a:ext uri="{FF2B5EF4-FFF2-40B4-BE49-F238E27FC236}">
                <a16:creationId xmlns:a16="http://schemas.microsoft.com/office/drawing/2014/main" id="{EDBDBB91-BDF1-9A19-1C50-0431354668DE}"/>
              </a:ext>
            </a:extLst>
          </p:cNvPr>
          <p:cNvGraphicFramePr>
            <a:graphicFrameLocks noGrp="1"/>
          </p:cNvGraphicFramePr>
          <p:nvPr>
            <p:extLst>
              <p:ext uri="{D42A27DB-BD31-4B8C-83A1-F6EECF244321}">
                <p14:modId xmlns:p14="http://schemas.microsoft.com/office/powerpoint/2010/main" val="3784893957"/>
              </p:ext>
            </p:extLst>
          </p:nvPr>
        </p:nvGraphicFramePr>
        <p:xfrm>
          <a:off x="1402421" y="1520120"/>
          <a:ext cx="10239379" cy="4114800"/>
        </p:xfrm>
        <a:graphic>
          <a:graphicData uri="http://schemas.openxmlformats.org/drawingml/2006/table">
            <a:tbl>
              <a:tblPr firstRow="1" bandRow="1">
                <a:tableStyleId>{5C22544A-7EE6-4342-B048-85BDC9FD1C3A}</a:tableStyleId>
              </a:tblPr>
              <a:tblGrid>
                <a:gridCol w="1307968">
                  <a:extLst>
                    <a:ext uri="{9D8B030D-6E8A-4147-A177-3AD203B41FA5}">
                      <a16:colId xmlns:a16="http://schemas.microsoft.com/office/drawing/2014/main" val="4075388834"/>
                    </a:ext>
                  </a:extLst>
                </a:gridCol>
                <a:gridCol w="1299411">
                  <a:extLst>
                    <a:ext uri="{9D8B030D-6E8A-4147-A177-3AD203B41FA5}">
                      <a16:colId xmlns:a16="http://schemas.microsoft.com/office/drawing/2014/main" val="462977630"/>
                    </a:ext>
                  </a:extLst>
                </a:gridCol>
                <a:gridCol w="3816000">
                  <a:extLst>
                    <a:ext uri="{9D8B030D-6E8A-4147-A177-3AD203B41FA5}">
                      <a16:colId xmlns:a16="http://schemas.microsoft.com/office/drawing/2014/main" val="2576202756"/>
                    </a:ext>
                  </a:extLst>
                </a:gridCol>
                <a:gridCol w="3816000">
                  <a:extLst>
                    <a:ext uri="{9D8B030D-6E8A-4147-A177-3AD203B41FA5}">
                      <a16:colId xmlns:a16="http://schemas.microsoft.com/office/drawing/2014/main" val="3586724877"/>
                    </a:ext>
                  </a:extLst>
                </a:gridCol>
              </a:tblGrid>
              <a:tr h="379273">
                <a:tc>
                  <a:txBody>
                    <a:bodyPr/>
                    <a:lstStyle/>
                    <a:p>
                      <a:pPr algn="ctr"/>
                      <a:r>
                        <a:rPr kumimoji="1" lang="ja-JP" altLang="en-US" sz="1800" b="1" dirty="0">
                          <a:solidFill>
                            <a:schemeClr val="tx1"/>
                          </a:solidFill>
                        </a:rPr>
                        <a:t>学習時フィルタリング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生成時フィルタリング</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生成例１</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生成例２</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83979852"/>
                  </a:ext>
                </a:extLst>
              </a:tr>
              <a:tr h="640080">
                <a:tc gridSpan="2">
                  <a:txBody>
                    <a:bodyPr/>
                    <a:lstStyle/>
                    <a:p>
                      <a:pPr algn="ctr"/>
                      <a:r>
                        <a:rPr kumimoji="1" lang="ja-JP" altLang="en-US" sz="1800" b="1" dirty="0">
                          <a:solidFill>
                            <a:schemeClr val="tx1"/>
                          </a:solidFill>
                        </a:rPr>
                        <a:t>先行発話</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この年になって，遅ればせながら</a:t>
                      </a:r>
                      <a:endParaRPr kumimoji="1" lang="en-US" altLang="ja-JP" sz="180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ピアノを習い始めました！</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飼ってた犬，ついに死んじゃった</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85881341"/>
                  </a:ext>
                </a:extLst>
              </a:tr>
              <a:tr h="640080">
                <a:tc>
                  <a:txBody>
                    <a:bodyPr/>
                    <a:lstStyle/>
                    <a:p>
                      <a:pPr algn="ctr"/>
                      <a:r>
                        <a:rPr kumimoji="1" lang="ja-JP" altLang="en-US" sz="1800" b="1" dirty="0">
                          <a:solidFill>
                            <a:schemeClr val="tx1"/>
                          </a:solidFill>
                        </a:rPr>
                        <a:t>なし</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b="1" dirty="0">
                          <a:solidFill>
                            <a:schemeClr val="tx1"/>
                          </a:solidFill>
                        </a:rPr>
                        <a:t>なし</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すごい，なんかちょっと</a:t>
                      </a:r>
                      <a:endParaRPr kumimoji="1" lang="en-US" altLang="ja-JP" sz="180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何か違う気がするんだけどねー</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そうよねーやっぱり動物好き</a:t>
                      </a:r>
                      <a:endParaRPr kumimoji="1" lang="en-US" altLang="ja-JP" sz="180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だったらわかるけどさあ</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90281104"/>
                  </a:ext>
                </a:extLst>
              </a:tr>
              <a:tr h="640080">
                <a:tc>
                  <a:txBody>
                    <a:bodyPr/>
                    <a:lstStyle/>
                    <a:p>
                      <a:pPr algn="ctr"/>
                      <a:r>
                        <a:rPr kumimoji="1" lang="ja-JP" altLang="en-US" sz="1800" b="1" dirty="0">
                          <a:solidFill>
                            <a:schemeClr val="tx1"/>
                          </a:solidFill>
                        </a:rPr>
                        <a:t>あり</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EEE4CE"/>
                    </a:solidFill>
                  </a:tcPr>
                </a:tc>
                <a:tc>
                  <a:txBody>
                    <a:bodyPr/>
                    <a:lstStyle/>
                    <a:p>
                      <a:pPr algn="ctr"/>
                      <a:r>
                        <a:rPr kumimoji="1" lang="ja-JP" altLang="en-US" sz="1800" b="1" dirty="0">
                          <a:solidFill>
                            <a:schemeClr val="tx1"/>
                          </a:solidFill>
                        </a:rPr>
                        <a:t>なし</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ねー，なんかもうちょっと早く</a:t>
                      </a:r>
                      <a:endParaRPr kumimoji="1" lang="en-US" altLang="ja-JP" sz="180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教えてくれればよかったの</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いやーほんとにすごいショック</a:t>
                      </a:r>
                      <a:endParaRPr kumimoji="1" lang="en-US" altLang="ja-JP" sz="1800" dirty="0">
                        <a:solidFill>
                          <a:schemeClr val="tx1"/>
                        </a:solidFill>
                        <a:latin typeface="ＭＳ ゴシック" panose="020B0609070205080204" pitchFamily="49" charset="-128"/>
                        <a:ea typeface="ＭＳ ゴシック" panose="020B0609070205080204" pitchFamily="49" charset="-128"/>
                      </a:endParaRPr>
                    </a:p>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だったわねえ</a:t>
                      </a:r>
                      <a:r>
                        <a:rPr kumimoji="1" lang="en-US" altLang="ja-JP" sz="1800" dirty="0">
                          <a:solidFill>
                            <a:schemeClr val="tx1"/>
                          </a:solidFill>
                          <a:latin typeface="ＭＳ ゴシック" panose="020B0609070205080204" pitchFamily="49" charset="-128"/>
                          <a:ea typeface="ＭＳ ゴシック" panose="020B0609070205080204" pitchFamily="49" charset="-128"/>
                        </a:rPr>
                        <a:t>(</a:t>
                      </a:r>
                      <a:r>
                        <a:rPr kumimoji="1" lang="ja-JP" altLang="en-US" sz="1800" dirty="0">
                          <a:solidFill>
                            <a:schemeClr val="tx1"/>
                          </a:solidFill>
                          <a:latin typeface="ＭＳ ゴシック" panose="020B0609070205080204" pitchFamily="49" charset="-128"/>
                          <a:ea typeface="ＭＳ ゴシック" panose="020B0609070205080204" pitchFamily="49" charset="-128"/>
                        </a:rPr>
                        <a:t>涙</a:t>
                      </a:r>
                      <a:r>
                        <a:rPr kumimoji="1" lang="en-US" altLang="ja-JP" sz="1800" dirty="0">
                          <a:solidFill>
                            <a:schemeClr val="tx1"/>
                          </a:solidFill>
                          <a:latin typeface="ＭＳ ゴシック" panose="020B0609070205080204" pitchFamily="49" charset="-128"/>
                          <a:ea typeface="ＭＳ ゴシック" panose="020B0609070205080204" pitchFamily="49" charset="-128"/>
                        </a:rPr>
                        <a:t>)</a:t>
                      </a:r>
                      <a:r>
                        <a:rPr kumimoji="1" lang="ja-JP" altLang="en-US" sz="1800" dirty="0">
                          <a:solidFill>
                            <a:schemeClr val="tx1"/>
                          </a:solidFill>
                          <a:latin typeface="ＭＳ ゴシック" panose="020B0609070205080204" pitchFamily="49" charset="-128"/>
                          <a:ea typeface="ＭＳ ゴシック" panose="020B0609070205080204" pitchFamily="49" charset="-128"/>
                        </a:rPr>
                        <a:t>もう</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852883102"/>
                  </a:ext>
                </a:extLst>
              </a:tr>
              <a:tr h="640080">
                <a:tc>
                  <a:txBody>
                    <a:bodyPr/>
                    <a:lstStyle/>
                    <a:p>
                      <a:pPr algn="ctr"/>
                      <a:r>
                        <a:rPr kumimoji="1" lang="ja-JP" altLang="en-US" sz="1800" b="1" dirty="0">
                          <a:solidFill>
                            <a:schemeClr val="tx1"/>
                          </a:solidFill>
                        </a:rPr>
                        <a:t>なし</a:t>
                      </a:r>
                      <a:endParaRPr kumimoji="1" lang="en-US" altLang="ja-JP"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b="1" dirty="0">
                          <a:solidFill>
                            <a:schemeClr val="tx1"/>
                          </a:solidFill>
                        </a:rPr>
                        <a:t>あり</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EEE4CE"/>
                    </a:solid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あー，すごいね</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dirty="0">
                          <a:solidFill>
                            <a:schemeClr val="tx1"/>
                          </a:solidFill>
                          <a:latin typeface="ＭＳ ゴシック" panose="020B0609070205080204" pitchFamily="49" charset="-128"/>
                          <a:ea typeface="ＭＳ ゴシック" panose="020B0609070205080204" pitchFamily="49" charset="-128"/>
                        </a:rPr>
                        <a:t>あーそっかそっか</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00976504"/>
                  </a:ext>
                </a:extLst>
              </a:tr>
              <a:tr h="640080">
                <a:tc>
                  <a:txBody>
                    <a:bodyPr/>
                    <a:lstStyle/>
                    <a:p>
                      <a:pPr algn="ctr"/>
                      <a:r>
                        <a:rPr kumimoji="1" lang="ja-JP" altLang="en-US" sz="1800" b="1" dirty="0">
                          <a:solidFill>
                            <a:schemeClr val="tx1"/>
                          </a:solidFill>
                        </a:rPr>
                        <a:t>あり</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EEE4CE"/>
                    </a:solidFill>
                  </a:tcPr>
                </a:tc>
                <a:tc>
                  <a:txBody>
                    <a:bodyPr/>
                    <a:lstStyle/>
                    <a:p>
                      <a:pPr algn="ctr"/>
                      <a:r>
                        <a:rPr kumimoji="1" lang="ja-JP" altLang="en-US" sz="1800" b="1" dirty="0">
                          <a:solidFill>
                            <a:schemeClr val="tx1"/>
                          </a:solidFill>
                        </a:rPr>
                        <a:t>あり</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EEE4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latin typeface="ＭＳ ゴシック" panose="020B0609070205080204" pitchFamily="49" charset="-128"/>
                          <a:ea typeface="ＭＳ ゴシック" panose="020B0609070205080204" pitchFamily="49" charset="-128"/>
                        </a:rPr>
                        <a:t>あー，すごいね</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b="1" dirty="0">
                          <a:solidFill>
                            <a:schemeClr val="tx1"/>
                          </a:solidFill>
                          <a:latin typeface="ＭＳ ゴシック" panose="020B0609070205080204" pitchFamily="49" charset="-128"/>
                          <a:ea typeface="ＭＳ ゴシック" panose="020B0609070205080204" pitchFamily="49" charset="-128"/>
                        </a:rPr>
                        <a:t>かわいそうにねえと思って</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77832620"/>
                  </a:ext>
                </a:extLst>
              </a:tr>
            </a:tbl>
          </a:graphicData>
        </a:graphic>
      </p:graphicFrame>
      <p:sp>
        <p:nvSpPr>
          <p:cNvPr id="3" name="スライド番号プレースホルダー 2">
            <a:extLst>
              <a:ext uri="{FF2B5EF4-FFF2-40B4-BE49-F238E27FC236}">
                <a16:creationId xmlns:a16="http://schemas.microsoft.com/office/drawing/2014/main" id="{241DF461-7674-D03F-DD68-2481CF605E70}"/>
              </a:ext>
            </a:extLst>
          </p:cNvPr>
          <p:cNvSpPr>
            <a:spLocks noGrp="1"/>
          </p:cNvSpPr>
          <p:nvPr>
            <p:ph type="sldNum" sz="quarter" idx="12"/>
          </p:nvPr>
        </p:nvSpPr>
        <p:spPr/>
        <p:txBody>
          <a:bodyPr/>
          <a:lstStyle/>
          <a:p>
            <a:fld id="{5B6C089B-A106-4657-A463-66A469B70B37}" type="slidenum">
              <a:rPr kumimoji="1" lang="ja-JP" altLang="en-US" smtClean="0"/>
              <a:t>22</a:t>
            </a:fld>
            <a:endParaRPr kumimoji="1" lang="ja-JP" altLang="en-US" dirty="0"/>
          </a:p>
        </p:txBody>
      </p:sp>
      <p:sp>
        <p:nvSpPr>
          <p:cNvPr id="39" name="テキスト ボックス 38">
            <a:extLst>
              <a:ext uri="{FF2B5EF4-FFF2-40B4-BE49-F238E27FC236}">
                <a16:creationId xmlns:a16="http://schemas.microsoft.com/office/drawing/2014/main" id="{4748D9D0-7881-4963-EC97-C3F40D083544}"/>
              </a:ext>
            </a:extLst>
          </p:cNvPr>
          <p:cNvSpPr txBox="1"/>
          <p:nvPr/>
        </p:nvSpPr>
        <p:spPr>
          <a:xfrm>
            <a:off x="1736696" y="5774586"/>
            <a:ext cx="9795925" cy="461664"/>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学習データフィルタリングありだと，正しい文が生成されやすい</a:t>
            </a:r>
          </a:p>
        </p:txBody>
      </p:sp>
      <p:sp>
        <p:nvSpPr>
          <p:cNvPr id="40" name="テキスト ボックス 39">
            <a:extLst>
              <a:ext uri="{FF2B5EF4-FFF2-40B4-BE49-F238E27FC236}">
                <a16:creationId xmlns:a16="http://schemas.microsoft.com/office/drawing/2014/main" id="{8009D9B2-288C-6D2C-A8B3-F12C2F27FE38}"/>
              </a:ext>
            </a:extLst>
          </p:cNvPr>
          <p:cNvSpPr txBox="1"/>
          <p:nvPr/>
        </p:nvSpPr>
        <p:spPr>
          <a:xfrm>
            <a:off x="1736696" y="6295533"/>
            <a:ext cx="9097802"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どちらのフィルタリングも行うことで</a:t>
            </a:r>
            <a:r>
              <a:rPr kumimoji="1" lang="ja-JP" altLang="en-US" sz="2400" dirty="0">
                <a:solidFill>
                  <a:srgbClr val="C00000"/>
                </a:solidFill>
                <a:latin typeface="ＭＳ ゴシック" panose="020B0609070205080204" pitchFamily="49" charset="-128"/>
                <a:ea typeface="ＭＳ ゴシック" panose="020B0609070205080204" pitchFamily="49" charset="-128"/>
              </a:rPr>
              <a:t>共感的な文</a:t>
            </a:r>
            <a:r>
              <a:rPr kumimoji="1" lang="ja-JP" altLang="en-US" sz="2400" dirty="0">
                <a:latin typeface="ＭＳ ゴシック" panose="020B0609070205080204" pitchFamily="49" charset="-128"/>
                <a:ea typeface="ＭＳ ゴシック" panose="020B0609070205080204" pitchFamily="49" charset="-128"/>
              </a:rPr>
              <a:t>が生成される</a:t>
            </a:r>
          </a:p>
        </p:txBody>
      </p:sp>
      <p:grpSp>
        <p:nvGrpSpPr>
          <p:cNvPr id="63" name="グループ化 62">
            <a:extLst>
              <a:ext uri="{FF2B5EF4-FFF2-40B4-BE49-F238E27FC236}">
                <a16:creationId xmlns:a16="http://schemas.microsoft.com/office/drawing/2014/main" id="{D6ECEF6F-AA09-2D03-F9DA-24B2D521746D}"/>
              </a:ext>
            </a:extLst>
          </p:cNvPr>
          <p:cNvGrpSpPr/>
          <p:nvPr/>
        </p:nvGrpSpPr>
        <p:grpSpPr>
          <a:xfrm>
            <a:off x="359555" y="3331704"/>
            <a:ext cx="1377141" cy="3194662"/>
            <a:chOff x="359555" y="3217237"/>
            <a:chExt cx="1377141" cy="3194662"/>
          </a:xfrm>
        </p:grpSpPr>
        <p:grpSp>
          <p:nvGrpSpPr>
            <p:cNvPr id="28" name="グループ化 27">
              <a:extLst>
                <a:ext uri="{FF2B5EF4-FFF2-40B4-BE49-F238E27FC236}">
                  <a16:creationId xmlns:a16="http://schemas.microsoft.com/office/drawing/2014/main" id="{4AE63705-AF13-2F98-1226-3183CB73261F}"/>
                </a:ext>
              </a:extLst>
            </p:cNvPr>
            <p:cNvGrpSpPr/>
            <p:nvPr/>
          </p:nvGrpSpPr>
          <p:grpSpPr>
            <a:xfrm>
              <a:off x="997404" y="4530363"/>
              <a:ext cx="405017" cy="667146"/>
              <a:chOff x="1497306" y="3260432"/>
              <a:chExt cx="405017" cy="667146"/>
            </a:xfrm>
          </p:grpSpPr>
          <p:cxnSp>
            <p:nvCxnSpPr>
              <p:cNvPr id="19" name="直線矢印コネクタ 18">
                <a:extLst>
                  <a:ext uri="{FF2B5EF4-FFF2-40B4-BE49-F238E27FC236}">
                    <a16:creationId xmlns:a16="http://schemas.microsoft.com/office/drawing/2014/main" id="{29EBC807-3296-A989-6719-BD68D92BD3F7}"/>
                  </a:ext>
                </a:extLst>
              </p:cNvPr>
              <p:cNvCxnSpPr>
                <a:cxnSpLocks/>
              </p:cNvCxnSpPr>
              <p:nvPr/>
            </p:nvCxnSpPr>
            <p:spPr>
              <a:xfrm>
                <a:off x="1501541" y="3264664"/>
                <a:ext cx="400782"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995FA4-ECDF-8D63-580E-4BE3F036E51B}"/>
                  </a:ext>
                </a:extLst>
              </p:cNvPr>
              <p:cNvCxnSpPr>
                <a:cxnSpLocks/>
              </p:cNvCxnSpPr>
              <p:nvPr/>
            </p:nvCxnSpPr>
            <p:spPr>
              <a:xfrm>
                <a:off x="1501541" y="3919111"/>
                <a:ext cx="400782"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D994981-76D9-5924-C987-C787F94C1F9E}"/>
                  </a:ext>
                </a:extLst>
              </p:cNvPr>
              <p:cNvCxnSpPr>
                <a:cxnSpLocks/>
              </p:cNvCxnSpPr>
              <p:nvPr/>
            </p:nvCxnSpPr>
            <p:spPr>
              <a:xfrm>
                <a:off x="1497306" y="3260432"/>
                <a:ext cx="0" cy="667146"/>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29" name="グループ化 28">
              <a:extLst>
                <a:ext uri="{FF2B5EF4-FFF2-40B4-BE49-F238E27FC236}">
                  <a16:creationId xmlns:a16="http://schemas.microsoft.com/office/drawing/2014/main" id="{92E1FC3C-F707-F4B3-10BA-F2284B8C1652}"/>
                </a:ext>
              </a:extLst>
            </p:cNvPr>
            <p:cNvGrpSpPr/>
            <p:nvPr/>
          </p:nvGrpSpPr>
          <p:grpSpPr>
            <a:xfrm>
              <a:off x="1001639" y="3217237"/>
              <a:ext cx="400782" cy="667146"/>
              <a:chOff x="1501541" y="3260432"/>
              <a:chExt cx="400782" cy="667146"/>
            </a:xfrm>
          </p:grpSpPr>
          <p:cxnSp>
            <p:nvCxnSpPr>
              <p:cNvPr id="30" name="直線矢印コネクタ 29">
                <a:extLst>
                  <a:ext uri="{FF2B5EF4-FFF2-40B4-BE49-F238E27FC236}">
                    <a16:creationId xmlns:a16="http://schemas.microsoft.com/office/drawing/2014/main" id="{582A0030-B2C2-90E6-D66C-9BB37E1B1FC1}"/>
                  </a:ext>
                </a:extLst>
              </p:cNvPr>
              <p:cNvCxnSpPr>
                <a:cxnSpLocks/>
              </p:cNvCxnSpPr>
              <p:nvPr/>
            </p:nvCxnSpPr>
            <p:spPr>
              <a:xfrm>
                <a:off x="1501541" y="3264664"/>
                <a:ext cx="400782"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57B32F9E-925C-83C3-D20A-8EBD0CC389B8}"/>
                  </a:ext>
                </a:extLst>
              </p:cNvPr>
              <p:cNvCxnSpPr>
                <a:cxnSpLocks/>
              </p:cNvCxnSpPr>
              <p:nvPr/>
            </p:nvCxnSpPr>
            <p:spPr>
              <a:xfrm>
                <a:off x="1501541" y="3919111"/>
                <a:ext cx="400782"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26306A2-EB66-532A-C1C1-B00F8274169C}"/>
                  </a:ext>
                </a:extLst>
              </p:cNvPr>
              <p:cNvCxnSpPr>
                <a:cxnSpLocks/>
              </p:cNvCxnSpPr>
              <p:nvPr/>
            </p:nvCxnSpPr>
            <p:spPr>
              <a:xfrm>
                <a:off x="1505773" y="3260432"/>
                <a:ext cx="0" cy="667146"/>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B5C80DBF-3513-6EB3-1B7D-5EE18B57EFAD}"/>
                </a:ext>
              </a:extLst>
            </p:cNvPr>
            <p:cNvGrpSpPr/>
            <p:nvPr/>
          </p:nvGrpSpPr>
          <p:grpSpPr>
            <a:xfrm>
              <a:off x="359555" y="3479799"/>
              <a:ext cx="1377141" cy="2411152"/>
              <a:chOff x="855224" y="3621630"/>
              <a:chExt cx="1377141" cy="2411167"/>
            </a:xfrm>
          </p:grpSpPr>
          <p:cxnSp>
            <p:nvCxnSpPr>
              <p:cNvPr id="41" name="直線矢印コネクタ 40">
                <a:extLst>
                  <a:ext uri="{FF2B5EF4-FFF2-40B4-BE49-F238E27FC236}">
                    <a16:creationId xmlns:a16="http://schemas.microsoft.com/office/drawing/2014/main" id="{7B61F17B-A40B-DD65-5A4E-E7F09591C710}"/>
                  </a:ext>
                </a:extLst>
              </p:cNvPr>
              <p:cNvCxnSpPr>
                <a:cxnSpLocks/>
              </p:cNvCxnSpPr>
              <p:nvPr/>
            </p:nvCxnSpPr>
            <p:spPr>
              <a:xfrm>
                <a:off x="855224" y="3621630"/>
                <a:ext cx="642082"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F535982-3DE2-5426-D8F1-874BEA8FACAB}"/>
                  </a:ext>
                </a:extLst>
              </p:cNvPr>
              <p:cNvCxnSpPr>
                <a:cxnSpLocks/>
              </p:cNvCxnSpPr>
              <p:nvPr/>
            </p:nvCxnSpPr>
            <p:spPr>
              <a:xfrm>
                <a:off x="855224" y="3621630"/>
                <a:ext cx="0" cy="2411167"/>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C249898-8BB5-5E2C-2F07-673308CB051D}"/>
                  </a:ext>
                </a:extLst>
              </p:cNvPr>
              <p:cNvCxnSpPr>
                <a:cxnSpLocks/>
                <a:endCxn id="39" idx="1"/>
              </p:cNvCxnSpPr>
              <p:nvPr/>
            </p:nvCxnSpPr>
            <p:spPr>
              <a:xfrm>
                <a:off x="855224" y="6032797"/>
                <a:ext cx="1377141"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B49B4D3F-4E7D-DB29-AF02-035C60D6C5D7}"/>
                </a:ext>
              </a:extLst>
            </p:cNvPr>
            <p:cNvCxnSpPr>
              <a:cxnSpLocks/>
            </p:cNvCxnSpPr>
            <p:nvPr/>
          </p:nvCxnSpPr>
          <p:spPr>
            <a:xfrm>
              <a:off x="623168" y="3462020"/>
              <a:ext cx="0" cy="2949879"/>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D945148-2F29-D21C-48EE-1E67E5468AF5}"/>
                </a:ext>
              </a:extLst>
            </p:cNvPr>
            <p:cNvCxnSpPr>
              <a:cxnSpLocks/>
            </p:cNvCxnSpPr>
            <p:nvPr/>
          </p:nvCxnSpPr>
          <p:spPr>
            <a:xfrm>
              <a:off x="623168" y="4825836"/>
              <a:ext cx="374236"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A55D702-69F8-A186-26A0-6D9334C21DD1}"/>
                </a:ext>
              </a:extLst>
            </p:cNvPr>
            <p:cNvCxnSpPr>
              <a:cxnSpLocks/>
              <a:endCxn id="40" idx="1"/>
            </p:cNvCxnSpPr>
            <p:nvPr/>
          </p:nvCxnSpPr>
          <p:spPr>
            <a:xfrm>
              <a:off x="623168" y="6411899"/>
              <a:ext cx="1113528" cy="0"/>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739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17F7017-729F-692A-2802-63CBC707E215}"/>
              </a:ext>
            </a:extLst>
          </p:cNvPr>
          <p:cNvSpPr txBox="1"/>
          <p:nvPr/>
        </p:nvSpPr>
        <p:spPr>
          <a:xfrm>
            <a:off x="258376" y="127435"/>
            <a:ext cx="12052335"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応答文生成例</a:t>
            </a:r>
          </a:p>
        </p:txBody>
      </p:sp>
      <p:graphicFrame>
        <p:nvGraphicFramePr>
          <p:cNvPr id="5" name="表 4">
            <a:extLst>
              <a:ext uri="{FF2B5EF4-FFF2-40B4-BE49-F238E27FC236}">
                <a16:creationId xmlns:a16="http://schemas.microsoft.com/office/drawing/2014/main" id="{EDBDBB91-BDF1-9A19-1C50-0431354668DE}"/>
              </a:ext>
            </a:extLst>
          </p:cNvPr>
          <p:cNvGraphicFramePr>
            <a:graphicFrameLocks noGrp="1"/>
          </p:cNvGraphicFramePr>
          <p:nvPr>
            <p:extLst>
              <p:ext uri="{D42A27DB-BD31-4B8C-83A1-F6EECF244321}">
                <p14:modId xmlns:p14="http://schemas.microsoft.com/office/powerpoint/2010/main" val="2958225569"/>
              </p:ext>
            </p:extLst>
          </p:nvPr>
        </p:nvGraphicFramePr>
        <p:xfrm>
          <a:off x="836930" y="1392144"/>
          <a:ext cx="10518139" cy="2950393"/>
        </p:xfrm>
        <a:graphic>
          <a:graphicData uri="http://schemas.openxmlformats.org/drawingml/2006/table">
            <a:tbl>
              <a:tblPr firstRow="1" bandRow="1">
                <a:tableStyleId>{5C22544A-7EE6-4342-B048-85BDC9FD1C3A}</a:tableStyleId>
              </a:tblPr>
              <a:tblGrid>
                <a:gridCol w="2438327">
                  <a:extLst>
                    <a:ext uri="{9D8B030D-6E8A-4147-A177-3AD203B41FA5}">
                      <a16:colId xmlns:a16="http://schemas.microsoft.com/office/drawing/2014/main" val="3633992019"/>
                    </a:ext>
                  </a:extLst>
                </a:gridCol>
                <a:gridCol w="4039906">
                  <a:extLst>
                    <a:ext uri="{9D8B030D-6E8A-4147-A177-3AD203B41FA5}">
                      <a16:colId xmlns:a16="http://schemas.microsoft.com/office/drawing/2014/main" val="2576202756"/>
                    </a:ext>
                  </a:extLst>
                </a:gridCol>
                <a:gridCol w="4039906">
                  <a:extLst>
                    <a:ext uri="{9D8B030D-6E8A-4147-A177-3AD203B41FA5}">
                      <a16:colId xmlns:a16="http://schemas.microsoft.com/office/drawing/2014/main" val="3586724877"/>
                    </a:ext>
                  </a:extLst>
                </a:gridCol>
              </a:tblGrid>
              <a:tr h="379273">
                <a:tc>
                  <a:txBody>
                    <a:bodyPr/>
                    <a:lstStyle/>
                    <a:p>
                      <a:pPr algn="ct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先行発話</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応答文</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8397985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rPr>
                        <a:t>生成例</a:t>
                      </a:r>
                      <a:r>
                        <a:rPr kumimoji="1" lang="en-US" altLang="ja-JP" sz="1800" b="1" dirty="0">
                          <a:solidFill>
                            <a:schemeClr val="tx1"/>
                          </a:solidFill>
                        </a:rPr>
                        <a:t>1</a:t>
                      </a: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近くの駅で高校の友達と</a:t>
                      </a:r>
                      <a:endParaRPr lang="en-US" altLang="ja-JP" sz="1800" dirty="0">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再会して、驚いたよ。</a:t>
                      </a:r>
                      <a:endParaRPr kumimoji="1" lang="ja-JP" altLang="en-US" sz="1800" dirty="0">
                        <a:solidFill>
                          <a:schemeClr val="tx1"/>
                        </a:solidFill>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lang="ja-JP" altLang="en-US" sz="1800" dirty="0">
                          <a:latin typeface="ＭＳ ゴシック" panose="020B0609070205080204" pitchFamily="49" charset="-128"/>
                          <a:ea typeface="ＭＳ ゴシック" panose="020B0609070205080204" pitchFamily="49" charset="-128"/>
                        </a:rPr>
                        <a:t>うわーすごいねえ</a:t>
                      </a: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85881341"/>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rPr>
                        <a:t>生成例</a:t>
                      </a:r>
                      <a:r>
                        <a:rPr kumimoji="1" lang="en-US" altLang="ja-JP" sz="1800" b="1" dirty="0">
                          <a:solidFill>
                            <a:schemeClr val="tx1"/>
                          </a:solidFill>
                        </a:rPr>
                        <a:t>2</a:t>
                      </a: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道を歩いていたら前の人が</a:t>
                      </a:r>
                      <a:endParaRPr lang="en-US" altLang="ja-JP" sz="1800" dirty="0">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ゴミを投げ捨てた</a:t>
                      </a:r>
                      <a:endParaRPr kumimoji="1" lang="ja-JP" altLang="en-US" sz="1800"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lang="ja-JP" altLang="en-US" sz="1800" dirty="0">
                          <a:latin typeface="ＭＳ ゴシック" panose="020B0609070205080204" pitchFamily="49" charset="-128"/>
                          <a:ea typeface="ＭＳ ゴシック" panose="020B0609070205080204" pitchFamily="49" charset="-128"/>
                        </a:rPr>
                        <a:t>うん、それはねーや</a:t>
                      </a: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77832620"/>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rPr>
                        <a:t>生成例</a:t>
                      </a:r>
                      <a:r>
                        <a:rPr kumimoji="1" lang="en-US" altLang="ja-JP" sz="1800" b="1" dirty="0">
                          <a:solidFill>
                            <a:schemeClr val="tx1"/>
                          </a:solidFill>
                        </a:rPr>
                        <a:t>3</a:t>
                      </a: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この前、久しぶりのドライブに</a:t>
                      </a:r>
                      <a:endParaRPr lang="en-US" altLang="ja-JP" sz="1800" dirty="0">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行ったんだ</a:t>
                      </a:r>
                      <a:endParaRPr kumimoji="1" lang="ja-JP" altLang="en-US" sz="1800"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lang="ja-JP" altLang="en-US" sz="1800" dirty="0">
                          <a:latin typeface="ＭＳ ゴシック" panose="020B0609070205080204" pitchFamily="49" charset="-128"/>
                          <a:ea typeface="ＭＳ ゴシック" panose="020B0609070205080204" pitchFamily="49" charset="-128"/>
                        </a:rPr>
                        <a:t>うんーいいね</a:t>
                      </a: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182034671"/>
                  </a:ext>
                </a:extLst>
              </a:tr>
              <a:tr h="46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latin typeface="ＭＳ ゴシック" panose="020B0609070205080204" pitchFamily="49" charset="-128"/>
                          <a:ea typeface="ＭＳ ゴシック" panose="020B0609070205080204" pitchFamily="49" charset="-128"/>
                        </a:rPr>
                        <a:t>良い点</a:t>
                      </a:r>
                      <a:endParaRPr kumimoji="1" lang="ja-JP" altLang="en-US" sz="20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rgbClr val="FFCCCC"/>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solidFill>
                            <a:srgbClr val="C00000"/>
                          </a:solidFill>
                          <a:latin typeface="ＭＳ ゴシック" panose="020B0609070205080204" pitchFamily="49" charset="-128"/>
                          <a:ea typeface="ＭＳ ゴシック" panose="020B0609070205080204" pitchFamily="49" charset="-128"/>
                        </a:rPr>
                        <a:t>相手の感情</a:t>
                      </a:r>
                      <a:r>
                        <a:rPr lang="ja-JP" altLang="en-US" sz="2000" b="1" dirty="0">
                          <a:solidFill>
                            <a:srgbClr val="C00000"/>
                          </a:solidFill>
                          <a:latin typeface="ＭＳ ゴシック" panose="020B0609070205080204" pitchFamily="49" charset="-128"/>
                          <a:ea typeface="ＭＳ ゴシック" panose="020B0609070205080204" pitchFamily="49" charset="-128"/>
                        </a:rPr>
                        <a:t>をくみ取った</a:t>
                      </a:r>
                      <a:r>
                        <a:rPr kumimoji="1" lang="ja-JP" altLang="en-US" sz="2000" b="1" dirty="0">
                          <a:latin typeface="ＭＳ ゴシック" panose="020B0609070205080204" pitchFamily="49" charset="-128"/>
                          <a:ea typeface="ＭＳ ゴシック" panose="020B0609070205080204" pitchFamily="49" charset="-128"/>
                        </a:rPr>
                        <a:t>共感的な発話が得られる</a:t>
                      </a:r>
                      <a:endParaRPr kumimoji="1" lang="en-US" altLang="ja-JP" sz="2000" b="1" dirty="0">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hMerge="1">
                  <a:txBody>
                    <a:bodyPr/>
                    <a:lstStyle/>
                    <a:p>
                      <a:pPr algn="ct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706008028"/>
                  </a:ext>
                </a:extLst>
              </a:tr>
            </a:tbl>
          </a:graphicData>
        </a:graphic>
      </p:graphicFrame>
      <p:sp>
        <p:nvSpPr>
          <p:cNvPr id="3" name="スライド番号プレースホルダー 2">
            <a:extLst>
              <a:ext uri="{FF2B5EF4-FFF2-40B4-BE49-F238E27FC236}">
                <a16:creationId xmlns:a16="http://schemas.microsoft.com/office/drawing/2014/main" id="{241DF461-7674-D03F-DD68-2481CF605E70}"/>
              </a:ext>
            </a:extLst>
          </p:cNvPr>
          <p:cNvSpPr>
            <a:spLocks noGrp="1"/>
          </p:cNvSpPr>
          <p:nvPr>
            <p:ph type="sldNum" sz="quarter" idx="12"/>
          </p:nvPr>
        </p:nvSpPr>
        <p:spPr/>
        <p:txBody>
          <a:bodyPr/>
          <a:lstStyle/>
          <a:p>
            <a:fld id="{5B6C089B-A106-4657-A463-66A469B70B37}" type="slidenum">
              <a:rPr kumimoji="1" lang="ja-JP" altLang="en-US" smtClean="0"/>
              <a:t>23</a:t>
            </a:fld>
            <a:endParaRPr kumimoji="1" lang="ja-JP" altLang="en-US"/>
          </a:p>
        </p:txBody>
      </p:sp>
      <p:graphicFrame>
        <p:nvGraphicFramePr>
          <p:cNvPr id="10" name="表 9">
            <a:extLst>
              <a:ext uri="{FF2B5EF4-FFF2-40B4-BE49-F238E27FC236}">
                <a16:creationId xmlns:a16="http://schemas.microsoft.com/office/drawing/2014/main" id="{4DE9E1BB-1EA7-3889-44D1-3C8E51B83A5A}"/>
              </a:ext>
            </a:extLst>
          </p:cNvPr>
          <p:cNvGraphicFramePr>
            <a:graphicFrameLocks noGrp="1"/>
          </p:cNvGraphicFramePr>
          <p:nvPr>
            <p:extLst>
              <p:ext uri="{D42A27DB-BD31-4B8C-83A1-F6EECF244321}">
                <p14:modId xmlns:p14="http://schemas.microsoft.com/office/powerpoint/2010/main" val="2573803805"/>
              </p:ext>
            </p:extLst>
          </p:nvPr>
        </p:nvGraphicFramePr>
        <p:xfrm>
          <a:off x="836930" y="4468429"/>
          <a:ext cx="10518139" cy="2285353"/>
        </p:xfrm>
        <a:graphic>
          <a:graphicData uri="http://schemas.openxmlformats.org/drawingml/2006/table">
            <a:tbl>
              <a:tblPr firstRow="1" bandRow="1">
                <a:tableStyleId>{5C22544A-7EE6-4342-B048-85BDC9FD1C3A}</a:tableStyleId>
              </a:tblPr>
              <a:tblGrid>
                <a:gridCol w="2438327">
                  <a:extLst>
                    <a:ext uri="{9D8B030D-6E8A-4147-A177-3AD203B41FA5}">
                      <a16:colId xmlns:a16="http://schemas.microsoft.com/office/drawing/2014/main" val="3633992019"/>
                    </a:ext>
                  </a:extLst>
                </a:gridCol>
                <a:gridCol w="4039906">
                  <a:extLst>
                    <a:ext uri="{9D8B030D-6E8A-4147-A177-3AD203B41FA5}">
                      <a16:colId xmlns:a16="http://schemas.microsoft.com/office/drawing/2014/main" val="2576202756"/>
                    </a:ext>
                  </a:extLst>
                </a:gridCol>
                <a:gridCol w="4039906">
                  <a:extLst>
                    <a:ext uri="{9D8B030D-6E8A-4147-A177-3AD203B41FA5}">
                      <a16:colId xmlns:a16="http://schemas.microsoft.com/office/drawing/2014/main" val="3586724877"/>
                    </a:ext>
                  </a:extLst>
                </a:gridCol>
              </a:tblGrid>
              <a:tr h="379273">
                <a:tc>
                  <a:txBody>
                    <a:bodyPr/>
                    <a:lstStyle/>
                    <a:p>
                      <a:pPr algn="ct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先行発話</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800" b="1" dirty="0">
                          <a:solidFill>
                            <a:schemeClr val="tx1"/>
                          </a:solidFill>
                        </a:rPr>
                        <a:t>応答文</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8397985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rPr>
                        <a:t>生成例</a:t>
                      </a:r>
                      <a:r>
                        <a:rPr kumimoji="1" lang="en-US" altLang="ja-JP" sz="1800" b="1" dirty="0">
                          <a:solidFill>
                            <a:schemeClr val="tx1"/>
                          </a:solidFill>
                        </a:rPr>
                        <a:t>1</a:t>
                      </a: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algn="ctr" fontAlgn="b"/>
                      <a:r>
                        <a:rPr lang="ja-JP" altLang="en-US" sz="1800" dirty="0">
                          <a:latin typeface="ＭＳ ゴシック" panose="020B0609070205080204" pitchFamily="49" charset="-128"/>
                          <a:ea typeface="ＭＳ ゴシック" panose="020B0609070205080204" pitchFamily="49" charset="-128"/>
                        </a:rPr>
                        <a:t>信頼していた上司の嫌な一面を</a:t>
                      </a:r>
                      <a:endParaRPr lang="en-US" altLang="ja-JP" sz="1800" dirty="0">
                        <a:latin typeface="ＭＳ ゴシック" panose="020B0609070205080204" pitchFamily="49" charset="-128"/>
                        <a:ea typeface="ＭＳ ゴシック" panose="020B0609070205080204" pitchFamily="49" charset="-128"/>
                      </a:endParaRPr>
                    </a:p>
                    <a:p>
                      <a:pPr algn="ctr" fontAlgn="b"/>
                      <a:r>
                        <a:rPr lang="ja-JP" altLang="en-US" sz="1800" dirty="0">
                          <a:latin typeface="ＭＳ ゴシック" panose="020B0609070205080204" pitchFamily="49" charset="-128"/>
                          <a:ea typeface="ＭＳ ゴシック" panose="020B0609070205080204" pitchFamily="49" charset="-128"/>
                        </a:rPr>
                        <a:t>見ちゃったんだ</a:t>
                      </a:r>
                      <a:endParaRPr lang="ja-JP" altLang="en-US" sz="18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ふーん、そう</a:t>
                      </a: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85881341"/>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solidFill>
                        </a:rPr>
                        <a:t>生成例</a:t>
                      </a:r>
                      <a:r>
                        <a:rPr kumimoji="1" lang="en-US" altLang="ja-JP" sz="1800" b="1" dirty="0">
                          <a:solidFill>
                            <a:schemeClr val="tx1"/>
                          </a:solidFill>
                        </a:rPr>
                        <a:t>2</a:t>
                      </a:r>
                      <a:endParaRPr kumimoji="1" lang="ja-JP" altLang="en-US" sz="1800" b="1" dirty="0">
                        <a:solidFill>
                          <a:schemeClr val="tx1"/>
                        </a:solidFill>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昨日のデート、彼氏が寝坊して</a:t>
                      </a:r>
                      <a:endParaRPr lang="en-US" altLang="ja-JP" sz="1800" dirty="0">
                        <a:latin typeface="ＭＳ ゴシック" panose="020B0609070205080204" pitchFamily="49" charset="-128"/>
                        <a:ea typeface="ＭＳ ゴシック" panose="020B0609070205080204"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latin typeface="ＭＳ ゴシック" panose="020B0609070205080204" pitchFamily="49" charset="-128"/>
                          <a:ea typeface="ＭＳ ゴシック" panose="020B0609070205080204" pitchFamily="49" charset="-128"/>
                        </a:rPr>
                        <a:t>デートに来なかったの</a:t>
                      </a:r>
                      <a:endParaRPr kumimoji="1" lang="ja-JP" altLang="en-US" sz="1800"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a:r>
                        <a:rPr kumimoji="1" lang="ja-JP" altLang="en-US" sz="1800" b="0" dirty="0">
                          <a:solidFill>
                            <a:schemeClr val="tx1"/>
                          </a:solidFill>
                          <a:latin typeface="ＭＳ ゴシック" panose="020B0609070205080204" pitchFamily="49" charset="-128"/>
                          <a:ea typeface="ＭＳ ゴシック" panose="020B0609070205080204" pitchFamily="49" charset="-128"/>
                        </a:rPr>
                        <a:t>そう</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77832620"/>
                  </a:ext>
                </a:extLst>
              </a:tr>
              <a:tr h="50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dirty="0">
                          <a:solidFill>
                            <a:schemeClr val="tx1"/>
                          </a:solidFill>
                          <a:latin typeface="ＭＳ ゴシック" panose="020B0609070205080204" pitchFamily="49" charset="-128"/>
                          <a:ea typeface="ＭＳ ゴシック" panose="020B0609070205080204" pitchFamily="49" charset="-128"/>
                        </a:rPr>
                        <a:t>課題</a:t>
                      </a: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solidFill>
                      <a:schemeClr val="accent1">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1" dirty="0">
                          <a:latin typeface="ＭＳ ゴシック" panose="020B0609070205080204" pitchFamily="49" charset="-128"/>
                          <a:ea typeface="ＭＳ ゴシック" panose="020B0609070205080204" pitchFamily="49" charset="-128"/>
                        </a:rPr>
                        <a:t>質問等で</a:t>
                      </a:r>
                      <a:r>
                        <a:rPr lang="ja-JP" altLang="en-US" sz="2000" b="1" dirty="0">
                          <a:solidFill>
                            <a:srgbClr val="C00000"/>
                          </a:solidFill>
                          <a:latin typeface="ＭＳ ゴシック" panose="020B0609070205080204" pitchFamily="49" charset="-128"/>
                          <a:ea typeface="ＭＳ ゴシック" panose="020B0609070205080204" pitchFamily="49" charset="-128"/>
                        </a:rPr>
                        <a:t>相手の話を広げる</a:t>
                      </a:r>
                      <a:r>
                        <a:rPr lang="ja-JP" altLang="en-US" sz="2000" b="1" dirty="0">
                          <a:latin typeface="ＭＳ ゴシック" panose="020B0609070205080204" pitchFamily="49" charset="-128"/>
                          <a:ea typeface="ＭＳ ゴシック" panose="020B0609070205080204" pitchFamily="49" charset="-128"/>
                        </a:rPr>
                        <a:t>ような共感的な発話はできない</a:t>
                      </a:r>
                      <a:endParaRPr kumimoji="1" lang="ja-JP" altLang="en-US" sz="2000" b="1" dirty="0">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hMerge="1">
                  <a:txBody>
                    <a:bodyPr/>
                    <a:lstStyle/>
                    <a:p>
                      <a:pPr algn="ctr"/>
                      <a:endParaRPr kumimoji="1" lang="ja-JP" altLang="en-US" sz="1800" b="1" dirty="0">
                        <a:solidFill>
                          <a:schemeClr val="tx1"/>
                        </a:solidFill>
                        <a:latin typeface="ＭＳ ゴシック" panose="020B0609070205080204" pitchFamily="49" charset="-128"/>
                        <a:ea typeface="ＭＳ ゴシック" panose="020B0609070205080204" pitchFamily="49" charset="-128"/>
                      </a:endParaRPr>
                    </a:p>
                  </a:txBody>
                  <a:tcPr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725462968"/>
                  </a:ext>
                </a:extLst>
              </a:tr>
            </a:tbl>
          </a:graphicData>
        </a:graphic>
      </p:graphicFrame>
      <p:pic>
        <p:nvPicPr>
          <p:cNvPr id="1028" name="Picture 4" descr="【最新】 バツ イラスト 無料 ~ イラスト画像ギャラリー">
            <a:extLst>
              <a:ext uri="{FF2B5EF4-FFF2-40B4-BE49-F238E27FC236}">
                <a16:creationId xmlns:a16="http://schemas.microsoft.com/office/drawing/2014/main" id="{65EA104D-9961-2FBE-8041-4E055B515C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673"/>
          <a:stretch/>
        </p:blipFill>
        <p:spPr bwMode="auto">
          <a:xfrm>
            <a:off x="505882" y="5845679"/>
            <a:ext cx="1269046" cy="9081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山旅スクール＞山でのマナーを考えよう～登山マナー〇×クイズ～ - クラブログ ～スタッフブログ～｜クラブツーリズム">
            <a:extLst>
              <a:ext uri="{FF2B5EF4-FFF2-40B4-BE49-F238E27FC236}">
                <a16:creationId xmlns:a16="http://schemas.microsoft.com/office/drawing/2014/main" id="{14D6DBC1-7CE6-BCAD-C04C-6B1380699F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4586"/>
          <a:stretch/>
        </p:blipFill>
        <p:spPr bwMode="auto">
          <a:xfrm flipH="1">
            <a:off x="466487" y="3429000"/>
            <a:ext cx="1236454" cy="90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2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B402363-E351-CD41-EDE5-747D6F8BE0A5}"/>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DB22947-1795-090C-8298-0FC49345D4CE}"/>
              </a:ext>
            </a:extLst>
          </p:cNvPr>
          <p:cNvSpPr txBox="1"/>
          <p:nvPr/>
        </p:nvSpPr>
        <p:spPr>
          <a:xfrm>
            <a:off x="239126" y="99383"/>
            <a:ext cx="6678509" cy="1015663"/>
          </a:xfrm>
          <a:prstGeom prst="rect">
            <a:avLst/>
          </a:prstGeom>
          <a:no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まとめ</a:t>
            </a:r>
          </a:p>
        </p:txBody>
      </p:sp>
      <p:sp>
        <p:nvSpPr>
          <p:cNvPr id="5" name="テキスト ボックス 4">
            <a:extLst>
              <a:ext uri="{FF2B5EF4-FFF2-40B4-BE49-F238E27FC236}">
                <a16:creationId xmlns:a16="http://schemas.microsoft.com/office/drawing/2014/main" id="{15C15C4F-267C-D9EF-D0CC-61231E603FC3}"/>
              </a:ext>
            </a:extLst>
          </p:cNvPr>
          <p:cNvSpPr txBox="1"/>
          <p:nvPr/>
        </p:nvSpPr>
        <p:spPr>
          <a:xfrm>
            <a:off x="538663" y="1543507"/>
            <a:ext cx="111146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・共感的な応答文をえるためユーザの感情に着目して研究を行った</a:t>
            </a:r>
          </a:p>
        </p:txBody>
      </p:sp>
      <p:sp>
        <p:nvSpPr>
          <p:cNvPr id="6" name="テキスト ボックス 5">
            <a:extLst>
              <a:ext uri="{FF2B5EF4-FFF2-40B4-BE49-F238E27FC236}">
                <a16:creationId xmlns:a16="http://schemas.microsoft.com/office/drawing/2014/main" id="{282FA385-37A8-5A78-878A-151460CA4DF0}"/>
              </a:ext>
            </a:extLst>
          </p:cNvPr>
          <p:cNvSpPr txBox="1"/>
          <p:nvPr/>
        </p:nvSpPr>
        <p:spPr>
          <a:xfrm>
            <a:off x="538663" y="2171838"/>
            <a:ext cx="111146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・より共感的な応答文をえるために二段階のフィルタリングを行った</a:t>
            </a:r>
          </a:p>
        </p:txBody>
      </p:sp>
      <p:sp>
        <p:nvSpPr>
          <p:cNvPr id="7" name="テキスト ボックス 6">
            <a:extLst>
              <a:ext uri="{FF2B5EF4-FFF2-40B4-BE49-F238E27FC236}">
                <a16:creationId xmlns:a16="http://schemas.microsoft.com/office/drawing/2014/main" id="{3FAFE9AA-A548-546C-92E1-B1CED45848CB}"/>
              </a:ext>
            </a:extLst>
          </p:cNvPr>
          <p:cNvSpPr txBox="1"/>
          <p:nvPr/>
        </p:nvSpPr>
        <p:spPr>
          <a:xfrm>
            <a:off x="538663" y="3474647"/>
            <a:ext cx="111146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・２段階のフィルタリングで共感的な応答生成が可能になることが分かった</a:t>
            </a:r>
          </a:p>
        </p:txBody>
      </p:sp>
      <p:sp>
        <p:nvSpPr>
          <p:cNvPr id="9" name="テキスト ボックス 8">
            <a:extLst>
              <a:ext uri="{FF2B5EF4-FFF2-40B4-BE49-F238E27FC236}">
                <a16:creationId xmlns:a16="http://schemas.microsoft.com/office/drawing/2014/main" id="{9D1A474C-0107-3F20-BDE9-D6479EFE2B26}"/>
              </a:ext>
            </a:extLst>
          </p:cNvPr>
          <p:cNvSpPr txBox="1"/>
          <p:nvPr/>
        </p:nvSpPr>
        <p:spPr>
          <a:xfrm>
            <a:off x="538663" y="2828559"/>
            <a:ext cx="111146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・４つのパターンのフィルタリング方法を比較した</a:t>
            </a:r>
          </a:p>
        </p:txBody>
      </p:sp>
      <p:sp>
        <p:nvSpPr>
          <p:cNvPr id="10" name="スライド番号プレースホルダー 9">
            <a:extLst>
              <a:ext uri="{FF2B5EF4-FFF2-40B4-BE49-F238E27FC236}">
                <a16:creationId xmlns:a16="http://schemas.microsoft.com/office/drawing/2014/main" id="{C8E9771C-4A3A-D6B5-0400-92A8E8B07827}"/>
              </a:ext>
            </a:extLst>
          </p:cNvPr>
          <p:cNvSpPr>
            <a:spLocks noGrp="1"/>
          </p:cNvSpPr>
          <p:nvPr>
            <p:ph type="sldNum" sz="quarter" idx="12"/>
          </p:nvPr>
        </p:nvSpPr>
        <p:spPr/>
        <p:txBody>
          <a:bodyPr/>
          <a:lstStyle/>
          <a:p>
            <a:fld id="{5B6C089B-A106-4657-A463-66A469B70B37}"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A325FD2E-5418-3556-0092-B3483197CE23}"/>
              </a:ext>
            </a:extLst>
          </p:cNvPr>
          <p:cNvSpPr txBox="1"/>
          <p:nvPr/>
        </p:nvSpPr>
        <p:spPr>
          <a:xfrm>
            <a:off x="370221" y="4056567"/>
            <a:ext cx="1366337" cy="523220"/>
          </a:xfrm>
          <a:prstGeom prst="rect">
            <a:avLst/>
          </a:prstGeom>
          <a:noFill/>
        </p:spPr>
        <p:txBody>
          <a:bodyPr wrap="square">
            <a:spAutoFit/>
          </a:bodyPr>
          <a:lstStyle/>
          <a:p>
            <a:r>
              <a:rPr lang="ja-JP" altLang="en-US" sz="2800" dirty="0">
                <a:latin typeface="ＭＳ ゴシック" panose="020B0609070205080204" pitchFamily="49" charset="-128"/>
                <a:ea typeface="ＭＳ ゴシック" panose="020B0609070205080204" pitchFamily="49" charset="-128"/>
              </a:rPr>
              <a:t>課題</a:t>
            </a:r>
          </a:p>
        </p:txBody>
      </p:sp>
      <p:sp>
        <p:nvSpPr>
          <p:cNvPr id="8" name="テキスト ボックス 7">
            <a:extLst>
              <a:ext uri="{FF2B5EF4-FFF2-40B4-BE49-F238E27FC236}">
                <a16:creationId xmlns:a16="http://schemas.microsoft.com/office/drawing/2014/main" id="{3B6FAB32-24B2-2AD4-5BBB-5859D8EB29AF}"/>
              </a:ext>
            </a:extLst>
          </p:cNvPr>
          <p:cNvSpPr txBox="1"/>
          <p:nvPr/>
        </p:nvSpPr>
        <p:spPr>
          <a:xfrm>
            <a:off x="522621" y="4572289"/>
            <a:ext cx="791953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・感情分類器の精度</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ラベルによって低いものがある</a:t>
            </a:r>
            <a:r>
              <a:rPr lang="en-US" altLang="ja-JP" sz="2400" dirty="0">
                <a:latin typeface="ＭＳ ゴシック" panose="020B0609070205080204" pitchFamily="49" charset="-128"/>
                <a:ea typeface="ＭＳ ゴシック" panose="020B0609070205080204" pitchFamily="49" charset="-128"/>
              </a:rPr>
              <a:t>)</a:t>
            </a:r>
            <a:endParaRPr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7525D4CB-6D66-77A2-CDD9-A2C352731687}"/>
              </a:ext>
            </a:extLst>
          </p:cNvPr>
          <p:cNvSpPr txBox="1"/>
          <p:nvPr/>
        </p:nvSpPr>
        <p:spPr>
          <a:xfrm>
            <a:off x="522620" y="5150041"/>
            <a:ext cx="791953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・単調な応答文ばかりが生成される傾向にある</a:t>
            </a:r>
          </a:p>
        </p:txBody>
      </p:sp>
      <p:sp>
        <p:nvSpPr>
          <p:cNvPr id="12" name="テキスト ボックス 11">
            <a:extLst>
              <a:ext uri="{FF2B5EF4-FFF2-40B4-BE49-F238E27FC236}">
                <a16:creationId xmlns:a16="http://schemas.microsoft.com/office/drawing/2014/main" id="{F6901464-E30F-BA0E-4A57-1B7F7E7EE895}"/>
              </a:ext>
            </a:extLst>
          </p:cNvPr>
          <p:cNvSpPr txBox="1"/>
          <p:nvPr/>
        </p:nvSpPr>
        <p:spPr>
          <a:xfrm>
            <a:off x="522619" y="5694754"/>
            <a:ext cx="791953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・データが少ない</a:t>
            </a:r>
          </a:p>
        </p:txBody>
      </p:sp>
      <p:sp>
        <p:nvSpPr>
          <p:cNvPr id="13" name="テキスト ボックス 12">
            <a:extLst>
              <a:ext uri="{FF2B5EF4-FFF2-40B4-BE49-F238E27FC236}">
                <a16:creationId xmlns:a16="http://schemas.microsoft.com/office/drawing/2014/main" id="{403C3706-868C-BAF3-98FB-69A61C4AD618}"/>
              </a:ext>
            </a:extLst>
          </p:cNvPr>
          <p:cNvSpPr txBox="1"/>
          <p:nvPr/>
        </p:nvSpPr>
        <p:spPr>
          <a:xfrm>
            <a:off x="522619" y="6211684"/>
            <a:ext cx="791953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・応答文の多様性の評価</a:t>
            </a:r>
          </a:p>
        </p:txBody>
      </p:sp>
    </p:spTree>
    <p:extLst>
      <p:ext uri="{BB962C8B-B14F-4D97-AF65-F5344CB8AC3E}">
        <p14:creationId xmlns:p14="http://schemas.microsoft.com/office/powerpoint/2010/main" val="300996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BDD840-D5F6-1707-592D-3151BCB41166}"/>
              </a:ext>
            </a:extLst>
          </p:cNvPr>
          <p:cNvSpPr>
            <a:spLocks noGrp="1"/>
          </p:cNvSpPr>
          <p:nvPr>
            <p:ph type="sldNum" sz="quarter" idx="12"/>
          </p:nvPr>
        </p:nvSpPr>
        <p:spPr/>
        <p:txBody>
          <a:bodyPr/>
          <a:lstStyle/>
          <a:p>
            <a:fld id="{5B6C089B-A106-4657-A463-66A469B70B37}" type="slidenum">
              <a:rPr kumimoji="1" lang="ja-JP" altLang="en-US" smtClean="0"/>
              <a:t>25</a:t>
            </a:fld>
            <a:endParaRPr kumimoji="1" lang="ja-JP" altLang="en-US"/>
          </a:p>
        </p:txBody>
      </p:sp>
    </p:spTree>
    <p:extLst>
      <p:ext uri="{BB962C8B-B14F-4D97-AF65-F5344CB8AC3E}">
        <p14:creationId xmlns:p14="http://schemas.microsoft.com/office/powerpoint/2010/main" val="668839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001A639-1BE7-2B33-A859-F45109A178D1}"/>
              </a:ext>
            </a:extLst>
          </p:cNvPr>
          <p:cNvSpPr>
            <a:spLocks noGrp="1"/>
          </p:cNvSpPr>
          <p:nvPr>
            <p:ph type="sldNum" sz="quarter" idx="12"/>
          </p:nvPr>
        </p:nvSpPr>
        <p:spPr/>
        <p:txBody>
          <a:bodyPr/>
          <a:lstStyle/>
          <a:p>
            <a:fld id="{5B6C089B-A106-4657-A463-66A469B70B37}" type="slidenum">
              <a:rPr kumimoji="1" lang="ja-JP" altLang="en-US" smtClean="0"/>
              <a:t>26</a:t>
            </a:fld>
            <a:endParaRPr kumimoji="1" lang="ja-JP" altLang="en-US"/>
          </a:p>
        </p:txBody>
      </p:sp>
      <p:sp>
        <p:nvSpPr>
          <p:cNvPr id="3" name="正方形/長方形 2">
            <a:extLst>
              <a:ext uri="{FF2B5EF4-FFF2-40B4-BE49-F238E27FC236}">
                <a16:creationId xmlns:a16="http://schemas.microsoft.com/office/drawing/2014/main" id="{81BCF1E7-C22B-8299-0C1A-94FE43E699E3}"/>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D9918CD-84A5-B468-7064-1EC3E439B16C}"/>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graphicFrame>
        <p:nvGraphicFramePr>
          <p:cNvPr id="5" name="表 34">
            <a:extLst>
              <a:ext uri="{FF2B5EF4-FFF2-40B4-BE49-F238E27FC236}">
                <a16:creationId xmlns:a16="http://schemas.microsoft.com/office/drawing/2014/main" id="{3D452B70-9DCC-4882-97C4-6E3442C6F6F1}"/>
              </a:ext>
            </a:extLst>
          </p:cNvPr>
          <p:cNvGraphicFramePr>
            <a:graphicFrameLocks noGrp="1"/>
          </p:cNvGraphicFramePr>
          <p:nvPr>
            <p:extLst>
              <p:ext uri="{D42A27DB-BD31-4B8C-83A1-F6EECF244321}">
                <p14:modId xmlns:p14="http://schemas.microsoft.com/office/powerpoint/2010/main" val="919269778"/>
              </p:ext>
            </p:extLst>
          </p:nvPr>
        </p:nvGraphicFramePr>
        <p:xfrm>
          <a:off x="465811" y="1517774"/>
          <a:ext cx="10887989" cy="1005840"/>
        </p:xfrm>
        <a:graphic>
          <a:graphicData uri="http://schemas.openxmlformats.org/drawingml/2006/table">
            <a:tbl>
              <a:tblPr firstRow="1" bandRow="1">
                <a:tableStyleId>{5C22544A-7EE6-4342-B048-85BDC9FD1C3A}</a:tableStyleId>
              </a:tblPr>
              <a:tblGrid>
                <a:gridCol w="843989">
                  <a:extLst>
                    <a:ext uri="{9D8B030D-6E8A-4147-A177-3AD203B41FA5}">
                      <a16:colId xmlns:a16="http://schemas.microsoft.com/office/drawing/2014/main" val="529532794"/>
                    </a:ext>
                  </a:extLst>
                </a:gridCol>
                <a:gridCol w="1116000">
                  <a:extLst>
                    <a:ext uri="{9D8B030D-6E8A-4147-A177-3AD203B41FA5}">
                      <a16:colId xmlns:a16="http://schemas.microsoft.com/office/drawing/2014/main" val="2219802188"/>
                    </a:ext>
                  </a:extLst>
                </a:gridCol>
                <a:gridCol w="1116000">
                  <a:extLst>
                    <a:ext uri="{9D8B030D-6E8A-4147-A177-3AD203B41FA5}">
                      <a16:colId xmlns:a16="http://schemas.microsoft.com/office/drawing/2014/main" val="3188575372"/>
                    </a:ext>
                  </a:extLst>
                </a:gridCol>
                <a:gridCol w="1116000">
                  <a:extLst>
                    <a:ext uri="{9D8B030D-6E8A-4147-A177-3AD203B41FA5}">
                      <a16:colId xmlns:a16="http://schemas.microsoft.com/office/drawing/2014/main" val="3855855328"/>
                    </a:ext>
                  </a:extLst>
                </a:gridCol>
                <a:gridCol w="1116000">
                  <a:extLst>
                    <a:ext uri="{9D8B030D-6E8A-4147-A177-3AD203B41FA5}">
                      <a16:colId xmlns:a16="http://schemas.microsoft.com/office/drawing/2014/main" val="305276165"/>
                    </a:ext>
                  </a:extLst>
                </a:gridCol>
                <a:gridCol w="1116000">
                  <a:extLst>
                    <a:ext uri="{9D8B030D-6E8A-4147-A177-3AD203B41FA5}">
                      <a16:colId xmlns:a16="http://schemas.microsoft.com/office/drawing/2014/main" val="1231531955"/>
                    </a:ext>
                  </a:extLst>
                </a:gridCol>
                <a:gridCol w="1116000">
                  <a:extLst>
                    <a:ext uri="{9D8B030D-6E8A-4147-A177-3AD203B41FA5}">
                      <a16:colId xmlns:a16="http://schemas.microsoft.com/office/drawing/2014/main" val="374069613"/>
                    </a:ext>
                  </a:extLst>
                </a:gridCol>
                <a:gridCol w="1116000">
                  <a:extLst>
                    <a:ext uri="{9D8B030D-6E8A-4147-A177-3AD203B41FA5}">
                      <a16:colId xmlns:a16="http://schemas.microsoft.com/office/drawing/2014/main" val="2763327438"/>
                    </a:ext>
                  </a:extLst>
                </a:gridCol>
                <a:gridCol w="1116000">
                  <a:extLst>
                    <a:ext uri="{9D8B030D-6E8A-4147-A177-3AD203B41FA5}">
                      <a16:colId xmlns:a16="http://schemas.microsoft.com/office/drawing/2014/main" val="143563105"/>
                    </a:ext>
                  </a:extLst>
                </a:gridCol>
                <a:gridCol w="1116000">
                  <a:extLst>
                    <a:ext uri="{9D8B030D-6E8A-4147-A177-3AD203B41FA5}">
                      <a16:colId xmlns:a16="http://schemas.microsoft.com/office/drawing/2014/main" val="1074939249"/>
                    </a:ext>
                  </a:extLst>
                </a:gridCol>
              </a:tblGrid>
              <a:tr h="272084">
                <a:tc>
                  <a:txBody>
                    <a:bodyPr/>
                    <a:lstStyle/>
                    <a:p>
                      <a:pPr algn="ctr"/>
                      <a:r>
                        <a:rPr kumimoji="1" lang="ja-JP" altLang="en-US" b="1" dirty="0">
                          <a:solidFill>
                            <a:sysClr val="windowText" lastClr="000000"/>
                          </a:solidFill>
                          <a:latin typeface="ＭＳ ゴシック" panose="020B0609070205080204" pitchFamily="49" charset="-128"/>
                          <a:ea typeface="ＭＳ ゴシック" panose="020B0609070205080204" pitchFamily="49" charset="-128"/>
                        </a:rPr>
                        <a:t>タグ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自己開示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質問</a:t>
                      </a: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(Yes/No)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質問</a:t>
                      </a:r>
                      <a:endParaRPr kumimoji="1" lang="en-US" altLang="ja-JP"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(What)</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応答</a:t>
                      </a: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(Yes/No)</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応答</a:t>
                      </a:r>
                      <a:endParaRPr kumimoji="1" lang="en-US" altLang="ja-JP"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a:t>
                      </a: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平叙</a:t>
                      </a: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相槌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フィラー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確認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要求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26176936"/>
                  </a:ext>
                </a:extLst>
              </a:tr>
              <a:tr h="272084">
                <a:tc>
                  <a:txBody>
                    <a:bodyPr/>
                    <a:lstStyle/>
                    <a:p>
                      <a:pPr algn="ctr"/>
                      <a:r>
                        <a:rPr kumimoji="1" lang="ja-JP" altLang="en-US" b="1" dirty="0">
                          <a:solidFill>
                            <a:sysClr val="windowText" lastClr="000000"/>
                          </a:solidFill>
                          <a:latin typeface="ＭＳ ゴシック" panose="020B0609070205080204" pitchFamily="49" charset="-128"/>
                          <a:ea typeface="ＭＳ ゴシック" panose="020B0609070205080204" pitchFamily="49" charset="-128"/>
                        </a:rPr>
                        <a:t>分布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53701</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6430</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3950</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2130</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7508</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9216</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4405</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3940</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751</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224823"/>
                  </a:ext>
                </a:extLst>
              </a:tr>
            </a:tbl>
          </a:graphicData>
        </a:graphic>
      </p:graphicFrame>
      <p:graphicFrame>
        <p:nvGraphicFramePr>
          <p:cNvPr id="6" name="表 34">
            <a:extLst>
              <a:ext uri="{FF2B5EF4-FFF2-40B4-BE49-F238E27FC236}">
                <a16:creationId xmlns:a16="http://schemas.microsoft.com/office/drawing/2014/main" id="{1BE05E30-A1CD-C8BB-32AB-B98002104EDF}"/>
              </a:ext>
            </a:extLst>
          </p:cNvPr>
          <p:cNvGraphicFramePr>
            <a:graphicFrameLocks noGrp="1"/>
          </p:cNvGraphicFramePr>
          <p:nvPr>
            <p:extLst>
              <p:ext uri="{D42A27DB-BD31-4B8C-83A1-F6EECF244321}">
                <p14:modId xmlns:p14="http://schemas.microsoft.com/office/powerpoint/2010/main" val="2427369247"/>
              </p:ext>
            </p:extLst>
          </p:nvPr>
        </p:nvGraphicFramePr>
        <p:xfrm>
          <a:off x="465811" y="2711503"/>
          <a:ext cx="4190400" cy="734626"/>
        </p:xfrm>
        <a:graphic>
          <a:graphicData uri="http://schemas.openxmlformats.org/drawingml/2006/table">
            <a:tbl>
              <a:tblPr firstRow="1" bandRow="1">
                <a:tableStyleId>{5C22544A-7EE6-4342-B048-85BDC9FD1C3A}</a:tableStyleId>
              </a:tblPr>
              <a:tblGrid>
                <a:gridCol w="842400">
                  <a:extLst>
                    <a:ext uri="{9D8B030D-6E8A-4147-A177-3AD203B41FA5}">
                      <a16:colId xmlns:a16="http://schemas.microsoft.com/office/drawing/2014/main" val="1747782703"/>
                    </a:ext>
                  </a:extLst>
                </a:gridCol>
                <a:gridCol w="1116000">
                  <a:extLst>
                    <a:ext uri="{9D8B030D-6E8A-4147-A177-3AD203B41FA5}">
                      <a16:colId xmlns:a16="http://schemas.microsoft.com/office/drawing/2014/main" val="2219802188"/>
                    </a:ext>
                  </a:extLst>
                </a:gridCol>
                <a:gridCol w="1116000">
                  <a:extLst>
                    <a:ext uri="{9D8B030D-6E8A-4147-A177-3AD203B41FA5}">
                      <a16:colId xmlns:a16="http://schemas.microsoft.com/office/drawing/2014/main" val="3188575372"/>
                    </a:ext>
                  </a:extLst>
                </a:gridCol>
                <a:gridCol w="1116000">
                  <a:extLst>
                    <a:ext uri="{9D8B030D-6E8A-4147-A177-3AD203B41FA5}">
                      <a16:colId xmlns:a16="http://schemas.microsoft.com/office/drawing/2014/main" val="3855855328"/>
                    </a:ext>
                  </a:extLst>
                </a:gridCol>
              </a:tblGrid>
              <a:tr h="367313">
                <a:tc>
                  <a:txBody>
                    <a:bodyPr/>
                    <a:lstStyle/>
                    <a:p>
                      <a:pPr algn="ctr"/>
                      <a:r>
                        <a:rPr kumimoji="1" lang="ja-JP" altLang="en-US" b="1" dirty="0">
                          <a:solidFill>
                            <a:sysClr val="windowText" lastClr="000000"/>
                          </a:solidFill>
                          <a:latin typeface="ＭＳ ゴシック" panose="020B0609070205080204" pitchFamily="49" charset="-128"/>
                          <a:ea typeface="ＭＳ ゴシック" panose="020B0609070205080204" pitchFamily="49" charset="-128"/>
                        </a:rPr>
                        <a:t>タグ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共感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非共感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その他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26176936"/>
                  </a:ext>
                </a:extLst>
              </a:tr>
              <a:tr h="367313">
                <a:tc>
                  <a:txBody>
                    <a:bodyPr/>
                    <a:lstStyle/>
                    <a:p>
                      <a:pPr algn="ctr"/>
                      <a:r>
                        <a:rPr kumimoji="1" lang="ja-JP" altLang="en-US" b="1" dirty="0">
                          <a:solidFill>
                            <a:sysClr val="windowText" lastClr="000000"/>
                          </a:solidFill>
                          <a:latin typeface="ＭＳ ゴシック" panose="020B0609070205080204" pitchFamily="49" charset="-128"/>
                          <a:ea typeface="ＭＳ ゴシック" panose="020B0609070205080204" pitchFamily="49" charset="-128"/>
                        </a:rPr>
                        <a:t>分布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1067</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222</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90731</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224823"/>
                  </a:ext>
                </a:extLst>
              </a:tr>
            </a:tbl>
          </a:graphicData>
        </a:graphic>
      </p:graphicFrame>
      <p:sp>
        <p:nvSpPr>
          <p:cNvPr id="7" name="スライド番号プレースホルダー 1">
            <a:extLst>
              <a:ext uri="{FF2B5EF4-FFF2-40B4-BE49-F238E27FC236}">
                <a16:creationId xmlns:a16="http://schemas.microsoft.com/office/drawing/2014/main" id="{BC5EAA02-8D07-0FFD-A204-9C8733D4520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D5D0593-0687-412D-BB8E-F6ADCE0447DD}" type="slidenum">
              <a:rPr lang="ja-JP" altLang="en-US" smtClean="0"/>
              <a:pPr/>
              <a:t>26</a:t>
            </a:fld>
            <a:endParaRPr lang="ja-JP" altLang="en-US"/>
          </a:p>
        </p:txBody>
      </p:sp>
      <p:sp>
        <p:nvSpPr>
          <p:cNvPr id="8" name="テキスト ボックス 7">
            <a:extLst>
              <a:ext uri="{FF2B5EF4-FFF2-40B4-BE49-F238E27FC236}">
                <a16:creationId xmlns:a16="http://schemas.microsoft.com/office/drawing/2014/main" id="{7EB30171-B76F-687A-4882-6F4641ACFF70}"/>
              </a:ext>
            </a:extLst>
          </p:cNvPr>
          <p:cNvSpPr txBox="1"/>
          <p:nvPr/>
        </p:nvSpPr>
        <p:spPr>
          <a:xfrm>
            <a:off x="296671" y="3634018"/>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・自己開示：自身の考えの表明や事実の列挙などの発話 あいさつ、謝罪</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892BABE0-FDDD-EAE9-F696-C4D7B9B3482C}"/>
              </a:ext>
            </a:extLst>
          </p:cNvPr>
          <p:cNvSpPr txBox="1"/>
          <p:nvPr/>
        </p:nvSpPr>
        <p:spPr>
          <a:xfrm>
            <a:off x="357840" y="4409544"/>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・質問</a:t>
            </a:r>
            <a:r>
              <a:rPr lang="en-US" altLang="ja-JP" dirty="0">
                <a:latin typeface="ＭＳ ゴシック" panose="020B0609070205080204" pitchFamily="49" charset="-128"/>
                <a:ea typeface="ＭＳ ゴシック" panose="020B0609070205080204" pitchFamily="49" charset="-128"/>
              </a:rPr>
              <a:t>(yes/no)</a:t>
            </a:r>
            <a:r>
              <a:rPr lang="ja-JP" altLang="en-US" dirty="0">
                <a:latin typeface="ＭＳ ゴシック" panose="020B0609070205080204" pitchFamily="49" charset="-128"/>
                <a:ea typeface="ＭＳ ゴシック" panose="020B0609070205080204" pitchFamily="49" charset="-128"/>
              </a:rPr>
              <a:t>：「はい」「いいえ」などで答えられる質問</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0204D92-C8A4-FBE5-4DD7-37AF03CB70CB}"/>
              </a:ext>
            </a:extLst>
          </p:cNvPr>
          <p:cNvSpPr txBox="1"/>
          <p:nvPr/>
        </p:nvSpPr>
        <p:spPr>
          <a:xfrm>
            <a:off x="296671" y="5158252"/>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・質問</a:t>
            </a:r>
            <a:r>
              <a:rPr lang="en-US" altLang="ja-JP" dirty="0">
                <a:latin typeface="ＭＳ ゴシック" panose="020B0609070205080204" pitchFamily="49" charset="-128"/>
                <a:ea typeface="ＭＳ ゴシック" panose="020B0609070205080204" pitchFamily="49" charset="-128"/>
              </a:rPr>
              <a:t>(what)</a:t>
            </a:r>
            <a:r>
              <a:rPr lang="ja-JP" altLang="en-US" dirty="0">
                <a:latin typeface="ＭＳ ゴシック" panose="020B0609070205080204" pitchFamily="49" charset="-128"/>
                <a:ea typeface="ＭＳ ゴシック" panose="020B0609070205080204" pitchFamily="49" charset="-128"/>
              </a:rPr>
              <a:t>：平叙文で答える必要がある質問をしている発話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0C863CE4-BABC-FAFE-73A3-6B84176BDDB3}"/>
              </a:ext>
            </a:extLst>
          </p:cNvPr>
          <p:cNvSpPr txBox="1"/>
          <p:nvPr/>
        </p:nvSpPr>
        <p:spPr>
          <a:xfrm>
            <a:off x="296671" y="5982811"/>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・応答</a:t>
            </a:r>
            <a:r>
              <a:rPr lang="en-US" altLang="ja-JP" dirty="0">
                <a:latin typeface="ＭＳ ゴシック" panose="020B0609070205080204" pitchFamily="49" charset="-128"/>
                <a:ea typeface="ＭＳ ゴシック" panose="020B0609070205080204" pitchFamily="49" charset="-128"/>
              </a:rPr>
              <a:t>(yes/no)</a:t>
            </a:r>
            <a:r>
              <a:rPr lang="ja-JP" altLang="en-US" dirty="0">
                <a:latin typeface="ＭＳ ゴシック" panose="020B0609070205080204" pitchFamily="49" charset="-128"/>
                <a:ea typeface="ＭＳ ゴシック" panose="020B0609070205080204" pitchFamily="49" charset="-128"/>
              </a:rPr>
              <a:t>：質問に対する「はい」「いいえ」などの短い肯定、否定の発話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BC2F0949-7D43-0F8B-1FEA-7C77E384A8F0}"/>
              </a:ext>
            </a:extLst>
          </p:cNvPr>
          <p:cNvSpPr txBox="1"/>
          <p:nvPr/>
        </p:nvSpPr>
        <p:spPr>
          <a:xfrm>
            <a:off x="6096000" y="2729775"/>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・応答</a:t>
            </a:r>
            <a:r>
              <a:rPr lang="en-US" altLang="ja-JP" dirty="0">
                <a:latin typeface="ＭＳ ゴシック" panose="020B0609070205080204" pitchFamily="49" charset="-128"/>
                <a:ea typeface="ＭＳ ゴシック" panose="020B0609070205080204" pitchFamily="49" charset="-128"/>
              </a:rPr>
              <a:t>(what)</a:t>
            </a:r>
            <a:r>
              <a:rPr lang="ja-JP" altLang="en-US" dirty="0">
                <a:latin typeface="ＭＳ ゴシック" panose="020B0609070205080204" pitchFamily="49" charset="-128"/>
                <a:ea typeface="ＭＳ ゴシック" panose="020B0609070205080204" pitchFamily="49" charset="-128"/>
              </a:rPr>
              <a:t>：質問に対して平叙文で答えている応答文に相当する発話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2FDDF91-DFA8-DF97-9005-6CE6B8FB9325}"/>
              </a:ext>
            </a:extLst>
          </p:cNvPr>
          <p:cNvSpPr txBox="1"/>
          <p:nvPr/>
        </p:nvSpPr>
        <p:spPr>
          <a:xfrm>
            <a:off x="6113055" y="3529505"/>
            <a:ext cx="5613134" cy="954107"/>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・相槌：相手の発話に対して、話の続きを促し、また、発話者が相手の話を聞いていることを示す短い発話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341A5D2D-A64E-D7C9-0D8B-0B34567E363A}"/>
              </a:ext>
            </a:extLst>
          </p:cNvPr>
          <p:cNvSpPr txBox="1"/>
          <p:nvPr/>
        </p:nvSpPr>
        <p:spPr>
          <a:xfrm>
            <a:off x="6113055" y="4459418"/>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・フィラー：言い淀みなど発話の合間にはさみこむ短い発話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49AEC493-6884-DBBD-6DF5-312FC71C099B}"/>
              </a:ext>
            </a:extLst>
          </p:cNvPr>
          <p:cNvSpPr txBox="1"/>
          <p:nvPr/>
        </p:nvSpPr>
        <p:spPr>
          <a:xfrm>
            <a:off x="6096000" y="5202455"/>
            <a:ext cx="5613134" cy="954107"/>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・確認：発話者がすでに知っている、またはそうだと思っていることに対して、相手に それが正しいかを確認する発話</a:t>
            </a:r>
            <a:endParaRPr kumimoji="1" lang="ja-JP" altLang="en-US" dirty="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73D0335E-83AD-D508-187C-C8F9A4DC5653}"/>
              </a:ext>
            </a:extLst>
          </p:cNvPr>
          <p:cNvSpPr txBox="1"/>
          <p:nvPr/>
        </p:nvSpPr>
        <p:spPr>
          <a:xfrm>
            <a:off x="6096000" y="6211669"/>
            <a:ext cx="5613134" cy="646331"/>
          </a:xfrm>
          <a:prstGeom prst="rect">
            <a:avLst/>
          </a:prstGeom>
          <a:noFill/>
        </p:spPr>
        <p:txBody>
          <a:bodyPr wrap="square" rtlCol="0">
            <a:spAutoFit/>
          </a:bodyPr>
          <a:lstStyle/>
          <a:p>
            <a:r>
              <a:rPr lang="ja-JP" altLang="en-US" dirty="0">
                <a:latin typeface="ＭＳ ゴシック" panose="020B0609070205080204" pitchFamily="49" charset="-128"/>
                <a:ea typeface="ＭＳ ゴシック" panose="020B0609070205080204" pitchFamily="49" charset="-128"/>
              </a:rPr>
              <a:t>・要求：相手に対して，具体的な行動を指示もしくは依頼する発話</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68722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99804F5-090B-B253-0FA4-1E9A067011CE}"/>
              </a:ext>
            </a:extLst>
          </p:cNvPr>
          <p:cNvSpPr>
            <a:spLocks noGrp="1"/>
          </p:cNvSpPr>
          <p:nvPr>
            <p:ph type="sldNum" sz="quarter" idx="12"/>
          </p:nvPr>
        </p:nvSpPr>
        <p:spPr/>
        <p:txBody>
          <a:bodyPr/>
          <a:lstStyle/>
          <a:p>
            <a:fld id="{5B6C089B-A106-4657-A463-66A469B70B37}" type="slidenum">
              <a:rPr kumimoji="1" lang="ja-JP" altLang="en-US" smtClean="0"/>
              <a:t>27</a:t>
            </a:fld>
            <a:endParaRPr kumimoji="1" lang="ja-JP" altLang="en-US"/>
          </a:p>
        </p:txBody>
      </p:sp>
      <p:sp>
        <p:nvSpPr>
          <p:cNvPr id="3" name="正方形/長方形 2">
            <a:extLst>
              <a:ext uri="{FF2B5EF4-FFF2-40B4-BE49-F238E27FC236}">
                <a16:creationId xmlns:a16="http://schemas.microsoft.com/office/drawing/2014/main" id="{BEDE4F3B-60C9-3C0F-7166-3DB49A6CFB31}"/>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14C9D5-C67A-2B78-E075-003369D1FC62}"/>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93E90FC8-654A-F8B9-E7EA-763A4D0E0A9A}"/>
              </a:ext>
            </a:extLst>
          </p:cNvPr>
          <p:cNvSpPr txBox="1"/>
          <p:nvPr/>
        </p:nvSpPr>
        <p:spPr>
          <a:xfrm>
            <a:off x="325339" y="1514811"/>
            <a:ext cx="11571486" cy="461665"/>
          </a:xfrm>
          <a:prstGeom prst="rect">
            <a:avLst/>
          </a:prstGeom>
          <a:noFill/>
        </p:spPr>
        <p:txBody>
          <a:bodyPr wrap="square" rtlCol="0">
            <a:spAutoFit/>
          </a:bodyPr>
          <a:lstStyle/>
          <a:p>
            <a:r>
              <a:rPr kumimoji="1" lang="en-US" altLang="ja-JP" sz="2400" dirty="0">
                <a:latin typeface="ＭＳ ゴシック" panose="020B0609070205080204" pitchFamily="49" charset="-128"/>
                <a:ea typeface="ＭＳ ゴシック" panose="020B0609070205080204" pitchFamily="49" charset="-128"/>
              </a:rPr>
              <a:t>JAIST</a:t>
            </a:r>
            <a:r>
              <a:rPr kumimoji="1" lang="ja-JP" altLang="en-US" sz="2400" dirty="0">
                <a:latin typeface="ＭＳ ゴシック" panose="020B0609070205080204" pitchFamily="49" charset="-128"/>
                <a:ea typeface="ＭＳ ゴシック" panose="020B0609070205080204" pitchFamily="49" charset="-128"/>
              </a:rPr>
              <a:t>タグ付き自由対話コーパスに感情分類器を用いて感情ラベルを付与した結果</a:t>
            </a:r>
          </a:p>
        </p:txBody>
      </p:sp>
      <p:graphicFrame>
        <p:nvGraphicFramePr>
          <p:cNvPr id="6" name="表 5">
            <a:extLst>
              <a:ext uri="{FF2B5EF4-FFF2-40B4-BE49-F238E27FC236}">
                <a16:creationId xmlns:a16="http://schemas.microsoft.com/office/drawing/2014/main" id="{DEBC71AC-B7F0-60A7-D530-1A4593E6ED75}"/>
              </a:ext>
            </a:extLst>
          </p:cNvPr>
          <p:cNvGraphicFramePr>
            <a:graphicFrameLocks noGrp="1"/>
          </p:cNvGraphicFramePr>
          <p:nvPr>
            <p:extLst>
              <p:ext uri="{D42A27DB-BD31-4B8C-83A1-F6EECF244321}">
                <p14:modId xmlns:p14="http://schemas.microsoft.com/office/powerpoint/2010/main" val="201188452"/>
              </p:ext>
            </p:extLst>
          </p:nvPr>
        </p:nvGraphicFramePr>
        <p:xfrm>
          <a:off x="1070408" y="2184003"/>
          <a:ext cx="10051184" cy="731520"/>
        </p:xfrm>
        <a:graphic>
          <a:graphicData uri="http://schemas.openxmlformats.org/drawingml/2006/table">
            <a:tbl>
              <a:tblPr firstRow="1" bandRow="1">
                <a:tableStyleId>{5C22544A-7EE6-4342-B048-85BDC9FD1C3A}</a:tableStyleId>
              </a:tblPr>
              <a:tblGrid>
                <a:gridCol w="1251657">
                  <a:extLst>
                    <a:ext uri="{9D8B030D-6E8A-4147-A177-3AD203B41FA5}">
                      <a16:colId xmlns:a16="http://schemas.microsoft.com/office/drawing/2014/main" val="2220177661"/>
                    </a:ext>
                  </a:extLst>
                </a:gridCol>
                <a:gridCol w="1289585">
                  <a:extLst>
                    <a:ext uri="{9D8B030D-6E8A-4147-A177-3AD203B41FA5}">
                      <a16:colId xmlns:a16="http://schemas.microsoft.com/office/drawing/2014/main" val="2453699474"/>
                    </a:ext>
                  </a:extLst>
                </a:gridCol>
                <a:gridCol w="1251657">
                  <a:extLst>
                    <a:ext uri="{9D8B030D-6E8A-4147-A177-3AD203B41FA5}">
                      <a16:colId xmlns:a16="http://schemas.microsoft.com/office/drawing/2014/main" val="3357125969"/>
                    </a:ext>
                  </a:extLst>
                </a:gridCol>
                <a:gridCol w="1251657">
                  <a:extLst>
                    <a:ext uri="{9D8B030D-6E8A-4147-A177-3AD203B41FA5}">
                      <a16:colId xmlns:a16="http://schemas.microsoft.com/office/drawing/2014/main" val="4005059534"/>
                    </a:ext>
                  </a:extLst>
                </a:gridCol>
                <a:gridCol w="1251657">
                  <a:extLst>
                    <a:ext uri="{9D8B030D-6E8A-4147-A177-3AD203B41FA5}">
                      <a16:colId xmlns:a16="http://schemas.microsoft.com/office/drawing/2014/main" val="3455025201"/>
                    </a:ext>
                  </a:extLst>
                </a:gridCol>
                <a:gridCol w="1251657">
                  <a:extLst>
                    <a:ext uri="{9D8B030D-6E8A-4147-A177-3AD203B41FA5}">
                      <a16:colId xmlns:a16="http://schemas.microsoft.com/office/drawing/2014/main" val="2676045723"/>
                    </a:ext>
                  </a:extLst>
                </a:gridCol>
                <a:gridCol w="1251657">
                  <a:extLst>
                    <a:ext uri="{9D8B030D-6E8A-4147-A177-3AD203B41FA5}">
                      <a16:colId xmlns:a16="http://schemas.microsoft.com/office/drawing/2014/main" val="3526774378"/>
                    </a:ext>
                  </a:extLst>
                </a:gridCol>
                <a:gridCol w="1251657">
                  <a:extLst>
                    <a:ext uri="{9D8B030D-6E8A-4147-A177-3AD203B41FA5}">
                      <a16:colId xmlns:a16="http://schemas.microsoft.com/office/drawing/2014/main" val="4193013035"/>
                    </a:ext>
                  </a:extLst>
                </a:gridCol>
              </a:tblGrid>
              <a:tr h="360000">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驚き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怒り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喜び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期待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信頼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嫌悪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恐れ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79608044"/>
                  </a:ext>
                </a:extLst>
              </a:tr>
              <a:tr h="360000">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8079</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355</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6655</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2640</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1692</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3897</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1834</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667</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067356"/>
                  </a:ext>
                </a:extLst>
              </a:tr>
            </a:tbl>
          </a:graphicData>
        </a:graphic>
      </p:graphicFrame>
      <p:graphicFrame>
        <p:nvGraphicFramePr>
          <p:cNvPr id="7" name="表 6">
            <a:extLst>
              <a:ext uri="{FF2B5EF4-FFF2-40B4-BE49-F238E27FC236}">
                <a16:creationId xmlns:a16="http://schemas.microsoft.com/office/drawing/2014/main" id="{48F3A913-87EE-4470-4D74-A641D0F6E2D2}"/>
              </a:ext>
            </a:extLst>
          </p:cNvPr>
          <p:cNvGraphicFramePr>
            <a:graphicFrameLocks noGrp="1"/>
          </p:cNvGraphicFramePr>
          <p:nvPr>
            <p:extLst>
              <p:ext uri="{D42A27DB-BD31-4B8C-83A1-F6EECF244321}">
                <p14:modId xmlns:p14="http://schemas.microsoft.com/office/powerpoint/2010/main" val="3267269769"/>
              </p:ext>
            </p:extLst>
          </p:nvPr>
        </p:nvGraphicFramePr>
        <p:xfrm>
          <a:off x="1017055" y="4709890"/>
          <a:ext cx="10051184" cy="731520"/>
        </p:xfrm>
        <a:graphic>
          <a:graphicData uri="http://schemas.openxmlformats.org/drawingml/2006/table">
            <a:tbl>
              <a:tblPr firstRow="1" bandRow="1">
                <a:tableStyleId>{5C22544A-7EE6-4342-B048-85BDC9FD1C3A}</a:tableStyleId>
              </a:tblPr>
              <a:tblGrid>
                <a:gridCol w="1251657">
                  <a:extLst>
                    <a:ext uri="{9D8B030D-6E8A-4147-A177-3AD203B41FA5}">
                      <a16:colId xmlns:a16="http://schemas.microsoft.com/office/drawing/2014/main" val="2220177661"/>
                    </a:ext>
                  </a:extLst>
                </a:gridCol>
                <a:gridCol w="1289585">
                  <a:extLst>
                    <a:ext uri="{9D8B030D-6E8A-4147-A177-3AD203B41FA5}">
                      <a16:colId xmlns:a16="http://schemas.microsoft.com/office/drawing/2014/main" val="2453699474"/>
                    </a:ext>
                  </a:extLst>
                </a:gridCol>
                <a:gridCol w="1251657">
                  <a:extLst>
                    <a:ext uri="{9D8B030D-6E8A-4147-A177-3AD203B41FA5}">
                      <a16:colId xmlns:a16="http://schemas.microsoft.com/office/drawing/2014/main" val="3357125969"/>
                    </a:ext>
                  </a:extLst>
                </a:gridCol>
                <a:gridCol w="1251657">
                  <a:extLst>
                    <a:ext uri="{9D8B030D-6E8A-4147-A177-3AD203B41FA5}">
                      <a16:colId xmlns:a16="http://schemas.microsoft.com/office/drawing/2014/main" val="4005059534"/>
                    </a:ext>
                  </a:extLst>
                </a:gridCol>
                <a:gridCol w="1251657">
                  <a:extLst>
                    <a:ext uri="{9D8B030D-6E8A-4147-A177-3AD203B41FA5}">
                      <a16:colId xmlns:a16="http://schemas.microsoft.com/office/drawing/2014/main" val="3455025201"/>
                    </a:ext>
                  </a:extLst>
                </a:gridCol>
                <a:gridCol w="1251657">
                  <a:extLst>
                    <a:ext uri="{9D8B030D-6E8A-4147-A177-3AD203B41FA5}">
                      <a16:colId xmlns:a16="http://schemas.microsoft.com/office/drawing/2014/main" val="2676045723"/>
                    </a:ext>
                  </a:extLst>
                </a:gridCol>
                <a:gridCol w="1251657">
                  <a:extLst>
                    <a:ext uri="{9D8B030D-6E8A-4147-A177-3AD203B41FA5}">
                      <a16:colId xmlns:a16="http://schemas.microsoft.com/office/drawing/2014/main" val="3526774378"/>
                    </a:ext>
                  </a:extLst>
                </a:gridCol>
                <a:gridCol w="1251657">
                  <a:extLst>
                    <a:ext uri="{9D8B030D-6E8A-4147-A177-3AD203B41FA5}">
                      <a16:colId xmlns:a16="http://schemas.microsoft.com/office/drawing/2014/main" val="4193013035"/>
                    </a:ext>
                  </a:extLst>
                </a:gridCol>
              </a:tblGrid>
              <a:tr h="360000">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驚き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怒り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喜び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期待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信頼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嫌悪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kumimoji="1" lang="ja-JP" altLang="en-US" b="0" dirty="0">
                          <a:solidFill>
                            <a:schemeClr val="tx1"/>
                          </a:solidFill>
                          <a:latin typeface="ＭＳ ゴシック" panose="020B0609070205080204" pitchFamily="49" charset="-128"/>
                          <a:ea typeface="ＭＳ ゴシック" panose="020B0609070205080204" pitchFamily="49" charset="-128"/>
                        </a:rPr>
                        <a:t>恐れ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79608044"/>
                  </a:ext>
                </a:extLst>
              </a:tr>
              <a:tr h="360000">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0.38</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0.32</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0.44</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0.59</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0.56</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0.16</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0.45</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latin typeface="ＭＳ ゴシック" panose="020B0609070205080204" pitchFamily="49" charset="-128"/>
                          <a:ea typeface="ＭＳ ゴシック" panose="020B0609070205080204" pitchFamily="49" charset="-128"/>
                        </a:rPr>
                        <a:t>0.49</a:t>
                      </a:r>
                      <a:endParaRPr kumimoji="1" lang="ja-JP" altLang="en-US" b="0" dirty="0">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067356"/>
                  </a:ext>
                </a:extLst>
              </a:tr>
            </a:tbl>
          </a:graphicData>
        </a:graphic>
      </p:graphicFrame>
      <p:sp>
        <p:nvSpPr>
          <p:cNvPr id="8" name="テキスト ボックス 7">
            <a:extLst>
              <a:ext uri="{FF2B5EF4-FFF2-40B4-BE49-F238E27FC236}">
                <a16:creationId xmlns:a16="http://schemas.microsoft.com/office/drawing/2014/main" id="{F44AB28D-7206-B100-1E15-F27001036227}"/>
              </a:ext>
            </a:extLst>
          </p:cNvPr>
          <p:cNvSpPr txBox="1"/>
          <p:nvPr/>
        </p:nvSpPr>
        <p:spPr>
          <a:xfrm>
            <a:off x="2781822" y="3322526"/>
            <a:ext cx="7097342"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各ラベル</a:t>
            </a:r>
            <a:r>
              <a:rPr kumimoji="1" lang="en-US" altLang="ja-JP" sz="2400" dirty="0">
                <a:latin typeface="ＭＳ ゴシック" panose="020B0609070205080204" pitchFamily="49" charset="-128"/>
                <a:ea typeface="ＭＳ ゴシック" panose="020B0609070205080204" pitchFamily="49" charset="-128"/>
              </a:rPr>
              <a:t>100</a:t>
            </a:r>
            <a:r>
              <a:rPr kumimoji="1" lang="ja-JP" altLang="en-US" sz="2400" dirty="0">
                <a:latin typeface="ＭＳ ゴシック" panose="020B0609070205080204" pitchFamily="49" charset="-128"/>
                <a:ea typeface="ＭＳ ゴシック" panose="020B0609070205080204" pitchFamily="49" charset="-128"/>
              </a:rPr>
              <a:t>個をランダムに選んで自身で評価</a:t>
            </a:r>
          </a:p>
        </p:txBody>
      </p:sp>
      <p:sp>
        <p:nvSpPr>
          <p:cNvPr id="9" name="テキスト ボックス 8">
            <a:extLst>
              <a:ext uri="{FF2B5EF4-FFF2-40B4-BE49-F238E27FC236}">
                <a16:creationId xmlns:a16="http://schemas.microsoft.com/office/drawing/2014/main" id="{A44A9E18-AE9B-FC1F-4E59-288E023F06FF}"/>
              </a:ext>
            </a:extLst>
          </p:cNvPr>
          <p:cNvSpPr txBox="1"/>
          <p:nvPr/>
        </p:nvSpPr>
        <p:spPr>
          <a:xfrm>
            <a:off x="3368964" y="4118615"/>
            <a:ext cx="7097342"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作成した感情分類器の実際の精度</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二等辺三角形 10">
            <a:extLst>
              <a:ext uri="{FF2B5EF4-FFF2-40B4-BE49-F238E27FC236}">
                <a16:creationId xmlns:a16="http://schemas.microsoft.com/office/drawing/2014/main" id="{0CB9C274-1370-3680-75BA-24445B297FFE}"/>
              </a:ext>
            </a:extLst>
          </p:cNvPr>
          <p:cNvSpPr/>
          <p:nvPr/>
        </p:nvSpPr>
        <p:spPr>
          <a:xfrm rot="10800000">
            <a:off x="5754803" y="3004122"/>
            <a:ext cx="575690" cy="3452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二等辺三角形 11">
            <a:extLst>
              <a:ext uri="{FF2B5EF4-FFF2-40B4-BE49-F238E27FC236}">
                <a16:creationId xmlns:a16="http://schemas.microsoft.com/office/drawing/2014/main" id="{F92A9BF3-8213-98E8-2582-E5EE30590E7D}"/>
              </a:ext>
            </a:extLst>
          </p:cNvPr>
          <p:cNvSpPr/>
          <p:nvPr/>
        </p:nvSpPr>
        <p:spPr>
          <a:xfrm rot="10800000">
            <a:off x="5754803" y="3806459"/>
            <a:ext cx="575690" cy="3452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431CD6EC-AB52-C845-EF63-7B7352EFC179}"/>
              </a:ext>
            </a:extLst>
          </p:cNvPr>
          <p:cNvSpPr txBox="1"/>
          <p:nvPr/>
        </p:nvSpPr>
        <p:spPr>
          <a:xfrm>
            <a:off x="1070408" y="5676720"/>
            <a:ext cx="7097342"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・ラベルによって精度にばらつきがある</a:t>
            </a:r>
          </a:p>
        </p:txBody>
      </p:sp>
      <p:sp>
        <p:nvSpPr>
          <p:cNvPr id="14" name="テキスト ボックス 13">
            <a:extLst>
              <a:ext uri="{FF2B5EF4-FFF2-40B4-BE49-F238E27FC236}">
                <a16:creationId xmlns:a16="http://schemas.microsoft.com/office/drawing/2014/main" id="{A9B60B8C-C7C7-98E7-83DF-417F3184B30F}"/>
              </a:ext>
            </a:extLst>
          </p:cNvPr>
          <p:cNvSpPr txBox="1"/>
          <p:nvPr/>
        </p:nvSpPr>
        <p:spPr>
          <a:xfrm>
            <a:off x="1070408" y="6240971"/>
            <a:ext cx="9997831"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より精度のよい感情分類器を目指す必要がある</a:t>
            </a:r>
            <a:endParaRPr kumimoji="1" lang="en-US" altLang="ja-JP"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54502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743DD-F698-D07A-B91D-4B0479F78EA3}"/>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D866E043-4CDB-2B4A-7B2D-34C97E47CA3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EFA9304-1E87-B34B-91D3-E7401F1794B4}"/>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27" name="テキスト ボックス 26">
            <a:extLst>
              <a:ext uri="{FF2B5EF4-FFF2-40B4-BE49-F238E27FC236}">
                <a16:creationId xmlns:a16="http://schemas.microsoft.com/office/drawing/2014/main" id="{0989060F-42DC-4C50-5AC9-98BA77B40E77}"/>
              </a:ext>
            </a:extLst>
          </p:cNvPr>
          <p:cNvSpPr txBox="1"/>
          <p:nvPr/>
        </p:nvSpPr>
        <p:spPr>
          <a:xfrm>
            <a:off x="467882" y="1819320"/>
            <a:ext cx="1083839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発話生成時にどのくらいループしているかテストデータ</a:t>
            </a:r>
            <a:r>
              <a:rPr lang="en-US" altLang="ja-JP" sz="2400" dirty="0">
                <a:latin typeface="ＭＳ ゴシック" panose="020B0609070205080204" pitchFamily="49" charset="-128"/>
                <a:ea typeface="ＭＳ ゴシック" panose="020B0609070205080204" pitchFamily="49" charset="-128"/>
              </a:rPr>
              <a:t>(486</a:t>
            </a:r>
            <a:r>
              <a:rPr lang="ja-JP" altLang="en-US" sz="2400" dirty="0">
                <a:latin typeface="ＭＳ ゴシック" panose="020B0609070205080204" pitchFamily="49" charset="-128"/>
                <a:ea typeface="ＭＳ ゴシック" panose="020B0609070205080204" pitchFamily="49" charset="-128"/>
              </a:rPr>
              <a:t>対話</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で検証</a:t>
            </a:r>
          </a:p>
        </p:txBody>
      </p:sp>
      <p:grpSp>
        <p:nvGrpSpPr>
          <p:cNvPr id="36" name="グループ化 35">
            <a:extLst>
              <a:ext uri="{FF2B5EF4-FFF2-40B4-BE49-F238E27FC236}">
                <a16:creationId xmlns:a16="http://schemas.microsoft.com/office/drawing/2014/main" id="{F5FEE815-0FCE-CDCC-609C-4F00D484FDAC}"/>
              </a:ext>
            </a:extLst>
          </p:cNvPr>
          <p:cNvGrpSpPr/>
          <p:nvPr/>
        </p:nvGrpSpPr>
        <p:grpSpPr>
          <a:xfrm>
            <a:off x="2833782" y="2226687"/>
            <a:ext cx="6106598" cy="4563857"/>
            <a:chOff x="486708" y="1913946"/>
            <a:chExt cx="5609292" cy="4206969"/>
          </a:xfrm>
        </p:grpSpPr>
        <p:pic>
          <p:nvPicPr>
            <p:cNvPr id="25" name="図 24">
              <a:extLst>
                <a:ext uri="{FF2B5EF4-FFF2-40B4-BE49-F238E27FC236}">
                  <a16:creationId xmlns:a16="http://schemas.microsoft.com/office/drawing/2014/main" id="{8BA967DE-C068-DAED-A4ED-9EBB47985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8" y="1913946"/>
              <a:ext cx="5609292" cy="4206969"/>
            </a:xfrm>
            <a:prstGeom prst="rect">
              <a:avLst/>
            </a:prstGeom>
          </p:spPr>
        </p:pic>
        <p:grpSp>
          <p:nvGrpSpPr>
            <p:cNvPr id="35" name="グループ化 34">
              <a:extLst>
                <a:ext uri="{FF2B5EF4-FFF2-40B4-BE49-F238E27FC236}">
                  <a16:creationId xmlns:a16="http://schemas.microsoft.com/office/drawing/2014/main" id="{C6502AE8-EB50-E0D7-65C3-34EA4AB4E86E}"/>
                </a:ext>
              </a:extLst>
            </p:cNvPr>
            <p:cNvGrpSpPr/>
            <p:nvPr/>
          </p:nvGrpSpPr>
          <p:grpSpPr>
            <a:xfrm>
              <a:off x="1410054" y="2290643"/>
              <a:ext cx="3931967" cy="3407513"/>
              <a:chOff x="1410054" y="2290643"/>
              <a:chExt cx="3931967" cy="3407513"/>
            </a:xfrm>
          </p:grpSpPr>
          <p:cxnSp>
            <p:nvCxnSpPr>
              <p:cNvPr id="28" name="直線コネクタ 27">
                <a:extLst>
                  <a:ext uri="{FF2B5EF4-FFF2-40B4-BE49-F238E27FC236}">
                    <a16:creationId xmlns:a16="http://schemas.microsoft.com/office/drawing/2014/main" id="{7679C069-18F1-4164-2143-89E472CD9530}"/>
                  </a:ext>
                </a:extLst>
              </p:cNvPr>
              <p:cNvCxnSpPr>
                <a:cxnSpLocks/>
              </p:cNvCxnSpPr>
              <p:nvPr/>
            </p:nvCxnSpPr>
            <p:spPr>
              <a:xfrm>
                <a:off x="2704699" y="2290643"/>
                <a:ext cx="0" cy="3407513"/>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C5AEE13-28F1-CEA3-7146-48A08CE09F45}"/>
                  </a:ext>
                </a:extLst>
              </p:cNvPr>
              <p:cNvCxnSpPr>
                <a:cxnSpLocks/>
              </p:cNvCxnSpPr>
              <p:nvPr/>
            </p:nvCxnSpPr>
            <p:spPr>
              <a:xfrm flipV="1">
                <a:off x="1410054" y="2328884"/>
                <a:ext cx="3931967" cy="10626"/>
              </a:xfrm>
              <a:prstGeom prst="straightConnector1">
                <a:avLst/>
              </a:prstGeom>
              <a:ln w="28575">
                <a:solidFill>
                  <a:schemeClr val="bg1">
                    <a:lumMod val="50000"/>
                  </a:schemeClr>
                </a:solidFill>
                <a:headEnd type="arrow"/>
                <a:tailEnd type="arrow" w="lg" len="med"/>
              </a:ln>
            </p:spPr>
            <p:style>
              <a:lnRef idx="1">
                <a:schemeClr val="accent1"/>
              </a:lnRef>
              <a:fillRef idx="0">
                <a:schemeClr val="accent1"/>
              </a:fillRef>
              <a:effectRef idx="0">
                <a:schemeClr val="accent1"/>
              </a:effectRef>
              <a:fontRef idx="minor">
                <a:schemeClr val="tx1"/>
              </a:fontRef>
            </p:style>
          </p:cxnSp>
        </p:grpSp>
      </p:grpSp>
      <p:sp>
        <p:nvSpPr>
          <p:cNvPr id="37" name="テキスト ボックス 36">
            <a:extLst>
              <a:ext uri="{FF2B5EF4-FFF2-40B4-BE49-F238E27FC236}">
                <a16:creationId xmlns:a16="http://schemas.microsoft.com/office/drawing/2014/main" id="{6156F98E-03BC-AB71-1D16-FBCEB1B361B0}"/>
              </a:ext>
            </a:extLst>
          </p:cNvPr>
          <p:cNvSpPr txBox="1"/>
          <p:nvPr/>
        </p:nvSpPr>
        <p:spPr>
          <a:xfrm>
            <a:off x="9622511" y="2754343"/>
            <a:ext cx="2098307"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10</a:t>
            </a:r>
            <a:r>
              <a:rPr lang="ja-JP" altLang="en-US" sz="2400" dirty="0">
                <a:latin typeface="ＭＳ ゴシック" panose="020B0609070205080204" pitchFamily="49" charset="-128"/>
                <a:ea typeface="ＭＳ ゴシック" panose="020B0609070205080204" pitchFamily="49" charset="-128"/>
              </a:rPr>
              <a:t>回以上は</a:t>
            </a:r>
          </a:p>
        </p:txBody>
      </p:sp>
      <p:sp>
        <p:nvSpPr>
          <p:cNvPr id="38" name="テキスト ボックス 37">
            <a:extLst>
              <a:ext uri="{FF2B5EF4-FFF2-40B4-BE49-F238E27FC236}">
                <a16:creationId xmlns:a16="http://schemas.microsoft.com/office/drawing/2014/main" id="{EBDB31F4-03B4-1FBB-D360-E4B28D299C83}"/>
              </a:ext>
            </a:extLst>
          </p:cNvPr>
          <p:cNvSpPr txBox="1"/>
          <p:nvPr/>
        </p:nvSpPr>
        <p:spPr>
          <a:xfrm>
            <a:off x="9386212" y="3314372"/>
            <a:ext cx="2646948"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共感，相槌も可</a:t>
            </a:r>
          </a:p>
        </p:txBody>
      </p:sp>
      <p:sp>
        <p:nvSpPr>
          <p:cNvPr id="39" name="吹き出し: 四角形 38">
            <a:extLst>
              <a:ext uri="{FF2B5EF4-FFF2-40B4-BE49-F238E27FC236}">
                <a16:creationId xmlns:a16="http://schemas.microsoft.com/office/drawing/2014/main" id="{C76062B0-CDD1-8196-2CD7-4C32ADFA92BE}"/>
              </a:ext>
            </a:extLst>
          </p:cNvPr>
          <p:cNvSpPr/>
          <p:nvPr/>
        </p:nvSpPr>
        <p:spPr>
          <a:xfrm>
            <a:off x="9094035" y="2388360"/>
            <a:ext cx="2871140" cy="1726300"/>
          </a:xfrm>
          <a:prstGeom prst="wedgeRectCallout">
            <a:avLst>
              <a:gd name="adj1" fmla="val -79939"/>
              <a:gd name="adj2" fmla="val -31716"/>
            </a:avLst>
          </a:prstGeom>
          <a:noFill/>
          <a:ln w="28575">
            <a:solidFill>
              <a:srgbClr val="C7A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sp>
        <p:nvSpPr>
          <p:cNvPr id="40" name="テキスト ボックス 39">
            <a:extLst>
              <a:ext uri="{FF2B5EF4-FFF2-40B4-BE49-F238E27FC236}">
                <a16:creationId xmlns:a16="http://schemas.microsoft.com/office/drawing/2014/main" id="{D5508A93-C6ED-EF45-5355-C61E430D893B}"/>
              </a:ext>
            </a:extLst>
          </p:cNvPr>
          <p:cNvSpPr txBox="1"/>
          <p:nvPr/>
        </p:nvSpPr>
        <p:spPr>
          <a:xfrm>
            <a:off x="541572" y="2604810"/>
            <a:ext cx="2098307"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10</a:t>
            </a:r>
            <a:r>
              <a:rPr lang="ja-JP" altLang="en-US" sz="2400" dirty="0">
                <a:latin typeface="ＭＳ ゴシック" panose="020B0609070205080204" pitchFamily="49" charset="-128"/>
                <a:ea typeface="ＭＳ ゴシック" panose="020B0609070205080204" pitchFamily="49" charset="-128"/>
              </a:rPr>
              <a:t>回までは</a:t>
            </a:r>
            <a:endParaRPr lang="en-US" altLang="ja-JP" sz="2400" dirty="0">
              <a:latin typeface="ＭＳ ゴシック" panose="020B0609070205080204" pitchFamily="49" charset="-128"/>
              <a:ea typeface="ＭＳ ゴシック" panose="020B0609070205080204" pitchFamily="49" charset="-128"/>
            </a:endParaRPr>
          </a:p>
        </p:txBody>
      </p:sp>
      <p:sp>
        <p:nvSpPr>
          <p:cNvPr id="50" name="テキスト ボックス 49">
            <a:extLst>
              <a:ext uri="{FF2B5EF4-FFF2-40B4-BE49-F238E27FC236}">
                <a16:creationId xmlns:a16="http://schemas.microsoft.com/office/drawing/2014/main" id="{7F74E76C-66ED-6434-9BDD-E3E1CE8F8E68}"/>
              </a:ext>
            </a:extLst>
          </p:cNvPr>
          <p:cNvSpPr txBox="1"/>
          <p:nvPr/>
        </p:nvSpPr>
        <p:spPr>
          <a:xfrm>
            <a:off x="541572" y="3125350"/>
            <a:ext cx="2975558"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指定された</a:t>
            </a:r>
            <a:endParaRPr lang="en-US" altLang="ja-JP" sz="2400" dirty="0">
              <a:latin typeface="ＭＳ ゴシック" panose="020B0609070205080204" pitchFamily="49" charset="-128"/>
              <a:ea typeface="ＭＳ ゴシック" panose="020B0609070205080204" pitchFamily="49" charset="-128"/>
            </a:endParaRPr>
          </a:p>
        </p:txBody>
      </p:sp>
      <p:sp>
        <p:nvSpPr>
          <p:cNvPr id="51" name="テキスト ボックス 50">
            <a:extLst>
              <a:ext uri="{FF2B5EF4-FFF2-40B4-BE49-F238E27FC236}">
                <a16:creationId xmlns:a16="http://schemas.microsoft.com/office/drawing/2014/main" id="{EBB7D833-C0A5-4845-2BC1-EB2B0292A3AD}"/>
              </a:ext>
            </a:extLst>
          </p:cNvPr>
          <p:cNvSpPr txBox="1"/>
          <p:nvPr/>
        </p:nvSpPr>
        <p:spPr>
          <a:xfrm>
            <a:off x="467882" y="3652995"/>
            <a:ext cx="2975558"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対話行為のみ</a:t>
            </a:r>
          </a:p>
        </p:txBody>
      </p:sp>
      <p:sp>
        <p:nvSpPr>
          <p:cNvPr id="53" name="吹き出し: 四角形 52">
            <a:extLst>
              <a:ext uri="{FF2B5EF4-FFF2-40B4-BE49-F238E27FC236}">
                <a16:creationId xmlns:a16="http://schemas.microsoft.com/office/drawing/2014/main" id="{18E70636-78C6-8E71-6158-4EA1B307B661}"/>
              </a:ext>
            </a:extLst>
          </p:cNvPr>
          <p:cNvSpPr/>
          <p:nvPr/>
        </p:nvSpPr>
        <p:spPr>
          <a:xfrm flipH="1">
            <a:off x="226824" y="2425561"/>
            <a:ext cx="2375029" cy="1917679"/>
          </a:xfrm>
          <a:prstGeom prst="wedgeRectCallout">
            <a:avLst>
              <a:gd name="adj1" fmla="val -97232"/>
              <a:gd name="adj2" fmla="val -36549"/>
            </a:avLst>
          </a:prstGeom>
          <a:noFill/>
          <a:ln w="28575">
            <a:solidFill>
              <a:srgbClr val="C7A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sp>
        <p:nvSpPr>
          <p:cNvPr id="54" name="テキスト ボックス 53">
            <a:extLst>
              <a:ext uri="{FF2B5EF4-FFF2-40B4-BE49-F238E27FC236}">
                <a16:creationId xmlns:a16="http://schemas.microsoft.com/office/drawing/2014/main" id="{CF2096FC-FF2C-5363-13D5-B7F15A75E7CE}"/>
              </a:ext>
            </a:extLst>
          </p:cNvPr>
          <p:cNvSpPr txBox="1"/>
          <p:nvPr/>
        </p:nvSpPr>
        <p:spPr>
          <a:xfrm>
            <a:off x="9214265" y="5055814"/>
            <a:ext cx="2372627"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30</a:t>
            </a:r>
            <a:r>
              <a:rPr lang="ja-JP" altLang="en-US" sz="2400" dirty="0">
                <a:latin typeface="ＭＳ ゴシック" panose="020B0609070205080204" pitchFamily="49" charset="-128"/>
                <a:ea typeface="ＭＳ ゴシック" panose="020B0609070205080204" pitchFamily="49" charset="-128"/>
              </a:rPr>
              <a:t>回以上</a:t>
            </a:r>
          </a:p>
        </p:txBody>
      </p:sp>
      <p:sp>
        <p:nvSpPr>
          <p:cNvPr id="55" name="吹き出し: 四角形 54">
            <a:extLst>
              <a:ext uri="{FF2B5EF4-FFF2-40B4-BE49-F238E27FC236}">
                <a16:creationId xmlns:a16="http://schemas.microsoft.com/office/drawing/2014/main" id="{43A052F4-BE4B-D266-15F5-704846957C0C}"/>
              </a:ext>
            </a:extLst>
          </p:cNvPr>
          <p:cNvSpPr/>
          <p:nvPr/>
        </p:nvSpPr>
        <p:spPr>
          <a:xfrm>
            <a:off x="9094035" y="4862113"/>
            <a:ext cx="2871140" cy="1726300"/>
          </a:xfrm>
          <a:prstGeom prst="wedgeRectCallout">
            <a:avLst>
              <a:gd name="adj1" fmla="val -73905"/>
              <a:gd name="adj2" fmla="val -24468"/>
            </a:avLst>
          </a:prstGeom>
          <a:noFill/>
          <a:ln w="28575">
            <a:solidFill>
              <a:srgbClr val="C7A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sp>
        <p:nvSpPr>
          <p:cNvPr id="56" name="テキスト ボックス 55">
            <a:extLst>
              <a:ext uri="{FF2B5EF4-FFF2-40B4-BE49-F238E27FC236}">
                <a16:creationId xmlns:a16="http://schemas.microsoft.com/office/drawing/2014/main" id="{333197F3-005A-CB67-F960-A15AECE96D95}"/>
              </a:ext>
            </a:extLst>
          </p:cNvPr>
          <p:cNvSpPr txBox="1"/>
          <p:nvPr/>
        </p:nvSpPr>
        <p:spPr>
          <a:xfrm>
            <a:off x="9214265" y="5520507"/>
            <a:ext cx="2962373"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ループする場合は</a:t>
            </a:r>
          </a:p>
        </p:txBody>
      </p:sp>
      <p:sp>
        <p:nvSpPr>
          <p:cNvPr id="57" name="テキスト ボックス 56">
            <a:extLst>
              <a:ext uri="{FF2B5EF4-FFF2-40B4-BE49-F238E27FC236}">
                <a16:creationId xmlns:a16="http://schemas.microsoft.com/office/drawing/2014/main" id="{A3B83BDF-F850-02D3-6D33-1C60B0CFEE7E}"/>
              </a:ext>
            </a:extLst>
          </p:cNvPr>
          <p:cNvSpPr txBox="1"/>
          <p:nvPr/>
        </p:nvSpPr>
        <p:spPr>
          <a:xfrm>
            <a:off x="9214265" y="5985200"/>
            <a:ext cx="237262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そのまま出力</a:t>
            </a:r>
          </a:p>
        </p:txBody>
      </p:sp>
      <p:sp>
        <p:nvSpPr>
          <p:cNvPr id="58" name="テキスト ボックス 57">
            <a:extLst>
              <a:ext uri="{FF2B5EF4-FFF2-40B4-BE49-F238E27FC236}">
                <a16:creationId xmlns:a16="http://schemas.microsoft.com/office/drawing/2014/main" id="{A3A7671A-14DE-C51C-B459-10140AB7E894}"/>
              </a:ext>
            </a:extLst>
          </p:cNvPr>
          <p:cNvSpPr txBox="1"/>
          <p:nvPr/>
        </p:nvSpPr>
        <p:spPr>
          <a:xfrm>
            <a:off x="485725" y="1326764"/>
            <a:ext cx="5508722"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2</a:t>
            </a:r>
            <a:r>
              <a:rPr lang="ja-JP" altLang="en-US" sz="2400" dirty="0">
                <a:latin typeface="ＭＳ ゴシック" panose="020B0609070205080204" pitchFamily="49" charset="-128"/>
                <a:ea typeface="ＭＳ ゴシック" panose="020B0609070205080204" pitchFamily="49" charset="-128"/>
              </a:rPr>
              <a:t>段階フィルタリングを行った場合</a:t>
            </a:r>
            <a:endParaRPr lang="en-US" altLang="ja-JP" sz="2400" dirty="0">
              <a:latin typeface="ＭＳ ゴシック" panose="020B0609070205080204" pitchFamily="49" charset="-128"/>
              <a:ea typeface="ＭＳ ゴシック" panose="020B0609070205080204" pitchFamily="49" charset="-128"/>
            </a:endParaRPr>
          </a:p>
        </p:txBody>
      </p:sp>
      <p:sp>
        <p:nvSpPr>
          <p:cNvPr id="59" name="テキスト ボックス 58">
            <a:extLst>
              <a:ext uri="{FF2B5EF4-FFF2-40B4-BE49-F238E27FC236}">
                <a16:creationId xmlns:a16="http://schemas.microsoft.com/office/drawing/2014/main" id="{A2294407-B1A2-696D-EB04-4087E0C8232C}"/>
              </a:ext>
            </a:extLst>
          </p:cNvPr>
          <p:cNvSpPr txBox="1"/>
          <p:nvPr/>
        </p:nvSpPr>
        <p:spPr>
          <a:xfrm>
            <a:off x="7891226" y="4383295"/>
            <a:ext cx="2098307"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81</a:t>
            </a:r>
            <a:endParaRPr lang="ja-JP" altLang="en-US" sz="2400" dirty="0">
              <a:latin typeface="ＭＳ ゴシック" panose="020B0609070205080204" pitchFamily="49" charset="-128"/>
              <a:ea typeface="ＭＳ ゴシック" panose="020B0609070205080204" pitchFamily="49" charset="-128"/>
            </a:endParaRPr>
          </a:p>
        </p:txBody>
      </p:sp>
      <p:sp>
        <p:nvSpPr>
          <p:cNvPr id="2" name="スライド番号プレースホルダー 1">
            <a:extLst>
              <a:ext uri="{FF2B5EF4-FFF2-40B4-BE49-F238E27FC236}">
                <a16:creationId xmlns:a16="http://schemas.microsoft.com/office/drawing/2014/main" id="{E7421F89-63F6-4CE6-CD31-C6691B639A52}"/>
              </a:ext>
            </a:extLst>
          </p:cNvPr>
          <p:cNvSpPr>
            <a:spLocks noGrp="1"/>
          </p:cNvSpPr>
          <p:nvPr>
            <p:ph type="sldNum" sz="quarter" idx="12"/>
          </p:nvPr>
        </p:nvSpPr>
        <p:spPr/>
        <p:txBody>
          <a:bodyPr/>
          <a:lstStyle/>
          <a:p>
            <a:fld id="{5B6C089B-A106-4657-A463-66A469B70B37}" type="slidenum">
              <a:rPr kumimoji="1" lang="ja-JP" altLang="en-US" smtClean="0"/>
              <a:t>28</a:t>
            </a:fld>
            <a:endParaRPr kumimoji="1" lang="ja-JP" altLang="en-US"/>
          </a:p>
        </p:txBody>
      </p:sp>
    </p:spTree>
    <p:extLst>
      <p:ext uri="{BB962C8B-B14F-4D97-AF65-F5344CB8AC3E}">
        <p14:creationId xmlns:p14="http://schemas.microsoft.com/office/powerpoint/2010/main" val="3169718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11D1642-3AC8-F229-FDCA-608C04F8DEDD}"/>
              </a:ext>
            </a:extLst>
          </p:cNvPr>
          <p:cNvSpPr>
            <a:spLocks noGrp="1"/>
          </p:cNvSpPr>
          <p:nvPr>
            <p:ph type="sldNum" sz="quarter" idx="12"/>
          </p:nvPr>
        </p:nvSpPr>
        <p:spPr>
          <a:xfrm>
            <a:off x="8610600" y="6452603"/>
            <a:ext cx="2743200" cy="365125"/>
          </a:xfrm>
        </p:spPr>
        <p:txBody>
          <a:bodyPr/>
          <a:lstStyle/>
          <a:p>
            <a:fld id="{5B6C089B-A106-4657-A463-66A469B70B37}" type="slidenum">
              <a:rPr kumimoji="1" lang="ja-JP" altLang="en-US" smtClean="0"/>
              <a:t>29</a:t>
            </a:fld>
            <a:endParaRPr kumimoji="1" lang="ja-JP" altLang="en-US"/>
          </a:p>
        </p:txBody>
      </p:sp>
      <p:sp>
        <p:nvSpPr>
          <p:cNvPr id="3" name="正方形/長方形 2">
            <a:extLst>
              <a:ext uri="{FF2B5EF4-FFF2-40B4-BE49-F238E27FC236}">
                <a16:creationId xmlns:a16="http://schemas.microsoft.com/office/drawing/2014/main" id="{37185EC6-67D8-BDE3-56E3-67023052EEB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5C482B3-8716-9200-170A-02D10C530219}"/>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8" name="グループ化 7">
            <a:extLst>
              <a:ext uri="{FF2B5EF4-FFF2-40B4-BE49-F238E27FC236}">
                <a16:creationId xmlns:a16="http://schemas.microsoft.com/office/drawing/2014/main" id="{AB6D5457-03C9-C7BD-57F9-FB90117E30FE}"/>
              </a:ext>
            </a:extLst>
          </p:cNvPr>
          <p:cNvGrpSpPr/>
          <p:nvPr/>
        </p:nvGrpSpPr>
        <p:grpSpPr>
          <a:xfrm>
            <a:off x="128304" y="2043021"/>
            <a:ext cx="3934667" cy="3096864"/>
            <a:chOff x="513039" y="1721989"/>
            <a:chExt cx="3934667" cy="3096864"/>
          </a:xfrm>
        </p:grpSpPr>
        <p:pic>
          <p:nvPicPr>
            <p:cNvPr id="6" name="図 5">
              <a:extLst>
                <a:ext uri="{FF2B5EF4-FFF2-40B4-BE49-F238E27FC236}">
                  <a16:creationId xmlns:a16="http://schemas.microsoft.com/office/drawing/2014/main" id="{2362E82C-4F82-E95B-53C5-0F2F29907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39" y="1867853"/>
              <a:ext cx="3934667" cy="2951000"/>
            </a:xfrm>
            <a:prstGeom prst="rect">
              <a:avLst/>
            </a:prstGeom>
          </p:spPr>
        </p:pic>
        <p:sp>
          <p:nvSpPr>
            <p:cNvPr id="7" name="テキスト ボックス 6">
              <a:extLst>
                <a:ext uri="{FF2B5EF4-FFF2-40B4-BE49-F238E27FC236}">
                  <a16:creationId xmlns:a16="http://schemas.microsoft.com/office/drawing/2014/main" id="{E984E552-8934-8F55-7D14-B2CA68133B33}"/>
                </a:ext>
              </a:extLst>
            </p:cNvPr>
            <p:cNvSpPr txBox="1"/>
            <p:nvPr/>
          </p:nvSpPr>
          <p:spPr>
            <a:xfrm>
              <a:off x="1424263" y="1721989"/>
              <a:ext cx="232931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自己開示</a:t>
              </a:r>
              <a:r>
                <a:rPr lang="en-US" altLang="ja-JP" sz="2400" dirty="0">
                  <a:latin typeface="ＭＳ ゴシック" panose="020B0609070205080204" pitchFamily="49" charset="-128"/>
                  <a:ea typeface="ＭＳ ゴシック" panose="020B0609070205080204" pitchFamily="49" charset="-128"/>
                </a:rPr>
                <a:t>(133)</a:t>
              </a:r>
              <a:endParaRPr lang="ja-JP" altLang="en-US" sz="2400" dirty="0">
                <a:latin typeface="ＭＳ ゴシック" panose="020B0609070205080204" pitchFamily="49" charset="-128"/>
                <a:ea typeface="ＭＳ ゴシック" panose="020B0609070205080204" pitchFamily="49" charset="-128"/>
              </a:endParaRPr>
            </a:p>
          </p:txBody>
        </p:sp>
      </p:grpSp>
      <p:grpSp>
        <p:nvGrpSpPr>
          <p:cNvPr id="13" name="グループ化 12">
            <a:extLst>
              <a:ext uri="{FF2B5EF4-FFF2-40B4-BE49-F238E27FC236}">
                <a16:creationId xmlns:a16="http://schemas.microsoft.com/office/drawing/2014/main" id="{9E023010-EC8E-12D8-83CE-78C636480C36}"/>
              </a:ext>
            </a:extLst>
          </p:cNvPr>
          <p:cNvGrpSpPr/>
          <p:nvPr/>
        </p:nvGrpSpPr>
        <p:grpSpPr>
          <a:xfrm>
            <a:off x="8227159" y="2062603"/>
            <a:ext cx="3934667" cy="3077282"/>
            <a:chOff x="4362095" y="1487516"/>
            <a:chExt cx="3858652" cy="3077282"/>
          </a:xfrm>
        </p:grpSpPr>
        <p:pic>
          <p:nvPicPr>
            <p:cNvPr id="10" name="図 9">
              <a:extLst>
                <a:ext uri="{FF2B5EF4-FFF2-40B4-BE49-F238E27FC236}">
                  <a16:creationId xmlns:a16="http://schemas.microsoft.com/office/drawing/2014/main" id="{6A8B75E7-5D84-167A-F26A-9C98692F2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095" y="1617872"/>
              <a:ext cx="3858652" cy="2946926"/>
            </a:xfrm>
            <a:prstGeom prst="rect">
              <a:avLst/>
            </a:prstGeom>
          </p:spPr>
        </p:pic>
        <p:sp>
          <p:nvSpPr>
            <p:cNvPr id="12" name="テキスト ボックス 11">
              <a:extLst>
                <a:ext uri="{FF2B5EF4-FFF2-40B4-BE49-F238E27FC236}">
                  <a16:creationId xmlns:a16="http://schemas.microsoft.com/office/drawing/2014/main" id="{28D6871D-6635-18CB-67EC-DBE0D93623F8}"/>
                </a:ext>
              </a:extLst>
            </p:cNvPr>
            <p:cNvSpPr txBox="1"/>
            <p:nvPr/>
          </p:nvSpPr>
          <p:spPr>
            <a:xfrm>
              <a:off x="5557569" y="1487516"/>
              <a:ext cx="175198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共感</a:t>
              </a:r>
              <a:r>
                <a:rPr lang="en-US" altLang="ja-JP" sz="2400" dirty="0">
                  <a:latin typeface="ＭＳ ゴシック" panose="020B0609070205080204" pitchFamily="49" charset="-128"/>
                  <a:ea typeface="ＭＳ ゴシック" panose="020B0609070205080204" pitchFamily="49" charset="-128"/>
                </a:rPr>
                <a:t>(155)</a:t>
              </a:r>
              <a:endParaRPr lang="ja-JP" altLang="en-US" sz="2400" dirty="0">
                <a:latin typeface="ＭＳ ゴシック" panose="020B0609070205080204" pitchFamily="49" charset="-128"/>
                <a:ea typeface="ＭＳ ゴシック" panose="020B0609070205080204" pitchFamily="49" charset="-128"/>
              </a:endParaRPr>
            </a:p>
          </p:txBody>
        </p:sp>
      </p:grpSp>
      <p:grpSp>
        <p:nvGrpSpPr>
          <p:cNvPr id="24" name="グループ化 23">
            <a:extLst>
              <a:ext uri="{FF2B5EF4-FFF2-40B4-BE49-F238E27FC236}">
                <a16:creationId xmlns:a16="http://schemas.microsoft.com/office/drawing/2014/main" id="{BE3719E8-2AA7-CCFE-385E-9A698898E9B8}"/>
              </a:ext>
            </a:extLst>
          </p:cNvPr>
          <p:cNvGrpSpPr/>
          <p:nvPr/>
        </p:nvGrpSpPr>
        <p:grpSpPr>
          <a:xfrm>
            <a:off x="4122014" y="2037135"/>
            <a:ext cx="3947971" cy="3112380"/>
            <a:chOff x="166609" y="4503843"/>
            <a:chExt cx="3947971" cy="3112380"/>
          </a:xfrm>
        </p:grpSpPr>
        <p:pic>
          <p:nvPicPr>
            <p:cNvPr id="22" name="図 21">
              <a:extLst>
                <a:ext uri="{FF2B5EF4-FFF2-40B4-BE49-F238E27FC236}">
                  <a16:creationId xmlns:a16="http://schemas.microsoft.com/office/drawing/2014/main" id="{0ACEF103-ED4F-6A94-F069-FDBACC012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09" y="4659332"/>
              <a:ext cx="3947971" cy="2956891"/>
            </a:xfrm>
            <a:prstGeom prst="rect">
              <a:avLst/>
            </a:prstGeom>
          </p:spPr>
        </p:pic>
        <p:sp>
          <p:nvSpPr>
            <p:cNvPr id="23" name="テキスト ボックス 22">
              <a:extLst>
                <a:ext uri="{FF2B5EF4-FFF2-40B4-BE49-F238E27FC236}">
                  <a16:creationId xmlns:a16="http://schemas.microsoft.com/office/drawing/2014/main" id="{B4F1A486-B637-07DF-5B93-F17633F53756}"/>
                </a:ext>
              </a:extLst>
            </p:cNvPr>
            <p:cNvSpPr txBox="1"/>
            <p:nvPr/>
          </p:nvSpPr>
          <p:spPr>
            <a:xfrm>
              <a:off x="1483765" y="4503843"/>
              <a:ext cx="1621083"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相槌</a:t>
              </a:r>
              <a:r>
                <a:rPr lang="en-US" altLang="ja-JP" sz="2400" dirty="0">
                  <a:latin typeface="ＭＳ ゴシック" panose="020B0609070205080204" pitchFamily="49" charset="-128"/>
                  <a:ea typeface="ＭＳ ゴシック" panose="020B0609070205080204" pitchFamily="49" charset="-128"/>
                </a:rPr>
                <a:t>(62)</a:t>
              </a:r>
              <a:endParaRPr lang="ja-JP" altLang="en-US" sz="2400" dirty="0">
                <a:latin typeface="ＭＳ ゴシック" panose="020B0609070205080204" pitchFamily="49" charset="-128"/>
                <a:ea typeface="ＭＳ ゴシック" panose="020B0609070205080204" pitchFamily="49" charset="-128"/>
              </a:endParaRPr>
            </a:p>
          </p:txBody>
        </p:sp>
      </p:grpSp>
      <p:sp>
        <p:nvSpPr>
          <p:cNvPr id="26" name="テキスト ボックス 25">
            <a:extLst>
              <a:ext uri="{FF2B5EF4-FFF2-40B4-BE49-F238E27FC236}">
                <a16:creationId xmlns:a16="http://schemas.microsoft.com/office/drawing/2014/main" id="{3A33BBE8-0D7C-6887-7D3C-8FFDE4AAC825}"/>
              </a:ext>
            </a:extLst>
          </p:cNvPr>
          <p:cNvSpPr txBox="1"/>
          <p:nvPr/>
        </p:nvSpPr>
        <p:spPr>
          <a:xfrm>
            <a:off x="527572" y="1400757"/>
            <a:ext cx="12402365"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2</a:t>
            </a:r>
            <a:r>
              <a:rPr lang="ja-JP" altLang="en-US" sz="2400" dirty="0">
                <a:latin typeface="ＭＳ ゴシック" panose="020B0609070205080204" pitchFamily="49" charset="-128"/>
                <a:ea typeface="ＭＳ ゴシック" panose="020B0609070205080204" pitchFamily="49" charset="-128"/>
              </a:rPr>
              <a:t>段階のフィルタリングを行った場合の各対話行為別で見た発話生成時ループ回数</a:t>
            </a:r>
          </a:p>
        </p:txBody>
      </p:sp>
      <p:sp>
        <p:nvSpPr>
          <p:cNvPr id="27" name="右中かっこ 26">
            <a:extLst>
              <a:ext uri="{FF2B5EF4-FFF2-40B4-BE49-F238E27FC236}">
                <a16:creationId xmlns:a16="http://schemas.microsoft.com/office/drawing/2014/main" id="{1D99081D-1532-EA93-D950-D9B072718847}"/>
              </a:ext>
            </a:extLst>
          </p:cNvPr>
          <p:cNvSpPr/>
          <p:nvPr/>
        </p:nvSpPr>
        <p:spPr>
          <a:xfrm rot="5400000">
            <a:off x="4004449" y="1798329"/>
            <a:ext cx="235128" cy="7178953"/>
          </a:xfrm>
          <a:prstGeom prst="rightBrace">
            <a:avLst>
              <a:gd name="adj1" fmla="val 64332"/>
              <a:gd name="adj2" fmla="val 5246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EDB2102-6A39-5843-A632-D304D9C919E6}"/>
              </a:ext>
            </a:extLst>
          </p:cNvPr>
          <p:cNvSpPr txBox="1"/>
          <p:nvPr/>
        </p:nvSpPr>
        <p:spPr>
          <a:xfrm>
            <a:off x="2095637" y="5731149"/>
            <a:ext cx="5145853"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自己開示、相槌は半分以上が</a:t>
            </a:r>
          </a:p>
        </p:txBody>
      </p:sp>
      <p:sp>
        <p:nvSpPr>
          <p:cNvPr id="31" name="テキスト ボックス 30">
            <a:extLst>
              <a:ext uri="{FF2B5EF4-FFF2-40B4-BE49-F238E27FC236}">
                <a16:creationId xmlns:a16="http://schemas.microsoft.com/office/drawing/2014/main" id="{0918AD1B-C79B-ACE1-8E29-BC8F90BDB322}"/>
              </a:ext>
            </a:extLst>
          </p:cNvPr>
          <p:cNvSpPr txBox="1"/>
          <p:nvPr/>
        </p:nvSpPr>
        <p:spPr>
          <a:xfrm>
            <a:off x="1768420" y="6221770"/>
            <a:ext cx="5145853"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10</a:t>
            </a:r>
            <a:r>
              <a:rPr lang="ja-JP" altLang="en-US" sz="2400" dirty="0">
                <a:latin typeface="ＭＳ ゴシック" panose="020B0609070205080204" pitchFamily="49" charset="-128"/>
                <a:ea typeface="ＭＳ ゴシック" panose="020B0609070205080204" pitchFamily="49" charset="-128"/>
              </a:rPr>
              <a:t>回以内にループが終了している</a:t>
            </a:r>
          </a:p>
        </p:txBody>
      </p:sp>
      <p:sp>
        <p:nvSpPr>
          <p:cNvPr id="32" name="右中かっこ 31">
            <a:extLst>
              <a:ext uri="{FF2B5EF4-FFF2-40B4-BE49-F238E27FC236}">
                <a16:creationId xmlns:a16="http://schemas.microsoft.com/office/drawing/2014/main" id="{93B3AEA7-7743-05DA-8555-0C8E4203D7E9}"/>
              </a:ext>
            </a:extLst>
          </p:cNvPr>
          <p:cNvSpPr/>
          <p:nvPr/>
        </p:nvSpPr>
        <p:spPr>
          <a:xfrm rot="5400000">
            <a:off x="10107272" y="3773569"/>
            <a:ext cx="235129" cy="3228474"/>
          </a:xfrm>
          <a:prstGeom prst="rightBrace">
            <a:avLst>
              <a:gd name="adj1" fmla="val 64332"/>
              <a:gd name="adj2" fmla="val 5246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9BD4ECF-CE74-292E-9649-96B68A690D0E}"/>
              </a:ext>
            </a:extLst>
          </p:cNvPr>
          <p:cNvSpPr txBox="1"/>
          <p:nvPr/>
        </p:nvSpPr>
        <p:spPr>
          <a:xfrm>
            <a:off x="11363426" y="3094870"/>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45 </a:t>
            </a:r>
          </a:p>
        </p:txBody>
      </p:sp>
      <p:sp>
        <p:nvSpPr>
          <p:cNvPr id="36" name="テキスト ボックス 35">
            <a:extLst>
              <a:ext uri="{FF2B5EF4-FFF2-40B4-BE49-F238E27FC236}">
                <a16:creationId xmlns:a16="http://schemas.microsoft.com/office/drawing/2014/main" id="{439CC9E1-7914-AA9F-192F-CF1CDE8A6C9E}"/>
              </a:ext>
            </a:extLst>
          </p:cNvPr>
          <p:cNvSpPr txBox="1"/>
          <p:nvPr/>
        </p:nvSpPr>
        <p:spPr>
          <a:xfrm>
            <a:off x="3325865" y="3556535"/>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9 </a:t>
            </a:r>
          </a:p>
        </p:txBody>
      </p:sp>
      <p:sp>
        <p:nvSpPr>
          <p:cNvPr id="37" name="テキスト ボックス 36">
            <a:extLst>
              <a:ext uri="{FF2B5EF4-FFF2-40B4-BE49-F238E27FC236}">
                <a16:creationId xmlns:a16="http://schemas.microsoft.com/office/drawing/2014/main" id="{FDA2B5F0-BF07-6C5D-9662-923F5C318BD0}"/>
              </a:ext>
            </a:extLst>
          </p:cNvPr>
          <p:cNvSpPr txBox="1"/>
          <p:nvPr/>
        </p:nvSpPr>
        <p:spPr>
          <a:xfrm>
            <a:off x="7337996" y="3556535"/>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11 </a:t>
            </a:r>
          </a:p>
        </p:txBody>
      </p:sp>
      <p:sp>
        <p:nvSpPr>
          <p:cNvPr id="38" name="テキスト ボックス 37">
            <a:extLst>
              <a:ext uri="{FF2B5EF4-FFF2-40B4-BE49-F238E27FC236}">
                <a16:creationId xmlns:a16="http://schemas.microsoft.com/office/drawing/2014/main" id="{C301A527-BA28-DBE1-A047-07A8F3CD4E5C}"/>
              </a:ext>
            </a:extLst>
          </p:cNvPr>
          <p:cNvSpPr txBox="1"/>
          <p:nvPr/>
        </p:nvSpPr>
        <p:spPr>
          <a:xfrm>
            <a:off x="8809342" y="5961981"/>
            <a:ext cx="3228475"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1/3</a:t>
            </a:r>
            <a:r>
              <a:rPr lang="ja-JP" altLang="en-US" sz="2400" dirty="0">
                <a:latin typeface="ＭＳ ゴシック" panose="020B0609070205080204" pitchFamily="49" charset="-128"/>
                <a:ea typeface="ＭＳ ゴシック" panose="020B0609070205080204" pitchFamily="49" charset="-128"/>
              </a:rPr>
              <a:t>がそのまま出力</a:t>
            </a:r>
          </a:p>
        </p:txBody>
      </p:sp>
    </p:spTree>
    <p:extLst>
      <p:ext uri="{BB962C8B-B14F-4D97-AF65-F5344CB8AC3E}">
        <p14:creationId xmlns:p14="http://schemas.microsoft.com/office/powerpoint/2010/main" val="276952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表 24">
            <a:extLst>
              <a:ext uri="{FF2B5EF4-FFF2-40B4-BE49-F238E27FC236}">
                <a16:creationId xmlns:a16="http://schemas.microsoft.com/office/drawing/2014/main" id="{A7487FC5-C7B7-C7D9-4905-CCEC4AB00A21}"/>
              </a:ext>
            </a:extLst>
          </p:cNvPr>
          <p:cNvGraphicFramePr>
            <a:graphicFrameLocks noGrp="1"/>
          </p:cNvGraphicFramePr>
          <p:nvPr>
            <p:extLst>
              <p:ext uri="{D42A27DB-BD31-4B8C-83A1-F6EECF244321}">
                <p14:modId xmlns:p14="http://schemas.microsoft.com/office/powerpoint/2010/main" val="1148449779"/>
              </p:ext>
            </p:extLst>
          </p:nvPr>
        </p:nvGraphicFramePr>
        <p:xfrm>
          <a:off x="719808" y="3482377"/>
          <a:ext cx="10822214" cy="3276240"/>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4117772731"/>
                    </a:ext>
                  </a:extLst>
                </a:gridCol>
                <a:gridCol w="4479830">
                  <a:extLst>
                    <a:ext uri="{9D8B030D-6E8A-4147-A177-3AD203B41FA5}">
                      <a16:colId xmlns:a16="http://schemas.microsoft.com/office/drawing/2014/main" val="1261926102"/>
                    </a:ext>
                  </a:extLst>
                </a:gridCol>
                <a:gridCol w="864000">
                  <a:extLst>
                    <a:ext uri="{9D8B030D-6E8A-4147-A177-3AD203B41FA5}">
                      <a16:colId xmlns:a16="http://schemas.microsoft.com/office/drawing/2014/main" val="1108642587"/>
                    </a:ext>
                  </a:extLst>
                </a:gridCol>
                <a:gridCol w="4614384">
                  <a:extLst>
                    <a:ext uri="{9D8B030D-6E8A-4147-A177-3AD203B41FA5}">
                      <a16:colId xmlns:a16="http://schemas.microsoft.com/office/drawing/2014/main" val="395785306"/>
                    </a:ext>
                  </a:extLst>
                </a:gridCol>
              </a:tblGrid>
              <a:tr h="360000">
                <a:tc gridSpan="2">
                  <a:txBody>
                    <a:bodyPr/>
                    <a:lstStyle/>
                    <a:p>
                      <a:pPr algn="ctr"/>
                      <a:r>
                        <a:rPr kumimoji="1" lang="ja-JP" altLang="en-US" sz="2000" dirty="0">
                          <a:solidFill>
                            <a:sysClr val="windowText" lastClr="000000"/>
                          </a:solidFill>
                        </a:rPr>
                        <a:t>ユーザ発話</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l"/>
                      <a:endPar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algn="ctr"/>
                      <a:r>
                        <a:rPr kumimoji="1" lang="ja-JP" altLang="en-US" sz="2000" dirty="0">
                          <a:solidFill>
                            <a:sysClr val="windowText" lastClr="000000"/>
                          </a:solidFill>
                        </a:rPr>
                        <a:t>システム発話</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l"/>
                      <a:endPar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6767841"/>
                  </a:ext>
                </a:extLst>
              </a:tr>
              <a:tr h="720000">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今日は学校がしんどかった</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endParaRPr kumimoji="1" lang="ja-JP" altLang="en-US" sz="2000" dirty="0"/>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rPr>
                        <a:t>お疲れ様、学校って疲れるよね</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82402750"/>
                  </a:ext>
                </a:extLst>
              </a:tr>
              <a:tr h="720000">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今日のプレゼンは上手に</a:t>
                      </a:r>
                      <a:endParaRPr kumimoji="1" lang="en-US" altLang="ja-JP" sz="2000" dirty="0">
                        <a:latin typeface="ＭＳ ゴシック" panose="020B0609070205080204" pitchFamily="49" charset="-128"/>
                        <a:ea typeface="ＭＳ ゴシック" panose="020B0609070205080204" pitchFamily="49" charset="-128"/>
                      </a:endParaRPr>
                    </a:p>
                    <a:p>
                      <a:pPr algn="ctr"/>
                      <a:r>
                        <a:rPr kumimoji="1" lang="ja-JP" altLang="en-US" sz="2000" dirty="0">
                          <a:latin typeface="ＭＳ ゴシック" panose="020B0609070205080204" pitchFamily="49" charset="-128"/>
                          <a:ea typeface="ＭＳ ゴシック" panose="020B0609070205080204" pitchFamily="49" charset="-128"/>
                        </a:rPr>
                        <a:t>できた気がする～</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endParaRPr kumimoji="1" lang="ja-JP" altLang="en-US" sz="2000" dirty="0"/>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すごいよー！よく頑張ったね</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79439832"/>
                  </a:ext>
                </a:extLst>
              </a:tr>
              <a:tr h="720000">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もう何もしたくないよ</a:t>
                      </a:r>
                      <a:r>
                        <a:rPr kumimoji="1" lang="en-US" altLang="ja-JP" sz="2000" dirty="0">
                          <a:latin typeface="ＭＳ ゴシック" panose="020B0609070205080204" pitchFamily="49" charset="-128"/>
                          <a:ea typeface="ＭＳ ゴシック" panose="020B0609070205080204" pitchFamily="49" charset="-128"/>
                        </a:rPr>
                        <a:t>…</a:t>
                      </a:r>
                      <a:endParaRPr kumimoji="1" lang="ja-JP" altLang="en-US" sz="2000" dirty="0">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endParaRPr kumimoji="1" lang="ja-JP" altLang="en-US" sz="2000" dirty="0"/>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そっか</a:t>
                      </a:r>
                      <a:r>
                        <a:rPr kumimoji="1" lang="en-US" altLang="ja-JP" sz="2000" dirty="0">
                          <a:latin typeface="ＭＳ ゴシック" panose="020B0609070205080204" pitchFamily="49" charset="-128"/>
                          <a:ea typeface="ＭＳ ゴシック" panose="020B0609070205080204" pitchFamily="49" charset="-128"/>
                        </a:rPr>
                        <a:t>…</a:t>
                      </a:r>
                    </a:p>
                    <a:p>
                      <a:pPr algn="ctr"/>
                      <a:r>
                        <a:rPr kumimoji="1" lang="ja-JP" altLang="en-US" sz="2000" dirty="0">
                          <a:latin typeface="ＭＳ ゴシック" panose="020B0609070205080204" pitchFamily="49" charset="-128"/>
                          <a:ea typeface="ＭＳ ゴシック" panose="020B0609070205080204" pitchFamily="49" charset="-128"/>
                        </a:rPr>
                        <a:t>よかったら話聞かせてくれる？</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76451842"/>
                  </a:ext>
                </a:extLst>
              </a:tr>
              <a:tr h="720000">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ちょっと聞いて！</a:t>
                      </a:r>
                      <a:endParaRPr kumimoji="1" lang="en-US" altLang="ja-JP" sz="2000" dirty="0">
                        <a:latin typeface="ＭＳ ゴシック" panose="020B0609070205080204" pitchFamily="49" charset="-128"/>
                        <a:ea typeface="ＭＳ ゴシック" panose="020B0609070205080204" pitchFamily="49" charset="-128"/>
                      </a:endParaRPr>
                    </a:p>
                    <a:p>
                      <a:pPr algn="ctr"/>
                      <a:r>
                        <a:rPr kumimoji="1" lang="ja-JP" altLang="en-US" sz="2000" dirty="0">
                          <a:latin typeface="ＭＳ ゴシック" panose="020B0609070205080204" pitchFamily="49" charset="-128"/>
                          <a:ea typeface="ＭＳ ゴシック" panose="020B0609070205080204" pitchFamily="49" charset="-128"/>
                        </a:rPr>
                        <a:t>家にゴキブリが出たんだけど！</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endParaRPr kumimoji="1" lang="ja-JP" altLang="en-US" sz="2000" dirty="0"/>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2000" dirty="0">
                          <a:latin typeface="ＭＳ ゴシック" panose="020B0609070205080204" pitchFamily="49" charset="-128"/>
                          <a:ea typeface="ＭＳ ゴシック" panose="020B0609070205080204" pitchFamily="49" charset="-128"/>
                        </a:rPr>
                        <a:t>ええ！大丈夫？</a:t>
                      </a:r>
                      <a:endParaRPr kumimoji="1" lang="en-US" altLang="ja-JP" sz="2000" dirty="0">
                        <a:latin typeface="ＭＳ ゴシック" panose="020B0609070205080204" pitchFamily="49" charset="-128"/>
                        <a:ea typeface="ＭＳ ゴシック" panose="020B0609070205080204" pitchFamily="49" charset="-128"/>
                      </a:endParaRPr>
                    </a:p>
                    <a:p>
                      <a:pPr algn="ctr"/>
                      <a:r>
                        <a:rPr kumimoji="1" lang="ja-JP" altLang="en-US" sz="2000" dirty="0">
                          <a:latin typeface="ＭＳ ゴシック" panose="020B0609070205080204" pitchFamily="49" charset="-128"/>
                          <a:ea typeface="ＭＳ ゴシック" panose="020B0609070205080204" pitchFamily="49" charset="-128"/>
                        </a:rPr>
                        <a:t>私もゴキブリは大の苦手だよ～</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2375328"/>
                  </a:ext>
                </a:extLst>
              </a:tr>
            </a:tbl>
          </a:graphicData>
        </a:graphic>
      </p:graphicFrame>
      <p:sp>
        <p:nvSpPr>
          <p:cNvPr id="2" name="正方形/長方形 1">
            <a:extLst>
              <a:ext uri="{FF2B5EF4-FFF2-40B4-BE49-F238E27FC236}">
                <a16:creationId xmlns:a16="http://schemas.microsoft.com/office/drawing/2014/main" id="{FC918754-5B8C-8A03-8D85-1C4A5D8CC2C0}"/>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807577B-4207-B9CD-0036-A4C34E1A6C92}"/>
              </a:ext>
            </a:extLst>
          </p:cNvPr>
          <p:cNvSpPr txBox="1"/>
          <p:nvPr/>
        </p:nvSpPr>
        <p:spPr>
          <a:xfrm>
            <a:off x="239126" y="145940"/>
            <a:ext cx="4350619"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目的</a:t>
            </a:r>
          </a:p>
        </p:txBody>
      </p:sp>
      <p:grpSp>
        <p:nvGrpSpPr>
          <p:cNvPr id="2071" name="グループ化 2070">
            <a:extLst>
              <a:ext uri="{FF2B5EF4-FFF2-40B4-BE49-F238E27FC236}">
                <a16:creationId xmlns:a16="http://schemas.microsoft.com/office/drawing/2014/main" id="{3D439F06-4203-5630-4605-3C0F138D3AFF}"/>
              </a:ext>
            </a:extLst>
          </p:cNvPr>
          <p:cNvGrpSpPr/>
          <p:nvPr/>
        </p:nvGrpSpPr>
        <p:grpSpPr>
          <a:xfrm>
            <a:off x="986533" y="1334005"/>
            <a:ext cx="10376033" cy="1651592"/>
            <a:chOff x="683394" y="1337238"/>
            <a:chExt cx="10376033" cy="1651592"/>
          </a:xfrm>
        </p:grpSpPr>
        <p:sp>
          <p:nvSpPr>
            <p:cNvPr id="2070" name="四角形: 角を丸くする 2069">
              <a:extLst>
                <a:ext uri="{FF2B5EF4-FFF2-40B4-BE49-F238E27FC236}">
                  <a16:creationId xmlns:a16="http://schemas.microsoft.com/office/drawing/2014/main" id="{7E84BE7E-BB68-240F-3DF7-77FA862DD989}"/>
                </a:ext>
              </a:extLst>
            </p:cNvPr>
            <p:cNvSpPr/>
            <p:nvPr/>
          </p:nvSpPr>
          <p:spPr>
            <a:xfrm>
              <a:off x="683394" y="1337238"/>
              <a:ext cx="10376033" cy="1651592"/>
            </a:xfrm>
            <a:prstGeom prst="roundRect">
              <a:avLst/>
            </a:prstGeom>
            <a:solidFill>
              <a:srgbClr val="EEE4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9379012-6B69-E89A-0B2F-132C628C2FDD}"/>
                </a:ext>
              </a:extLst>
            </p:cNvPr>
            <p:cNvSpPr txBox="1"/>
            <p:nvPr/>
          </p:nvSpPr>
          <p:spPr>
            <a:xfrm>
              <a:off x="1404432" y="1899402"/>
              <a:ext cx="9292869" cy="954107"/>
            </a:xfrm>
            <a:prstGeom prst="rect">
              <a:avLst/>
            </a:prstGeom>
            <a:noFill/>
          </p:spPr>
          <p:txBody>
            <a:bodyPr wrap="square" rtlCol="0">
              <a:spAutoFit/>
            </a:bodyPr>
            <a:lstStyle/>
            <a:p>
              <a:r>
                <a:rPr lang="ja-JP" altLang="en-US" sz="2800" dirty="0">
                  <a:solidFill>
                    <a:srgbClr val="242424"/>
                  </a:solidFill>
                  <a:latin typeface="ＭＳ ゴシック" panose="020B0609070205080204" pitchFamily="49" charset="-128"/>
                  <a:ea typeface="ＭＳ ゴシック" panose="020B0609070205080204" pitchFamily="49" charset="-128"/>
                </a:rPr>
                <a:t>対話の中で</a:t>
              </a:r>
              <a:r>
                <a:rPr lang="ja-JP" altLang="en-US" sz="2800" dirty="0">
                  <a:solidFill>
                    <a:srgbClr val="C00000"/>
                  </a:solidFill>
                  <a:latin typeface="ＭＳ ゴシック" panose="020B0609070205080204" pitchFamily="49" charset="-128"/>
                  <a:ea typeface="ＭＳ ゴシック" panose="020B0609070205080204" pitchFamily="49" charset="-128"/>
                </a:rPr>
                <a:t>共感的な反応</a:t>
              </a:r>
              <a:r>
                <a:rPr lang="ja-JP" altLang="en-US" sz="2800" dirty="0">
                  <a:solidFill>
                    <a:srgbClr val="242424"/>
                  </a:solidFill>
                  <a:latin typeface="ＭＳ ゴシック" panose="020B0609070205080204" pitchFamily="49" charset="-128"/>
                  <a:ea typeface="ＭＳ ゴシック" panose="020B0609070205080204" pitchFamily="49" charset="-128"/>
                </a:rPr>
                <a:t>を返してくれる</a:t>
              </a:r>
              <a:endParaRPr lang="en-US" altLang="ja-JP" sz="2800" dirty="0">
                <a:solidFill>
                  <a:srgbClr val="242424"/>
                </a:solidFill>
                <a:latin typeface="ＭＳ ゴシック" panose="020B0609070205080204" pitchFamily="49" charset="-128"/>
                <a:ea typeface="ＭＳ ゴシック" panose="020B0609070205080204" pitchFamily="49" charset="-128"/>
              </a:endParaRPr>
            </a:p>
            <a:p>
              <a:r>
                <a:rPr lang="ja-JP" altLang="en-US" sz="2800" i="0" dirty="0">
                  <a:solidFill>
                    <a:srgbClr val="242424"/>
                  </a:solidFill>
                  <a:effectLst/>
                  <a:latin typeface="ＭＳ ゴシック" panose="020B0609070205080204" pitchFamily="49" charset="-128"/>
                  <a:ea typeface="ＭＳ ゴシック" panose="020B0609070205080204" pitchFamily="49" charset="-128"/>
                </a:rPr>
                <a:t>相手が話したいことを話しやすいように</a:t>
              </a:r>
              <a:r>
                <a:rPr lang="ja-JP" altLang="en-US" sz="2800" i="0" dirty="0">
                  <a:solidFill>
                    <a:srgbClr val="C00000"/>
                  </a:solidFill>
                  <a:effectLst/>
                  <a:latin typeface="ＭＳ ゴシック" panose="020B0609070205080204" pitchFamily="49" charset="-128"/>
                  <a:ea typeface="ＭＳ ゴシック" panose="020B0609070205080204" pitchFamily="49" charset="-128"/>
                </a:rPr>
                <a:t>誘導してくれる</a:t>
              </a:r>
              <a:endParaRPr lang="en-US" altLang="ja-JP" sz="2800" i="0" dirty="0">
                <a:solidFill>
                  <a:srgbClr val="C00000"/>
                </a:solidFill>
                <a:effectLst/>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265C67A7-7F8F-E2FB-02C8-0818F20FE6F6}"/>
                </a:ext>
              </a:extLst>
            </p:cNvPr>
            <p:cNvSpPr txBox="1"/>
            <p:nvPr/>
          </p:nvSpPr>
          <p:spPr>
            <a:xfrm>
              <a:off x="931240" y="1391518"/>
              <a:ext cx="5243310" cy="523220"/>
            </a:xfrm>
            <a:prstGeom prst="rect">
              <a:avLst/>
            </a:prstGeom>
            <a:noFill/>
          </p:spPr>
          <p:txBody>
            <a:bodyPr wrap="square" rtlCol="0">
              <a:spAutoFit/>
            </a:bodyPr>
            <a:lstStyle/>
            <a:p>
              <a:r>
                <a:rPr lang="en-US" altLang="ja-JP" sz="2800" b="1" i="0" dirty="0">
                  <a:solidFill>
                    <a:srgbClr val="242424"/>
                  </a:solidFill>
                  <a:effectLst/>
                  <a:latin typeface="ＭＳ ゴシック" panose="020B0609070205080204" pitchFamily="49" charset="-128"/>
                  <a:ea typeface="ＭＳ ゴシック" panose="020B0609070205080204" pitchFamily="49" charset="-128"/>
                </a:rPr>
                <a:t>- </a:t>
              </a:r>
              <a:r>
                <a:rPr lang="ja-JP" altLang="en-US" sz="2800" b="1" dirty="0">
                  <a:solidFill>
                    <a:srgbClr val="242424"/>
                  </a:solidFill>
                  <a:latin typeface="ＭＳ ゴシック" panose="020B0609070205080204" pitchFamily="49" charset="-128"/>
                  <a:ea typeface="ＭＳ ゴシック" panose="020B0609070205080204" pitchFamily="49" charset="-128"/>
                </a:rPr>
                <a:t>聞き上手</a:t>
              </a:r>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な対話システム </a:t>
              </a:r>
              <a:r>
                <a:rPr lang="en-US" altLang="ja-JP" sz="2800" b="1" i="0" dirty="0">
                  <a:solidFill>
                    <a:srgbClr val="242424"/>
                  </a:solidFill>
                  <a:effectLst/>
                  <a:latin typeface="ＭＳ ゴシック" panose="020B0609070205080204" pitchFamily="49" charset="-128"/>
                  <a:ea typeface="ＭＳ ゴシック" panose="020B0609070205080204" pitchFamily="49" charset="-128"/>
                </a:rPr>
                <a:t>-</a:t>
              </a:r>
            </a:p>
          </p:txBody>
        </p:sp>
      </p:grpSp>
      <p:grpSp>
        <p:nvGrpSpPr>
          <p:cNvPr id="2061" name="グループ化 2060">
            <a:extLst>
              <a:ext uri="{FF2B5EF4-FFF2-40B4-BE49-F238E27FC236}">
                <a16:creationId xmlns:a16="http://schemas.microsoft.com/office/drawing/2014/main" id="{C80FEEFE-A12A-FE26-6110-1CAC970756B4}"/>
              </a:ext>
            </a:extLst>
          </p:cNvPr>
          <p:cNvGrpSpPr/>
          <p:nvPr/>
        </p:nvGrpSpPr>
        <p:grpSpPr>
          <a:xfrm>
            <a:off x="719808" y="3868519"/>
            <a:ext cx="829861" cy="2843541"/>
            <a:chOff x="820920" y="3512803"/>
            <a:chExt cx="829861" cy="2843541"/>
          </a:xfrm>
        </p:grpSpPr>
        <p:pic>
          <p:nvPicPr>
            <p:cNvPr id="17" name="Picture 2" descr="ソース画像を表示">
              <a:extLst>
                <a:ext uri="{FF2B5EF4-FFF2-40B4-BE49-F238E27FC236}">
                  <a16:creationId xmlns:a16="http://schemas.microsoft.com/office/drawing/2014/main" id="{97EE27EE-F20F-C752-0CCB-723464CF01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939"/>
            <a:stretch/>
          </p:blipFill>
          <p:spPr bwMode="auto">
            <a:xfrm>
              <a:off x="910168" y="3512803"/>
              <a:ext cx="651365" cy="6819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口の周りが綺麗な・汚い子供のイラスト（女の子） | かわいいフリー素材集 いらすとや">
              <a:extLst>
                <a:ext uri="{FF2B5EF4-FFF2-40B4-BE49-F238E27FC236}">
                  <a16:creationId xmlns:a16="http://schemas.microsoft.com/office/drawing/2014/main" id="{60C1AC04-A516-DFB3-DEFB-7DEC3F6885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880"/>
            <a:stretch/>
          </p:blipFill>
          <p:spPr bwMode="auto">
            <a:xfrm>
              <a:off x="910167" y="4242521"/>
              <a:ext cx="651366" cy="6819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いろいろな表情の紙に何かを書く人のイラスト（女性） | かわいいフリー素材集 いらすとや">
              <a:extLst>
                <a:ext uri="{FF2B5EF4-FFF2-40B4-BE49-F238E27FC236}">
                  <a16:creationId xmlns:a16="http://schemas.microsoft.com/office/drawing/2014/main" id="{BCEE81CC-C4E2-A2F1-4F6D-339FF53A7C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4235"/>
            <a:stretch/>
          </p:blipFill>
          <p:spPr bwMode="auto">
            <a:xfrm>
              <a:off x="884590" y="4955150"/>
              <a:ext cx="702520" cy="7135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驚いている女性のイラスト | かわいいフリー素材集 いらすとや">
              <a:extLst>
                <a:ext uri="{FF2B5EF4-FFF2-40B4-BE49-F238E27FC236}">
                  <a16:creationId xmlns:a16="http://schemas.microsoft.com/office/drawing/2014/main" id="{14399D48-10D1-6DD7-496D-44AEA533DB9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033" r="8682" b="34924"/>
            <a:stretch/>
          </p:blipFill>
          <p:spPr bwMode="auto">
            <a:xfrm>
              <a:off x="820920" y="5701957"/>
              <a:ext cx="829861" cy="6543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2" name="グループ化 2061">
            <a:extLst>
              <a:ext uri="{FF2B5EF4-FFF2-40B4-BE49-F238E27FC236}">
                <a16:creationId xmlns:a16="http://schemas.microsoft.com/office/drawing/2014/main" id="{5F278726-D3B9-976A-A88B-E5FAFA267ACE}"/>
              </a:ext>
            </a:extLst>
          </p:cNvPr>
          <p:cNvGrpSpPr/>
          <p:nvPr/>
        </p:nvGrpSpPr>
        <p:grpSpPr>
          <a:xfrm>
            <a:off x="6309200" y="3915075"/>
            <a:ext cx="366282" cy="2843542"/>
            <a:chOff x="6378261" y="3512803"/>
            <a:chExt cx="366282" cy="2843542"/>
          </a:xfrm>
        </p:grpSpPr>
        <p:pic>
          <p:nvPicPr>
            <p:cNvPr id="27" name="Picture 8" descr="ソース画像を表示">
              <a:extLst>
                <a:ext uri="{FF2B5EF4-FFF2-40B4-BE49-F238E27FC236}">
                  <a16:creationId xmlns:a16="http://schemas.microsoft.com/office/drawing/2014/main" id="{273C3A24-5C13-CA61-F98D-F6090582A1E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588" t="61909" r="57870" b="5549"/>
            <a:stretch/>
          </p:blipFill>
          <p:spPr bwMode="auto">
            <a:xfrm>
              <a:off x="6378261" y="5701957"/>
              <a:ext cx="366282" cy="65438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8" descr="ソース画像を表示">
              <a:extLst>
                <a:ext uri="{FF2B5EF4-FFF2-40B4-BE49-F238E27FC236}">
                  <a16:creationId xmlns:a16="http://schemas.microsoft.com/office/drawing/2014/main" id="{FFD43F69-0948-4FF0-158D-212F7FFADD6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588" t="61909" r="57870" b="5549"/>
            <a:stretch/>
          </p:blipFill>
          <p:spPr bwMode="auto">
            <a:xfrm>
              <a:off x="6378261" y="4951488"/>
              <a:ext cx="366282" cy="6543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8" descr="ソース画像を表示">
              <a:extLst>
                <a:ext uri="{FF2B5EF4-FFF2-40B4-BE49-F238E27FC236}">
                  <a16:creationId xmlns:a16="http://schemas.microsoft.com/office/drawing/2014/main" id="{F028733E-4089-F77F-701B-6774B5946C1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588" t="61909" r="57870" b="5549"/>
            <a:stretch/>
          </p:blipFill>
          <p:spPr bwMode="auto">
            <a:xfrm>
              <a:off x="6378261" y="4233630"/>
              <a:ext cx="366282" cy="654388"/>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8" descr="ソース画像を表示">
              <a:extLst>
                <a:ext uri="{FF2B5EF4-FFF2-40B4-BE49-F238E27FC236}">
                  <a16:creationId xmlns:a16="http://schemas.microsoft.com/office/drawing/2014/main" id="{9BC07401-C38C-A254-4620-1E4709D22FF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588" t="61909" r="57870" b="5549"/>
            <a:stretch/>
          </p:blipFill>
          <p:spPr bwMode="auto">
            <a:xfrm>
              <a:off x="6378261" y="3512803"/>
              <a:ext cx="366282" cy="654388"/>
            </a:xfrm>
            <a:prstGeom prst="rect">
              <a:avLst/>
            </a:prstGeom>
            <a:noFill/>
            <a:extLst>
              <a:ext uri="{909E8E84-426E-40DD-AFC4-6F175D3DCCD1}">
                <a14:hiddenFill xmlns:a14="http://schemas.microsoft.com/office/drawing/2010/main">
                  <a:solidFill>
                    <a:srgbClr val="FFFFFF"/>
                  </a:solidFill>
                </a14:hiddenFill>
              </a:ext>
            </a:extLst>
          </p:spPr>
        </p:pic>
      </p:grpSp>
      <p:sp>
        <p:nvSpPr>
          <p:cNvPr id="2063" name="テキスト ボックス 2062">
            <a:extLst>
              <a:ext uri="{FF2B5EF4-FFF2-40B4-BE49-F238E27FC236}">
                <a16:creationId xmlns:a16="http://schemas.microsoft.com/office/drawing/2014/main" id="{9AD950CD-A043-1387-9522-42A181C0413D}"/>
              </a:ext>
            </a:extLst>
          </p:cNvPr>
          <p:cNvSpPr txBox="1"/>
          <p:nvPr/>
        </p:nvSpPr>
        <p:spPr>
          <a:xfrm>
            <a:off x="2582348" y="2922131"/>
            <a:ext cx="7184404" cy="461665"/>
          </a:xfrm>
          <a:prstGeom prst="rect">
            <a:avLst/>
          </a:prstGeom>
          <a:noFill/>
        </p:spPr>
        <p:txBody>
          <a:bodyPr wrap="square" rtlCol="0">
            <a:spAutoFit/>
          </a:bodyPr>
          <a:lstStyle/>
          <a:p>
            <a:r>
              <a:rPr lang="ja-JP" altLang="en-US" sz="2400" b="1" dirty="0">
                <a:latin typeface="ＭＳ ゴシック" panose="020B0609070205080204" pitchFamily="49" charset="-128"/>
                <a:ea typeface="ＭＳ ゴシック" panose="020B0609070205080204" pitchFamily="49" charset="-128"/>
              </a:rPr>
              <a:t>共感的な反応 </a:t>
            </a:r>
            <a:r>
              <a:rPr lang="ja-JP" altLang="en-US" sz="2400" dirty="0">
                <a:latin typeface="ＭＳ ゴシック" panose="020B0609070205080204" pitchFamily="49" charset="-128"/>
                <a:ea typeface="ＭＳ ゴシック" panose="020B0609070205080204" pitchFamily="49" charset="-128"/>
              </a:rPr>
              <a:t>→ </a:t>
            </a:r>
            <a:r>
              <a:rPr lang="ja-JP" altLang="en-US" sz="2400" dirty="0">
                <a:solidFill>
                  <a:srgbClr val="C00000"/>
                </a:solidFill>
                <a:latin typeface="ＭＳ ゴシック" panose="020B0609070205080204" pitchFamily="49" charset="-128"/>
                <a:ea typeface="ＭＳ ゴシック" panose="020B0609070205080204" pitchFamily="49" charset="-128"/>
              </a:rPr>
              <a:t>ユーザの感情をくみ取った</a:t>
            </a:r>
            <a:r>
              <a:rPr lang="ja-JP" altLang="en-US" sz="2400" dirty="0">
                <a:latin typeface="ＭＳ ゴシック" panose="020B0609070205080204" pitchFamily="49" charset="-128"/>
                <a:ea typeface="ＭＳ ゴシック" panose="020B0609070205080204" pitchFamily="49" charset="-128"/>
              </a:rPr>
              <a:t>応答</a:t>
            </a:r>
            <a:endParaRPr lang="en-US" altLang="ja-JP" sz="2400" dirty="0">
              <a:latin typeface="ＭＳ ゴシック" panose="020B0609070205080204" pitchFamily="49" charset="-128"/>
              <a:ea typeface="ＭＳ ゴシック" panose="020B0609070205080204" pitchFamily="49" charset="-128"/>
            </a:endParaRPr>
          </a:p>
        </p:txBody>
      </p:sp>
      <p:cxnSp>
        <p:nvCxnSpPr>
          <p:cNvPr id="2065" name="直線コネクタ 2064">
            <a:extLst>
              <a:ext uri="{FF2B5EF4-FFF2-40B4-BE49-F238E27FC236}">
                <a16:creationId xmlns:a16="http://schemas.microsoft.com/office/drawing/2014/main" id="{B8B5E6C9-C2C6-856A-CEC7-C3A1D2649A6F}"/>
              </a:ext>
            </a:extLst>
          </p:cNvPr>
          <p:cNvCxnSpPr>
            <a:cxnSpLocks/>
          </p:cNvCxnSpPr>
          <p:nvPr/>
        </p:nvCxnSpPr>
        <p:spPr>
          <a:xfrm>
            <a:off x="2572723" y="3354921"/>
            <a:ext cx="6956288" cy="0"/>
          </a:xfrm>
          <a:prstGeom prst="line">
            <a:avLst/>
          </a:prstGeom>
          <a:ln w="28575">
            <a:solidFill>
              <a:srgbClr val="C7A761"/>
            </a:solidFill>
            <a:prstDash val="solid"/>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C370D847-DC90-2588-B2DE-174B4EB30696}"/>
              </a:ext>
            </a:extLst>
          </p:cNvPr>
          <p:cNvSpPr>
            <a:spLocks noGrp="1"/>
          </p:cNvSpPr>
          <p:nvPr>
            <p:ph type="sldNum" sz="quarter" idx="12"/>
          </p:nvPr>
        </p:nvSpPr>
        <p:spPr/>
        <p:txBody>
          <a:bodyPr/>
          <a:lstStyle/>
          <a:p>
            <a:fld id="{5B6C089B-A106-4657-A463-66A469B70B37}" type="slidenum">
              <a:rPr kumimoji="1" lang="ja-JP" altLang="en-US" smtClean="0"/>
              <a:t>3</a:t>
            </a:fld>
            <a:endParaRPr kumimoji="1" lang="ja-JP" altLang="en-US" dirty="0"/>
          </a:p>
        </p:txBody>
      </p:sp>
    </p:spTree>
    <p:extLst>
      <p:ext uri="{BB962C8B-B14F-4D97-AF65-F5344CB8AC3E}">
        <p14:creationId xmlns:p14="http://schemas.microsoft.com/office/powerpoint/2010/main" val="415901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522D-ACDA-D0FA-1291-46515515C1B4}"/>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D6DDE27-E398-D25E-2480-C3ED85594934}"/>
              </a:ext>
            </a:extLst>
          </p:cNvPr>
          <p:cNvSpPr>
            <a:spLocks noGrp="1"/>
          </p:cNvSpPr>
          <p:nvPr>
            <p:ph type="sldNum" sz="quarter" idx="12"/>
          </p:nvPr>
        </p:nvSpPr>
        <p:spPr/>
        <p:txBody>
          <a:bodyPr/>
          <a:lstStyle/>
          <a:p>
            <a:fld id="{5B6C089B-A106-4657-A463-66A469B70B37}" type="slidenum">
              <a:rPr kumimoji="1" lang="ja-JP" altLang="en-US" smtClean="0"/>
              <a:t>30</a:t>
            </a:fld>
            <a:endParaRPr kumimoji="1" lang="ja-JP" altLang="en-US"/>
          </a:p>
        </p:txBody>
      </p:sp>
      <p:sp>
        <p:nvSpPr>
          <p:cNvPr id="3" name="正方形/長方形 2">
            <a:extLst>
              <a:ext uri="{FF2B5EF4-FFF2-40B4-BE49-F238E27FC236}">
                <a16:creationId xmlns:a16="http://schemas.microsoft.com/office/drawing/2014/main" id="{14CA53F0-3058-5DAB-265B-1096AB66EDF9}"/>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5382DE0-9BC5-8208-6C36-A1A1BA197A8D}"/>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grpSp>
        <p:nvGrpSpPr>
          <p:cNvPr id="17" name="グループ化 16">
            <a:extLst>
              <a:ext uri="{FF2B5EF4-FFF2-40B4-BE49-F238E27FC236}">
                <a16:creationId xmlns:a16="http://schemas.microsoft.com/office/drawing/2014/main" id="{FAF148D6-FB40-23F5-8950-599851B35EA7}"/>
              </a:ext>
            </a:extLst>
          </p:cNvPr>
          <p:cNvGrpSpPr/>
          <p:nvPr/>
        </p:nvGrpSpPr>
        <p:grpSpPr>
          <a:xfrm>
            <a:off x="579858" y="1453296"/>
            <a:ext cx="5194065" cy="4076264"/>
            <a:chOff x="8242433" y="1551042"/>
            <a:chExt cx="4433250" cy="3366113"/>
          </a:xfrm>
        </p:grpSpPr>
        <p:pic>
          <p:nvPicPr>
            <p:cNvPr id="15" name="図 14">
              <a:extLst>
                <a:ext uri="{FF2B5EF4-FFF2-40B4-BE49-F238E27FC236}">
                  <a16:creationId xmlns:a16="http://schemas.microsoft.com/office/drawing/2014/main" id="{69F236CC-A946-20FC-EF56-DBCADA749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33" y="1592217"/>
              <a:ext cx="4433250" cy="3324938"/>
            </a:xfrm>
            <a:prstGeom prst="rect">
              <a:avLst/>
            </a:prstGeom>
          </p:spPr>
        </p:pic>
        <p:sp>
          <p:nvSpPr>
            <p:cNvPr id="16" name="テキスト ボックス 15">
              <a:extLst>
                <a:ext uri="{FF2B5EF4-FFF2-40B4-BE49-F238E27FC236}">
                  <a16:creationId xmlns:a16="http://schemas.microsoft.com/office/drawing/2014/main" id="{D4818FB2-9737-54A6-2E64-F469C6A4C22C}"/>
                </a:ext>
              </a:extLst>
            </p:cNvPr>
            <p:cNvSpPr txBox="1"/>
            <p:nvPr/>
          </p:nvSpPr>
          <p:spPr>
            <a:xfrm>
              <a:off x="9681582" y="1551042"/>
              <a:ext cx="1808885" cy="381236"/>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YN</a:t>
              </a:r>
              <a:r>
                <a:rPr lang="ja-JP" altLang="en-US" sz="2400" dirty="0">
                  <a:latin typeface="ＭＳ ゴシック" panose="020B0609070205080204" pitchFamily="49" charset="-128"/>
                  <a:ea typeface="ＭＳ ゴシック" panose="020B0609070205080204" pitchFamily="49" charset="-128"/>
                </a:rPr>
                <a:t>質問</a:t>
              </a:r>
              <a:r>
                <a:rPr lang="en-US" altLang="ja-JP" sz="2400" dirty="0">
                  <a:latin typeface="ＭＳ ゴシック" panose="020B0609070205080204" pitchFamily="49" charset="-128"/>
                  <a:ea typeface="ＭＳ ゴシック" panose="020B0609070205080204" pitchFamily="49" charset="-128"/>
                </a:rPr>
                <a:t>(119)</a:t>
              </a:r>
              <a:endParaRPr lang="ja-JP" altLang="en-US" sz="2400" dirty="0">
                <a:latin typeface="ＭＳ ゴシック" panose="020B0609070205080204" pitchFamily="49" charset="-128"/>
                <a:ea typeface="ＭＳ ゴシック" panose="020B0609070205080204" pitchFamily="49" charset="-128"/>
              </a:endParaRPr>
            </a:p>
          </p:txBody>
        </p:sp>
      </p:grpSp>
      <p:grpSp>
        <p:nvGrpSpPr>
          <p:cNvPr id="25" name="グループ化 24">
            <a:extLst>
              <a:ext uri="{FF2B5EF4-FFF2-40B4-BE49-F238E27FC236}">
                <a16:creationId xmlns:a16="http://schemas.microsoft.com/office/drawing/2014/main" id="{7620E628-F8F4-54BB-E7C4-FDA176577BA8}"/>
              </a:ext>
            </a:extLst>
          </p:cNvPr>
          <p:cNvGrpSpPr/>
          <p:nvPr/>
        </p:nvGrpSpPr>
        <p:grpSpPr>
          <a:xfrm>
            <a:off x="6298996" y="1453356"/>
            <a:ext cx="5313146" cy="4106756"/>
            <a:chOff x="7359433" y="3995586"/>
            <a:chExt cx="5313146" cy="4106756"/>
          </a:xfrm>
        </p:grpSpPr>
        <p:pic>
          <p:nvPicPr>
            <p:cNvPr id="19" name="図 18">
              <a:extLst>
                <a:ext uri="{FF2B5EF4-FFF2-40B4-BE49-F238E27FC236}">
                  <a16:creationId xmlns:a16="http://schemas.microsoft.com/office/drawing/2014/main" id="{E64CB44C-F0F5-655E-69F7-2CC44822C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433" y="4053677"/>
              <a:ext cx="5313146" cy="4048665"/>
            </a:xfrm>
            <a:prstGeom prst="rect">
              <a:avLst/>
            </a:prstGeom>
          </p:spPr>
        </p:pic>
        <p:sp>
          <p:nvSpPr>
            <p:cNvPr id="20" name="テキスト ボックス 19">
              <a:extLst>
                <a:ext uri="{FF2B5EF4-FFF2-40B4-BE49-F238E27FC236}">
                  <a16:creationId xmlns:a16="http://schemas.microsoft.com/office/drawing/2014/main" id="{2FE3EA3B-B88A-762C-5327-D6EFA9117BDC}"/>
                </a:ext>
              </a:extLst>
            </p:cNvPr>
            <p:cNvSpPr txBox="1"/>
            <p:nvPr/>
          </p:nvSpPr>
          <p:spPr>
            <a:xfrm>
              <a:off x="9271889" y="3995586"/>
              <a:ext cx="1933576"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YH</a:t>
              </a:r>
              <a:r>
                <a:rPr lang="ja-JP" altLang="en-US" sz="2400" dirty="0">
                  <a:latin typeface="ＭＳ ゴシック" panose="020B0609070205080204" pitchFamily="49" charset="-128"/>
                  <a:ea typeface="ＭＳ ゴシック" panose="020B0609070205080204" pitchFamily="49" charset="-128"/>
                </a:rPr>
                <a:t>質問</a:t>
              </a:r>
              <a:r>
                <a:rPr lang="en-US" altLang="ja-JP" sz="2400" dirty="0">
                  <a:latin typeface="ＭＳ ゴシック" panose="020B0609070205080204" pitchFamily="49" charset="-128"/>
                  <a:ea typeface="ＭＳ ゴシック" panose="020B0609070205080204" pitchFamily="49" charset="-128"/>
                </a:rPr>
                <a:t>(16)</a:t>
              </a:r>
              <a:endParaRPr lang="ja-JP" altLang="en-US" sz="2400" dirty="0">
                <a:latin typeface="ＭＳ ゴシック" panose="020B0609070205080204" pitchFamily="49" charset="-128"/>
                <a:ea typeface="ＭＳ ゴシック" panose="020B0609070205080204" pitchFamily="49" charset="-128"/>
              </a:endParaRPr>
            </a:p>
          </p:txBody>
        </p:sp>
      </p:grpSp>
      <p:sp>
        <p:nvSpPr>
          <p:cNvPr id="5" name="テキスト ボックス 4">
            <a:extLst>
              <a:ext uri="{FF2B5EF4-FFF2-40B4-BE49-F238E27FC236}">
                <a16:creationId xmlns:a16="http://schemas.microsoft.com/office/drawing/2014/main" id="{4B4012C4-FF4D-2C13-0897-8786F0D6BFA5}"/>
              </a:ext>
            </a:extLst>
          </p:cNvPr>
          <p:cNvSpPr txBox="1"/>
          <p:nvPr/>
        </p:nvSpPr>
        <p:spPr>
          <a:xfrm>
            <a:off x="1992430" y="6308079"/>
            <a:ext cx="8344206"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→対話行為</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質問</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となる応答がほとんど生成されていない</a:t>
            </a:r>
          </a:p>
        </p:txBody>
      </p:sp>
      <p:sp>
        <p:nvSpPr>
          <p:cNvPr id="9" name="テキスト ボックス 8">
            <a:extLst>
              <a:ext uri="{FF2B5EF4-FFF2-40B4-BE49-F238E27FC236}">
                <a16:creationId xmlns:a16="http://schemas.microsoft.com/office/drawing/2014/main" id="{2DA24941-D95D-48BF-3BC5-70695E7AAD72}"/>
              </a:ext>
            </a:extLst>
          </p:cNvPr>
          <p:cNvSpPr txBox="1"/>
          <p:nvPr/>
        </p:nvSpPr>
        <p:spPr>
          <a:xfrm>
            <a:off x="4827406" y="3903044"/>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14 </a:t>
            </a:r>
          </a:p>
        </p:txBody>
      </p:sp>
      <p:sp>
        <p:nvSpPr>
          <p:cNvPr id="11" name="テキスト ボックス 10">
            <a:extLst>
              <a:ext uri="{FF2B5EF4-FFF2-40B4-BE49-F238E27FC236}">
                <a16:creationId xmlns:a16="http://schemas.microsoft.com/office/drawing/2014/main" id="{7CB20D8B-C65D-A300-049C-D8DC541C5E3D}"/>
              </a:ext>
            </a:extLst>
          </p:cNvPr>
          <p:cNvSpPr txBox="1"/>
          <p:nvPr/>
        </p:nvSpPr>
        <p:spPr>
          <a:xfrm>
            <a:off x="10687587" y="4133876"/>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2</a:t>
            </a:r>
          </a:p>
        </p:txBody>
      </p:sp>
      <p:sp>
        <p:nvSpPr>
          <p:cNvPr id="14" name="右中かっこ 13">
            <a:extLst>
              <a:ext uri="{FF2B5EF4-FFF2-40B4-BE49-F238E27FC236}">
                <a16:creationId xmlns:a16="http://schemas.microsoft.com/office/drawing/2014/main" id="{14A6B307-3292-BEB4-FE6C-BFC937E2FCC7}"/>
              </a:ext>
            </a:extLst>
          </p:cNvPr>
          <p:cNvSpPr/>
          <p:nvPr/>
        </p:nvSpPr>
        <p:spPr>
          <a:xfrm rot="5400000">
            <a:off x="5978040" y="531867"/>
            <a:ext cx="235920" cy="10152060"/>
          </a:xfrm>
          <a:prstGeom prst="rightBrace">
            <a:avLst>
              <a:gd name="adj1" fmla="val 64332"/>
              <a:gd name="adj2" fmla="val 5246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F0D90EA-5AD9-E337-747E-55FAA3D89DEB}"/>
              </a:ext>
            </a:extLst>
          </p:cNvPr>
          <p:cNvSpPr txBox="1"/>
          <p:nvPr/>
        </p:nvSpPr>
        <p:spPr>
          <a:xfrm>
            <a:off x="2616656" y="5798145"/>
            <a:ext cx="7365544"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10</a:t>
            </a:r>
            <a:r>
              <a:rPr lang="ja-JP" altLang="en-US" sz="2400" dirty="0">
                <a:latin typeface="ＭＳ ゴシック" panose="020B0609070205080204" pitchFamily="49" charset="-128"/>
                <a:ea typeface="ＭＳ ゴシック" panose="020B0609070205080204" pitchFamily="49" charset="-128"/>
              </a:rPr>
              <a:t>～</a:t>
            </a:r>
            <a:r>
              <a:rPr lang="en-US" altLang="ja-JP" sz="2400" dirty="0">
                <a:latin typeface="ＭＳ ゴシック" panose="020B0609070205080204" pitchFamily="49" charset="-128"/>
                <a:ea typeface="ＭＳ ゴシック" panose="020B0609070205080204" pitchFamily="49" charset="-128"/>
              </a:rPr>
              <a:t>15</a:t>
            </a:r>
            <a:r>
              <a:rPr lang="ja-JP" altLang="en-US" sz="2400" dirty="0">
                <a:latin typeface="ＭＳ ゴシック" panose="020B0609070205080204" pitchFamily="49" charset="-128"/>
                <a:ea typeface="ＭＳ ゴシック" panose="020B0609070205080204" pitchFamily="49" charset="-128"/>
              </a:rPr>
              <a:t>回でループがストップしている場合が多い</a:t>
            </a:r>
          </a:p>
        </p:txBody>
      </p:sp>
    </p:spTree>
    <p:extLst>
      <p:ext uri="{BB962C8B-B14F-4D97-AF65-F5344CB8AC3E}">
        <p14:creationId xmlns:p14="http://schemas.microsoft.com/office/powerpoint/2010/main" val="1915054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C0A6A-7C4A-2D6B-2948-AC412108853A}"/>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7366AEF3-3904-1976-BE68-9D46088D11D2}"/>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B316003-67DE-B7D7-2F72-0DA0A48B3FE7}"/>
              </a:ext>
            </a:extLst>
          </p:cNvPr>
          <p:cNvCxnSpPr>
            <a:cxnSpLocks/>
          </p:cNvCxnSpPr>
          <p:nvPr/>
        </p:nvCxnSpPr>
        <p:spPr>
          <a:xfrm>
            <a:off x="6265293" y="1270535"/>
            <a:ext cx="8719" cy="5597942"/>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F72B229-38DF-E923-B24A-2A64461EDFDE}"/>
              </a:ext>
            </a:extLst>
          </p:cNvPr>
          <p:cNvCxnSpPr>
            <a:cxnSpLocks/>
          </p:cNvCxnSpPr>
          <p:nvPr/>
        </p:nvCxnSpPr>
        <p:spPr>
          <a:xfrm>
            <a:off x="14028" y="4324991"/>
            <a:ext cx="12192000"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D4203C6-A0E4-23C1-5915-C9EB5571E0BA}"/>
              </a:ext>
            </a:extLst>
          </p:cNvPr>
          <p:cNvCxnSpPr>
            <a:cxnSpLocks/>
          </p:cNvCxnSpPr>
          <p:nvPr/>
        </p:nvCxnSpPr>
        <p:spPr>
          <a:xfrm>
            <a:off x="548486" y="1258216"/>
            <a:ext cx="0" cy="5587465"/>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08D88172-CBDA-01C3-DF93-015D48E3AC5C}"/>
              </a:ext>
            </a:extLst>
          </p:cNvPr>
          <p:cNvCxnSpPr>
            <a:cxnSpLocks/>
          </p:cNvCxnSpPr>
          <p:nvPr/>
        </p:nvCxnSpPr>
        <p:spPr>
          <a:xfrm>
            <a:off x="14028" y="1761206"/>
            <a:ext cx="12192000"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B0A33C7-D542-0644-FCDE-B138C43CFA1A}"/>
              </a:ext>
            </a:extLst>
          </p:cNvPr>
          <p:cNvSpPr txBox="1"/>
          <p:nvPr/>
        </p:nvSpPr>
        <p:spPr>
          <a:xfrm>
            <a:off x="1441344" y="1259570"/>
            <a:ext cx="4113928"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学習時フィルタリングなし</a:t>
            </a:r>
          </a:p>
        </p:txBody>
      </p:sp>
      <p:sp>
        <p:nvSpPr>
          <p:cNvPr id="148" name="テキスト ボックス 147">
            <a:extLst>
              <a:ext uri="{FF2B5EF4-FFF2-40B4-BE49-F238E27FC236}">
                <a16:creationId xmlns:a16="http://schemas.microsoft.com/office/drawing/2014/main" id="{6E389538-C169-80C7-2634-B2B953DC60BE}"/>
              </a:ext>
            </a:extLst>
          </p:cNvPr>
          <p:cNvSpPr txBox="1"/>
          <p:nvPr/>
        </p:nvSpPr>
        <p:spPr>
          <a:xfrm>
            <a:off x="-44727" y="2189431"/>
            <a:ext cx="553998" cy="1857727"/>
          </a:xfrm>
          <a:prstGeom prst="rect">
            <a:avLst/>
          </a:prstGeom>
          <a:noFill/>
        </p:spPr>
        <p:txBody>
          <a:bodyPr vert="eaVert" wrap="square" rtlCol="0">
            <a:spAutoFit/>
          </a:bodyPr>
          <a:lstStyle/>
          <a:p>
            <a:r>
              <a:rPr kumimoji="1" lang="ja-JP" altLang="en-US" sz="2400" b="1" dirty="0"/>
              <a:t>発話時なし</a:t>
            </a:r>
          </a:p>
        </p:txBody>
      </p:sp>
      <p:sp>
        <p:nvSpPr>
          <p:cNvPr id="149" name="テキスト ボックス 148">
            <a:extLst>
              <a:ext uri="{FF2B5EF4-FFF2-40B4-BE49-F238E27FC236}">
                <a16:creationId xmlns:a16="http://schemas.microsoft.com/office/drawing/2014/main" id="{F91956E4-EBF6-5DF0-9A1E-4959E64A84C8}"/>
              </a:ext>
            </a:extLst>
          </p:cNvPr>
          <p:cNvSpPr txBox="1"/>
          <p:nvPr/>
        </p:nvSpPr>
        <p:spPr>
          <a:xfrm>
            <a:off x="-44727" y="4701688"/>
            <a:ext cx="553998" cy="1857727"/>
          </a:xfrm>
          <a:prstGeom prst="rect">
            <a:avLst/>
          </a:prstGeom>
          <a:noFill/>
        </p:spPr>
        <p:txBody>
          <a:bodyPr vert="eaVert" wrap="square" rtlCol="0">
            <a:spAutoFit/>
          </a:bodyPr>
          <a:lstStyle/>
          <a:p>
            <a:r>
              <a:rPr kumimoji="1" lang="ja-JP" altLang="en-US" sz="2400" b="1" dirty="0"/>
              <a:t>発話時あり</a:t>
            </a:r>
          </a:p>
        </p:txBody>
      </p:sp>
      <p:sp>
        <p:nvSpPr>
          <p:cNvPr id="150" name="テキスト ボックス 149">
            <a:extLst>
              <a:ext uri="{FF2B5EF4-FFF2-40B4-BE49-F238E27FC236}">
                <a16:creationId xmlns:a16="http://schemas.microsoft.com/office/drawing/2014/main" id="{096CEBD1-2F49-41FC-C0E2-E0F21D4228A7}"/>
              </a:ext>
            </a:extLst>
          </p:cNvPr>
          <p:cNvSpPr txBox="1"/>
          <p:nvPr/>
        </p:nvSpPr>
        <p:spPr>
          <a:xfrm>
            <a:off x="7218161" y="1281013"/>
            <a:ext cx="3892803" cy="461665"/>
          </a:xfrm>
          <a:prstGeom prst="rect">
            <a:avLst/>
          </a:prstGeom>
          <a:noFill/>
        </p:spPr>
        <p:txBody>
          <a:bodyPr wrap="square" rtlCol="0">
            <a:spAutoFit/>
          </a:bodyPr>
          <a:lstStyle/>
          <a:p>
            <a:r>
              <a:rPr kumimoji="1" lang="ja-JP" altLang="en-US" sz="2400" b="1" dirty="0">
                <a:latin typeface="ＭＳ ゴシック" panose="020B0609070205080204" pitchFamily="49" charset="-128"/>
                <a:ea typeface="ＭＳ ゴシック" panose="020B0609070205080204" pitchFamily="49" charset="-128"/>
              </a:rPr>
              <a:t>学習時フィルタリングあり</a:t>
            </a:r>
          </a:p>
        </p:txBody>
      </p:sp>
      <p:sp>
        <p:nvSpPr>
          <p:cNvPr id="6" name="テキスト ボックス 5">
            <a:extLst>
              <a:ext uri="{FF2B5EF4-FFF2-40B4-BE49-F238E27FC236}">
                <a16:creationId xmlns:a16="http://schemas.microsoft.com/office/drawing/2014/main" id="{A02FBCF7-A0E9-055F-BA06-577359153996}"/>
              </a:ext>
            </a:extLst>
          </p:cNvPr>
          <p:cNvSpPr txBox="1"/>
          <p:nvPr/>
        </p:nvSpPr>
        <p:spPr>
          <a:xfrm>
            <a:off x="239126" y="99383"/>
            <a:ext cx="6678509" cy="1015663"/>
          </a:xfrm>
          <a:prstGeom prst="rect">
            <a:avLst/>
          </a:prstGeom>
          <a:no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補助スライド</a:t>
            </a:r>
            <a:endParaRPr kumimoji="1" lang="ja-JP" altLang="en-US" sz="6000" b="1" dirty="0">
              <a:latin typeface="ＭＳ ゴシック" panose="020B0609070205080204" pitchFamily="49" charset="-128"/>
              <a:ea typeface="ＭＳ ゴシック" panose="020B0609070205080204" pitchFamily="49" charset="-128"/>
            </a:endParaRPr>
          </a:p>
        </p:txBody>
      </p:sp>
      <p:pic>
        <p:nvPicPr>
          <p:cNvPr id="7" name="図 6">
            <a:extLst>
              <a:ext uri="{FF2B5EF4-FFF2-40B4-BE49-F238E27FC236}">
                <a16:creationId xmlns:a16="http://schemas.microsoft.com/office/drawing/2014/main" id="{2726EC34-EE3B-F599-2F2E-4B5296E22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643" y="1694069"/>
            <a:ext cx="3980501" cy="2653667"/>
          </a:xfrm>
          <a:prstGeom prst="rect">
            <a:avLst/>
          </a:prstGeom>
        </p:spPr>
      </p:pic>
      <p:pic>
        <p:nvPicPr>
          <p:cNvPr id="9" name="図 8">
            <a:extLst>
              <a:ext uri="{FF2B5EF4-FFF2-40B4-BE49-F238E27FC236}">
                <a16:creationId xmlns:a16="http://schemas.microsoft.com/office/drawing/2014/main" id="{3C3FBA5C-1724-444D-B060-7DE0C4BB1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538" y="1502592"/>
            <a:ext cx="4199483" cy="2799655"/>
          </a:xfrm>
          <a:prstGeom prst="rect">
            <a:avLst/>
          </a:prstGeom>
        </p:spPr>
      </p:pic>
      <p:pic>
        <p:nvPicPr>
          <p:cNvPr id="21" name="図 20">
            <a:extLst>
              <a:ext uri="{FF2B5EF4-FFF2-40B4-BE49-F238E27FC236}">
                <a16:creationId xmlns:a16="http://schemas.microsoft.com/office/drawing/2014/main" id="{CDF6F7E5-1082-C7E3-76EE-E6DD01C66F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9757" y="4214809"/>
            <a:ext cx="3980502" cy="2653668"/>
          </a:xfrm>
          <a:prstGeom prst="rect">
            <a:avLst/>
          </a:prstGeom>
        </p:spPr>
      </p:pic>
      <p:pic>
        <p:nvPicPr>
          <p:cNvPr id="27" name="図 26">
            <a:extLst>
              <a:ext uri="{FF2B5EF4-FFF2-40B4-BE49-F238E27FC236}">
                <a16:creationId xmlns:a16="http://schemas.microsoft.com/office/drawing/2014/main" id="{C5E1FA89-A377-1165-FD49-6F631E98DC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5653" y="4086846"/>
            <a:ext cx="4199483" cy="2799655"/>
          </a:xfrm>
          <a:prstGeom prst="rect">
            <a:avLst/>
          </a:prstGeom>
        </p:spPr>
      </p:pic>
      <p:sp>
        <p:nvSpPr>
          <p:cNvPr id="3" name="スライド番号プレースホルダー 2">
            <a:extLst>
              <a:ext uri="{FF2B5EF4-FFF2-40B4-BE49-F238E27FC236}">
                <a16:creationId xmlns:a16="http://schemas.microsoft.com/office/drawing/2014/main" id="{C8EE622B-98F7-7670-1F25-9F6B2D9E17A6}"/>
              </a:ext>
            </a:extLst>
          </p:cNvPr>
          <p:cNvSpPr>
            <a:spLocks noGrp="1"/>
          </p:cNvSpPr>
          <p:nvPr>
            <p:ph type="sldNum" sz="quarter" idx="12"/>
          </p:nvPr>
        </p:nvSpPr>
        <p:spPr/>
        <p:txBody>
          <a:bodyPr/>
          <a:lstStyle/>
          <a:p>
            <a:fld id="{5B6C089B-A106-4657-A463-66A469B70B37}" type="slidenum">
              <a:rPr kumimoji="1" lang="ja-JP" altLang="en-US" smtClean="0"/>
              <a:t>31</a:t>
            </a:fld>
            <a:endParaRPr kumimoji="1" lang="ja-JP" altLang="en-US"/>
          </a:p>
        </p:txBody>
      </p:sp>
    </p:spTree>
    <p:extLst>
      <p:ext uri="{BB962C8B-B14F-4D97-AF65-F5344CB8AC3E}">
        <p14:creationId xmlns:p14="http://schemas.microsoft.com/office/powerpoint/2010/main" val="1898475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381240B-5F3D-1D9C-DFB2-92915895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03" y="1360293"/>
            <a:ext cx="5557479" cy="5339166"/>
          </a:xfrm>
          <a:prstGeom prst="rect">
            <a:avLst/>
          </a:prstGeom>
        </p:spPr>
      </p:pic>
      <p:sp>
        <p:nvSpPr>
          <p:cNvPr id="2" name="正方形/長方形 1">
            <a:extLst>
              <a:ext uri="{FF2B5EF4-FFF2-40B4-BE49-F238E27FC236}">
                <a16:creationId xmlns:a16="http://schemas.microsoft.com/office/drawing/2014/main" id="{FD4B06C1-E291-859C-05DA-8F955463E784}"/>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1235A71B-3536-9A9E-39B3-6EC48C9EE687}"/>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補助スライド</a:t>
            </a:r>
          </a:p>
        </p:txBody>
      </p:sp>
      <p:pic>
        <p:nvPicPr>
          <p:cNvPr id="5" name="図 4">
            <a:extLst>
              <a:ext uri="{FF2B5EF4-FFF2-40B4-BE49-F238E27FC236}">
                <a16:creationId xmlns:a16="http://schemas.microsoft.com/office/drawing/2014/main" id="{D745D198-F68F-5846-57C5-9F448DBC9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882" y="1518834"/>
            <a:ext cx="5557479" cy="5339166"/>
          </a:xfrm>
          <a:prstGeom prst="rect">
            <a:avLst/>
          </a:prstGeom>
        </p:spPr>
      </p:pic>
      <p:sp>
        <p:nvSpPr>
          <p:cNvPr id="4" name="スライド番号プレースホルダー 3">
            <a:extLst>
              <a:ext uri="{FF2B5EF4-FFF2-40B4-BE49-F238E27FC236}">
                <a16:creationId xmlns:a16="http://schemas.microsoft.com/office/drawing/2014/main" id="{ABC28D7B-8D20-4D77-4BCC-D7B3D4BCF482}"/>
              </a:ext>
            </a:extLst>
          </p:cNvPr>
          <p:cNvSpPr>
            <a:spLocks noGrp="1"/>
          </p:cNvSpPr>
          <p:nvPr>
            <p:ph type="sldNum" sz="quarter" idx="12"/>
          </p:nvPr>
        </p:nvSpPr>
        <p:spPr/>
        <p:txBody>
          <a:bodyPr/>
          <a:lstStyle/>
          <a:p>
            <a:fld id="{5B6C089B-A106-4657-A463-66A469B70B37}" type="slidenum">
              <a:rPr kumimoji="1" lang="ja-JP" altLang="en-US" smtClean="0"/>
              <a:t>32</a:t>
            </a:fld>
            <a:endParaRPr kumimoji="1" lang="ja-JP" altLang="en-US"/>
          </a:p>
        </p:txBody>
      </p:sp>
      <p:sp>
        <p:nvSpPr>
          <p:cNvPr id="9" name="テキスト ボックス 8">
            <a:extLst>
              <a:ext uri="{FF2B5EF4-FFF2-40B4-BE49-F238E27FC236}">
                <a16:creationId xmlns:a16="http://schemas.microsoft.com/office/drawing/2014/main" id="{F81CA1CA-58F4-ADD6-75A0-E92CE1BD0C5B}"/>
              </a:ext>
            </a:extLst>
          </p:cNvPr>
          <p:cNvSpPr txBox="1"/>
          <p:nvPr/>
        </p:nvSpPr>
        <p:spPr>
          <a:xfrm>
            <a:off x="2728830" y="1292916"/>
            <a:ext cx="1587691"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重みなし</a:t>
            </a:r>
          </a:p>
        </p:txBody>
      </p:sp>
      <p:sp>
        <p:nvSpPr>
          <p:cNvPr id="10" name="テキスト ボックス 9">
            <a:extLst>
              <a:ext uri="{FF2B5EF4-FFF2-40B4-BE49-F238E27FC236}">
                <a16:creationId xmlns:a16="http://schemas.microsoft.com/office/drawing/2014/main" id="{CA530282-AB54-64B0-588A-7A3AB95150AB}"/>
              </a:ext>
            </a:extLst>
          </p:cNvPr>
          <p:cNvSpPr txBox="1"/>
          <p:nvPr/>
        </p:nvSpPr>
        <p:spPr>
          <a:xfrm>
            <a:off x="8277727" y="1382309"/>
            <a:ext cx="170447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重みあり</a:t>
            </a:r>
          </a:p>
        </p:txBody>
      </p:sp>
    </p:spTree>
    <p:extLst>
      <p:ext uri="{BB962C8B-B14F-4D97-AF65-F5344CB8AC3E}">
        <p14:creationId xmlns:p14="http://schemas.microsoft.com/office/powerpoint/2010/main" val="98166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CBF913-65DE-B90D-9361-73B9F8ADB15C}"/>
              </a:ext>
            </a:extLst>
          </p:cNvPr>
          <p:cNvSpPr>
            <a:spLocks noGrp="1"/>
          </p:cNvSpPr>
          <p:nvPr>
            <p:ph type="sldNum" sz="quarter" idx="12"/>
          </p:nvPr>
        </p:nvSpPr>
        <p:spPr/>
        <p:txBody>
          <a:bodyPr/>
          <a:lstStyle/>
          <a:p>
            <a:fld id="{5B6C089B-A106-4657-A463-66A469B70B37}" type="slidenum">
              <a:rPr kumimoji="1" lang="ja-JP" altLang="en-US" smtClean="0"/>
              <a:t>33</a:t>
            </a:fld>
            <a:endParaRPr kumimoji="1" lang="ja-JP" altLang="en-US"/>
          </a:p>
        </p:txBody>
      </p:sp>
      <p:sp>
        <p:nvSpPr>
          <p:cNvPr id="3" name="正方形/長方形 2">
            <a:extLst>
              <a:ext uri="{FF2B5EF4-FFF2-40B4-BE49-F238E27FC236}">
                <a16:creationId xmlns:a16="http://schemas.microsoft.com/office/drawing/2014/main" id="{C1660F85-FBF0-AAF1-D01A-A6280D8F804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EDB6B0F-6A7E-FC97-B6B0-9E8D22B8F11A}"/>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補助スライド</a:t>
            </a:r>
          </a:p>
        </p:txBody>
      </p:sp>
      <p:pic>
        <p:nvPicPr>
          <p:cNvPr id="6" name="図 5">
            <a:extLst>
              <a:ext uri="{FF2B5EF4-FFF2-40B4-BE49-F238E27FC236}">
                <a16:creationId xmlns:a16="http://schemas.microsoft.com/office/drawing/2014/main" id="{FCBEEED4-B462-7AFD-C05D-F78A6458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2149783"/>
            <a:ext cx="5852172" cy="4389129"/>
          </a:xfrm>
          <a:prstGeom prst="rect">
            <a:avLst/>
          </a:prstGeom>
        </p:spPr>
      </p:pic>
      <p:sp>
        <p:nvSpPr>
          <p:cNvPr id="5" name="テキスト ボックス 4">
            <a:extLst>
              <a:ext uri="{FF2B5EF4-FFF2-40B4-BE49-F238E27FC236}">
                <a16:creationId xmlns:a16="http://schemas.microsoft.com/office/drawing/2014/main" id="{A4C2CA5F-660C-E76C-1208-05D0930A2E42}"/>
              </a:ext>
            </a:extLst>
          </p:cNvPr>
          <p:cNvSpPr txBox="1"/>
          <p:nvPr/>
        </p:nvSpPr>
        <p:spPr>
          <a:xfrm>
            <a:off x="467882" y="1819320"/>
            <a:ext cx="1083839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発話生成時にどのくらいループしているかテストデータ</a:t>
            </a:r>
            <a:r>
              <a:rPr lang="en-US" altLang="ja-JP" sz="2400" dirty="0">
                <a:latin typeface="ＭＳ ゴシック" panose="020B0609070205080204" pitchFamily="49" charset="-128"/>
                <a:ea typeface="ＭＳ ゴシック" panose="020B0609070205080204" pitchFamily="49" charset="-128"/>
              </a:rPr>
              <a:t>(</a:t>
            </a:r>
            <a:r>
              <a:rPr lang="en-US" altLang="ja-JP" sz="2400" b="0" i="0" dirty="0">
                <a:effectLst/>
                <a:latin typeface="ＭＳ ゴシック" panose="020B0609070205080204" pitchFamily="49" charset="-128"/>
                <a:ea typeface="ＭＳ ゴシック" panose="020B0609070205080204" pitchFamily="49" charset="-128"/>
              </a:rPr>
              <a:t>26090</a:t>
            </a:r>
            <a:r>
              <a:rPr lang="ja-JP" altLang="en-US" sz="2400" dirty="0">
                <a:latin typeface="ＭＳ ゴシック" panose="020B0609070205080204" pitchFamily="49" charset="-128"/>
                <a:ea typeface="ＭＳ ゴシック" panose="020B0609070205080204" pitchFamily="49" charset="-128"/>
              </a:rPr>
              <a:t>対話</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で検証</a:t>
            </a:r>
          </a:p>
        </p:txBody>
      </p:sp>
      <p:sp>
        <p:nvSpPr>
          <p:cNvPr id="7" name="テキスト ボックス 6">
            <a:extLst>
              <a:ext uri="{FF2B5EF4-FFF2-40B4-BE49-F238E27FC236}">
                <a16:creationId xmlns:a16="http://schemas.microsoft.com/office/drawing/2014/main" id="{76190F2C-0FDF-DEFC-A640-CBCF1CA6F367}"/>
              </a:ext>
            </a:extLst>
          </p:cNvPr>
          <p:cNvSpPr txBox="1"/>
          <p:nvPr/>
        </p:nvSpPr>
        <p:spPr>
          <a:xfrm>
            <a:off x="485725" y="1326764"/>
            <a:ext cx="6091538"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発話生成時フィルタリングを行った場合</a:t>
            </a:r>
            <a:endParaRPr lang="en-US" altLang="ja-JP"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31698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6EBF7-512F-13E3-2565-18ABD30833A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7125020-87F4-8922-D77B-B05B3725137C}"/>
              </a:ext>
            </a:extLst>
          </p:cNvPr>
          <p:cNvSpPr>
            <a:spLocks noGrp="1"/>
          </p:cNvSpPr>
          <p:nvPr>
            <p:ph type="sldNum" sz="quarter" idx="12"/>
          </p:nvPr>
        </p:nvSpPr>
        <p:spPr/>
        <p:txBody>
          <a:bodyPr/>
          <a:lstStyle/>
          <a:p>
            <a:fld id="{5B6C089B-A106-4657-A463-66A469B70B37}" type="slidenum">
              <a:rPr kumimoji="1" lang="ja-JP" altLang="en-US" smtClean="0"/>
              <a:t>34</a:t>
            </a:fld>
            <a:endParaRPr kumimoji="1" lang="ja-JP" altLang="en-US"/>
          </a:p>
        </p:txBody>
      </p:sp>
      <p:sp>
        <p:nvSpPr>
          <p:cNvPr id="3" name="正方形/長方形 2">
            <a:extLst>
              <a:ext uri="{FF2B5EF4-FFF2-40B4-BE49-F238E27FC236}">
                <a16:creationId xmlns:a16="http://schemas.microsoft.com/office/drawing/2014/main" id="{59557E34-6801-B387-1796-DEE3CB5D3A0D}"/>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176FDF6-BA59-FAF3-2BDB-A251255EBCB8}"/>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補助スライド</a:t>
            </a:r>
          </a:p>
        </p:txBody>
      </p:sp>
      <p:pic>
        <p:nvPicPr>
          <p:cNvPr id="7" name="図 6">
            <a:extLst>
              <a:ext uri="{FF2B5EF4-FFF2-40B4-BE49-F238E27FC236}">
                <a16:creationId xmlns:a16="http://schemas.microsoft.com/office/drawing/2014/main" id="{7E577CA6-1A69-1870-82B5-8A787982F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775" y="2772217"/>
            <a:ext cx="3910225" cy="2932669"/>
          </a:xfrm>
          <a:prstGeom prst="rect">
            <a:avLst/>
          </a:prstGeom>
        </p:spPr>
      </p:pic>
      <p:pic>
        <p:nvPicPr>
          <p:cNvPr id="9" name="図 8">
            <a:extLst>
              <a:ext uri="{FF2B5EF4-FFF2-40B4-BE49-F238E27FC236}">
                <a16:creationId xmlns:a16="http://schemas.microsoft.com/office/drawing/2014/main" id="{F8695715-981B-6C0D-FDE0-D611AE3BC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26" y="2666023"/>
            <a:ext cx="4193415" cy="3145061"/>
          </a:xfrm>
          <a:prstGeom prst="rect">
            <a:avLst/>
          </a:prstGeom>
        </p:spPr>
      </p:pic>
      <p:pic>
        <p:nvPicPr>
          <p:cNvPr id="11" name="図 10">
            <a:extLst>
              <a:ext uri="{FF2B5EF4-FFF2-40B4-BE49-F238E27FC236}">
                <a16:creationId xmlns:a16="http://schemas.microsoft.com/office/drawing/2014/main" id="{EF333951-8D3B-A926-49F7-64243E8F2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201" y="2666022"/>
            <a:ext cx="4193415" cy="3145061"/>
          </a:xfrm>
          <a:prstGeom prst="rect">
            <a:avLst/>
          </a:prstGeom>
        </p:spPr>
      </p:pic>
      <p:sp>
        <p:nvSpPr>
          <p:cNvPr id="13" name="テキスト ボックス 12">
            <a:extLst>
              <a:ext uri="{FF2B5EF4-FFF2-40B4-BE49-F238E27FC236}">
                <a16:creationId xmlns:a16="http://schemas.microsoft.com/office/drawing/2014/main" id="{944CC0C9-C7DA-09B9-52A5-F273B70EB4CB}"/>
              </a:ext>
            </a:extLst>
          </p:cNvPr>
          <p:cNvSpPr txBox="1"/>
          <p:nvPr/>
        </p:nvSpPr>
        <p:spPr>
          <a:xfrm>
            <a:off x="1329344" y="2520834"/>
            <a:ext cx="232931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自己開示</a:t>
            </a:r>
            <a:r>
              <a:rPr lang="en-US" altLang="ja-JP" sz="2400" dirty="0">
                <a:latin typeface="ＭＳ ゴシック" panose="020B0609070205080204" pitchFamily="49" charset="-128"/>
                <a:ea typeface="ＭＳ ゴシック" panose="020B0609070205080204" pitchFamily="49" charset="-128"/>
              </a:rPr>
              <a:t>(173)</a:t>
            </a:r>
            <a:endParaRPr lang="ja-JP" altLang="en-US" sz="2400"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69A165EF-2031-268F-F7E2-916C1350E65F}"/>
              </a:ext>
            </a:extLst>
          </p:cNvPr>
          <p:cNvSpPr txBox="1"/>
          <p:nvPr/>
        </p:nvSpPr>
        <p:spPr>
          <a:xfrm>
            <a:off x="5661190" y="2517769"/>
            <a:ext cx="232931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相槌</a:t>
            </a:r>
            <a:r>
              <a:rPr lang="en-US" altLang="ja-JP" sz="2400" dirty="0">
                <a:latin typeface="ＭＳ ゴシック" panose="020B0609070205080204" pitchFamily="49" charset="-128"/>
                <a:ea typeface="ＭＳ ゴシック" panose="020B0609070205080204" pitchFamily="49" charset="-128"/>
              </a:rPr>
              <a:t>(69)</a:t>
            </a:r>
            <a:endParaRPr lang="ja-JP" altLang="en-US" sz="2400"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3BD2F5D2-2EA0-8EBA-EAE7-15C5F938F527}"/>
              </a:ext>
            </a:extLst>
          </p:cNvPr>
          <p:cNvSpPr txBox="1"/>
          <p:nvPr/>
        </p:nvSpPr>
        <p:spPr>
          <a:xfrm>
            <a:off x="9428686" y="2541384"/>
            <a:ext cx="2329314"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共感</a:t>
            </a:r>
            <a:r>
              <a:rPr lang="en-US" altLang="ja-JP" sz="2400" dirty="0">
                <a:latin typeface="ＭＳ ゴシック" panose="020B0609070205080204" pitchFamily="49" charset="-128"/>
                <a:ea typeface="ＭＳ ゴシック" panose="020B0609070205080204" pitchFamily="49" charset="-128"/>
              </a:rPr>
              <a:t>(374)</a:t>
            </a:r>
            <a:endParaRPr lang="ja-JP" altLang="en-US" sz="2400" dirty="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BA8493D2-3EBB-A61B-47C9-5CA0EE958C71}"/>
              </a:ext>
            </a:extLst>
          </p:cNvPr>
          <p:cNvSpPr txBox="1"/>
          <p:nvPr/>
        </p:nvSpPr>
        <p:spPr>
          <a:xfrm>
            <a:off x="11210460" y="4162893"/>
            <a:ext cx="780914"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128 </a:t>
            </a:r>
          </a:p>
        </p:txBody>
      </p:sp>
      <p:sp>
        <p:nvSpPr>
          <p:cNvPr id="17" name="テキスト ボックス 16">
            <a:extLst>
              <a:ext uri="{FF2B5EF4-FFF2-40B4-BE49-F238E27FC236}">
                <a16:creationId xmlns:a16="http://schemas.microsoft.com/office/drawing/2014/main" id="{238F0619-2A30-988C-8ED5-A3AE3C826033}"/>
              </a:ext>
            </a:extLst>
          </p:cNvPr>
          <p:cNvSpPr txBox="1"/>
          <p:nvPr/>
        </p:nvSpPr>
        <p:spPr>
          <a:xfrm>
            <a:off x="3506934" y="3932060"/>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10 </a:t>
            </a:r>
          </a:p>
        </p:txBody>
      </p:sp>
      <p:sp>
        <p:nvSpPr>
          <p:cNvPr id="18" name="テキスト ボックス 17">
            <a:extLst>
              <a:ext uri="{FF2B5EF4-FFF2-40B4-BE49-F238E27FC236}">
                <a16:creationId xmlns:a16="http://schemas.microsoft.com/office/drawing/2014/main" id="{BBFF5CA2-274B-055C-4C59-F3A7808049BD}"/>
              </a:ext>
            </a:extLst>
          </p:cNvPr>
          <p:cNvSpPr txBox="1"/>
          <p:nvPr/>
        </p:nvSpPr>
        <p:spPr>
          <a:xfrm>
            <a:off x="7585829" y="4120940"/>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13 </a:t>
            </a:r>
          </a:p>
        </p:txBody>
      </p:sp>
      <p:sp>
        <p:nvSpPr>
          <p:cNvPr id="5" name="テキスト ボックス 4">
            <a:extLst>
              <a:ext uri="{FF2B5EF4-FFF2-40B4-BE49-F238E27FC236}">
                <a16:creationId xmlns:a16="http://schemas.microsoft.com/office/drawing/2014/main" id="{B11F1F70-6937-D6C0-5B80-5251B602F5BD}"/>
              </a:ext>
            </a:extLst>
          </p:cNvPr>
          <p:cNvSpPr txBox="1"/>
          <p:nvPr/>
        </p:nvSpPr>
        <p:spPr>
          <a:xfrm>
            <a:off x="415277" y="1499683"/>
            <a:ext cx="12402365" cy="830997"/>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発話生成時のみのフィルタリングを行った場合の</a:t>
            </a:r>
            <a:endParaRPr lang="en-US" altLang="ja-JP"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各対話行為別で見た発話生成時ループ回数</a:t>
            </a:r>
          </a:p>
        </p:txBody>
      </p:sp>
    </p:spTree>
    <p:extLst>
      <p:ext uri="{BB962C8B-B14F-4D97-AF65-F5344CB8AC3E}">
        <p14:creationId xmlns:p14="http://schemas.microsoft.com/office/powerpoint/2010/main" val="210937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6716-5B12-7CA8-2C04-F3FC4E09BA2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90C7812-E411-A608-2719-21AB1A47DDFA}"/>
              </a:ext>
            </a:extLst>
          </p:cNvPr>
          <p:cNvSpPr>
            <a:spLocks noGrp="1"/>
          </p:cNvSpPr>
          <p:nvPr>
            <p:ph type="sldNum" sz="quarter" idx="12"/>
          </p:nvPr>
        </p:nvSpPr>
        <p:spPr/>
        <p:txBody>
          <a:bodyPr/>
          <a:lstStyle/>
          <a:p>
            <a:fld id="{5B6C089B-A106-4657-A463-66A469B70B37}" type="slidenum">
              <a:rPr kumimoji="1" lang="ja-JP" altLang="en-US" smtClean="0"/>
              <a:t>35</a:t>
            </a:fld>
            <a:endParaRPr kumimoji="1" lang="ja-JP" altLang="en-US"/>
          </a:p>
        </p:txBody>
      </p:sp>
      <p:sp>
        <p:nvSpPr>
          <p:cNvPr id="3" name="正方形/長方形 2">
            <a:extLst>
              <a:ext uri="{FF2B5EF4-FFF2-40B4-BE49-F238E27FC236}">
                <a16:creationId xmlns:a16="http://schemas.microsoft.com/office/drawing/2014/main" id="{17A8C90C-B69C-A9A9-C8A4-1710F98F3EEF}"/>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411B456F-E7EE-E4EA-1E91-E5553E1B81A1}"/>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補助スライド</a:t>
            </a:r>
          </a:p>
        </p:txBody>
      </p:sp>
      <p:pic>
        <p:nvPicPr>
          <p:cNvPr id="7" name="図 6">
            <a:extLst>
              <a:ext uri="{FF2B5EF4-FFF2-40B4-BE49-F238E27FC236}">
                <a16:creationId xmlns:a16="http://schemas.microsoft.com/office/drawing/2014/main" id="{8EA5D872-35E8-EE59-936A-C302E3299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98" y="1511842"/>
            <a:ext cx="5852172" cy="4389129"/>
          </a:xfrm>
          <a:prstGeom prst="rect">
            <a:avLst/>
          </a:prstGeom>
        </p:spPr>
      </p:pic>
      <p:pic>
        <p:nvPicPr>
          <p:cNvPr id="9" name="図 8">
            <a:extLst>
              <a:ext uri="{FF2B5EF4-FFF2-40B4-BE49-F238E27FC236}">
                <a16:creationId xmlns:a16="http://schemas.microsoft.com/office/drawing/2014/main" id="{5D5BB3AA-B07F-CE8B-055D-50436560E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46" y="1495801"/>
            <a:ext cx="5852172" cy="4389129"/>
          </a:xfrm>
          <a:prstGeom prst="rect">
            <a:avLst/>
          </a:prstGeom>
        </p:spPr>
      </p:pic>
      <p:sp>
        <p:nvSpPr>
          <p:cNvPr id="10" name="テキスト ボックス 9">
            <a:extLst>
              <a:ext uri="{FF2B5EF4-FFF2-40B4-BE49-F238E27FC236}">
                <a16:creationId xmlns:a16="http://schemas.microsoft.com/office/drawing/2014/main" id="{F3EACA4D-245C-3D1D-9376-38376E39F075}"/>
              </a:ext>
            </a:extLst>
          </p:cNvPr>
          <p:cNvSpPr txBox="1"/>
          <p:nvPr/>
        </p:nvSpPr>
        <p:spPr>
          <a:xfrm>
            <a:off x="2257106" y="1399548"/>
            <a:ext cx="2329314"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YN</a:t>
            </a:r>
            <a:r>
              <a:rPr lang="ja-JP" altLang="en-US" sz="2400" dirty="0">
                <a:latin typeface="ＭＳ ゴシック" panose="020B0609070205080204" pitchFamily="49" charset="-128"/>
                <a:ea typeface="ＭＳ ゴシック" panose="020B0609070205080204" pitchFamily="49" charset="-128"/>
              </a:rPr>
              <a:t>質問</a:t>
            </a:r>
            <a:r>
              <a:rPr lang="en-US" altLang="ja-JP" sz="2400" dirty="0">
                <a:latin typeface="ＭＳ ゴシック" panose="020B0609070205080204" pitchFamily="49" charset="-128"/>
                <a:ea typeface="ＭＳ ゴシック" panose="020B0609070205080204" pitchFamily="49" charset="-128"/>
              </a:rPr>
              <a:t>(363)</a:t>
            </a:r>
            <a:endParaRPr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E6A38761-C6A5-B1D9-34F5-BAE78C5725C5}"/>
              </a:ext>
            </a:extLst>
          </p:cNvPr>
          <p:cNvSpPr txBox="1"/>
          <p:nvPr/>
        </p:nvSpPr>
        <p:spPr>
          <a:xfrm>
            <a:off x="8109278" y="1376543"/>
            <a:ext cx="2329314"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WH</a:t>
            </a:r>
            <a:r>
              <a:rPr lang="ja-JP" altLang="en-US" sz="2400" dirty="0">
                <a:latin typeface="ＭＳ ゴシック" panose="020B0609070205080204" pitchFamily="49" charset="-128"/>
                <a:ea typeface="ＭＳ ゴシック" panose="020B0609070205080204" pitchFamily="49" charset="-128"/>
              </a:rPr>
              <a:t>質問</a:t>
            </a:r>
            <a:r>
              <a:rPr lang="en-US" altLang="ja-JP" sz="2400" dirty="0">
                <a:latin typeface="ＭＳ ゴシック" panose="020B0609070205080204" pitchFamily="49" charset="-128"/>
                <a:ea typeface="ＭＳ ゴシック" panose="020B0609070205080204" pitchFamily="49" charset="-128"/>
              </a:rPr>
              <a:t>(69)</a:t>
            </a:r>
            <a:endParaRPr lang="ja-JP" altLang="en-US" sz="2400"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E43A112B-819C-0019-85FA-50F979BF6552}"/>
              </a:ext>
            </a:extLst>
          </p:cNvPr>
          <p:cNvSpPr txBox="1"/>
          <p:nvPr/>
        </p:nvSpPr>
        <p:spPr>
          <a:xfrm>
            <a:off x="10765169" y="4053840"/>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1</a:t>
            </a:r>
          </a:p>
        </p:txBody>
      </p:sp>
      <p:sp>
        <p:nvSpPr>
          <p:cNvPr id="13" name="テキスト ボックス 12">
            <a:extLst>
              <a:ext uri="{FF2B5EF4-FFF2-40B4-BE49-F238E27FC236}">
                <a16:creationId xmlns:a16="http://schemas.microsoft.com/office/drawing/2014/main" id="{B920CB0E-D7B7-97DD-2634-E6415CF3B11C}"/>
              </a:ext>
            </a:extLst>
          </p:cNvPr>
          <p:cNvSpPr txBox="1"/>
          <p:nvPr/>
        </p:nvSpPr>
        <p:spPr>
          <a:xfrm>
            <a:off x="5207312" y="4053839"/>
            <a:ext cx="588631" cy="461665"/>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48 </a:t>
            </a:r>
          </a:p>
        </p:txBody>
      </p:sp>
    </p:spTree>
    <p:extLst>
      <p:ext uri="{BB962C8B-B14F-4D97-AF65-F5344CB8AC3E}">
        <p14:creationId xmlns:p14="http://schemas.microsoft.com/office/powerpoint/2010/main" val="1998584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ECDDB4D-95E6-EB05-1568-4FF96F764DA5}"/>
              </a:ext>
            </a:extLst>
          </p:cNvPr>
          <p:cNvSpPr>
            <a:spLocks noGrp="1"/>
          </p:cNvSpPr>
          <p:nvPr>
            <p:ph type="sldNum" sz="quarter" idx="12"/>
          </p:nvPr>
        </p:nvSpPr>
        <p:spPr/>
        <p:txBody>
          <a:bodyPr/>
          <a:lstStyle/>
          <a:p>
            <a:fld id="{5B6C089B-A106-4657-A463-66A469B70B37}" type="slidenum">
              <a:rPr kumimoji="1" lang="ja-JP" altLang="en-US" smtClean="0"/>
              <a:t>36</a:t>
            </a:fld>
            <a:endParaRPr kumimoji="1" lang="ja-JP" altLang="en-US"/>
          </a:p>
        </p:txBody>
      </p:sp>
    </p:spTree>
    <p:extLst>
      <p:ext uri="{BB962C8B-B14F-4D97-AF65-F5344CB8AC3E}">
        <p14:creationId xmlns:p14="http://schemas.microsoft.com/office/powerpoint/2010/main" val="88188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BEA89DD-C30D-CB5A-2141-8639AA7D4CD2}"/>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C707B1F-432A-E4CC-B348-D281BE819AFB}"/>
              </a:ext>
            </a:extLst>
          </p:cNvPr>
          <p:cNvSpPr txBox="1"/>
          <p:nvPr/>
        </p:nvSpPr>
        <p:spPr>
          <a:xfrm>
            <a:off x="200626" y="89758"/>
            <a:ext cx="11991374"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既存研究</a:t>
            </a:r>
            <a:r>
              <a:rPr lang="en-US" altLang="ja-JP" sz="4800" b="1" dirty="0">
                <a:latin typeface="ＭＳ ゴシック" panose="020B0609070205080204" pitchFamily="49" charset="-128"/>
                <a:ea typeface="ＭＳ ゴシック" panose="020B0609070205080204" pitchFamily="49" charset="-128"/>
              </a:rPr>
              <a:t>(1.</a:t>
            </a:r>
            <a:r>
              <a:rPr lang="ja-JP" altLang="en-US" sz="4800" b="1" dirty="0">
                <a:latin typeface="ＭＳ ゴシック" panose="020B0609070205080204" pitchFamily="49" charset="-128"/>
                <a:ea typeface="ＭＳ ゴシック" panose="020B0609070205080204" pitchFamily="49" charset="-128"/>
              </a:rPr>
              <a:t>学習データフィルタリング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86E9E23-AF03-DCC8-C449-50CD863BAB18}"/>
              </a:ext>
            </a:extLst>
          </p:cNvPr>
          <p:cNvSpPr txBox="1"/>
          <p:nvPr/>
        </p:nvSpPr>
        <p:spPr>
          <a:xfrm>
            <a:off x="3341806" y="5550613"/>
            <a:ext cx="4595693"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→共感性</a:t>
            </a:r>
            <a:r>
              <a:rPr lang="ja-JP" altLang="en-US" sz="2400" dirty="0">
                <a:latin typeface="ＭＳ ゴシック" panose="020B0609070205080204" pitchFamily="49" charset="-128"/>
                <a:ea typeface="ＭＳ ゴシック" panose="020B0609070205080204" pitchFamily="49" charset="-128"/>
              </a:rPr>
              <a:t>と</a:t>
            </a:r>
            <a:r>
              <a:rPr lang="ja-JP" altLang="en-US" sz="2400" b="1" dirty="0">
                <a:latin typeface="ＭＳ ゴシック" panose="020B0609070205080204" pitchFamily="49" charset="-128"/>
                <a:ea typeface="ＭＳ ゴシック" panose="020B0609070205080204" pitchFamily="49" charset="-128"/>
              </a:rPr>
              <a:t>一貫性</a:t>
            </a:r>
            <a:r>
              <a:rPr lang="ja-JP" altLang="en-US" sz="2400" dirty="0">
                <a:latin typeface="ＭＳ ゴシック" panose="020B0609070205080204" pitchFamily="49" charset="-128"/>
                <a:ea typeface="ＭＳ ゴシック" panose="020B0609070205080204" pitchFamily="49" charset="-128"/>
              </a:rPr>
              <a:t>の効果を比較</a:t>
            </a:r>
            <a:endParaRPr lang="en-US" altLang="ja-JP" sz="2400" dirty="0">
              <a:latin typeface="ＭＳ ゴシック" panose="020B0609070205080204" pitchFamily="49" charset="-128"/>
              <a:ea typeface="ＭＳ ゴシック" panose="020B0609070205080204" pitchFamily="49" charset="-128"/>
            </a:endParaRPr>
          </a:p>
        </p:txBody>
      </p:sp>
      <p:grpSp>
        <p:nvGrpSpPr>
          <p:cNvPr id="10" name="グループ化 9">
            <a:extLst>
              <a:ext uri="{FF2B5EF4-FFF2-40B4-BE49-F238E27FC236}">
                <a16:creationId xmlns:a16="http://schemas.microsoft.com/office/drawing/2014/main" id="{A65EC6CC-ABE9-113B-2CA4-4C23345697A7}"/>
              </a:ext>
            </a:extLst>
          </p:cNvPr>
          <p:cNvGrpSpPr/>
          <p:nvPr/>
        </p:nvGrpSpPr>
        <p:grpSpPr>
          <a:xfrm>
            <a:off x="1295009" y="4210418"/>
            <a:ext cx="9372972" cy="1332362"/>
            <a:chOff x="288041" y="2642960"/>
            <a:chExt cx="9372972" cy="1332362"/>
          </a:xfrm>
        </p:grpSpPr>
        <p:sp>
          <p:nvSpPr>
            <p:cNvPr id="24" name="テキスト ボックス 23">
              <a:extLst>
                <a:ext uri="{FF2B5EF4-FFF2-40B4-BE49-F238E27FC236}">
                  <a16:creationId xmlns:a16="http://schemas.microsoft.com/office/drawing/2014/main" id="{E9D007B9-C3D7-4F2C-0269-F13C6B58F61E}"/>
                </a:ext>
              </a:extLst>
            </p:cNvPr>
            <p:cNvSpPr txBox="1"/>
            <p:nvPr/>
          </p:nvSpPr>
          <p:spPr>
            <a:xfrm>
              <a:off x="288041" y="2642960"/>
              <a:ext cx="5660295"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・著者が作成した共感的な対話</a:t>
              </a:r>
              <a:endParaRPr lang="en-US" altLang="ja-JP" sz="2400" dirty="0">
                <a:latin typeface="ＭＳ ゴシック" panose="020B0609070205080204" pitchFamily="49" charset="-128"/>
                <a:ea typeface="ＭＳ ゴシック" panose="020B0609070205080204" pitchFamily="49" charset="-128"/>
              </a:endParaRPr>
            </a:p>
          </p:txBody>
        </p:sp>
        <p:sp>
          <p:nvSpPr>
            <p:cNvPr id="25" name="テキスト ボックス 24">
              <a:extLst>
                <a:ext uri="{FF2B5EF4-FFF2-40B4-BE49-F238E27FC236}">
                  <a16:creationId xmlns:a16="http://schemas.microsoft.com/office/drawing/2014/main" id="{A36639B2-383E-3721-3963-EEF5F914CA9A}"/>
                </a:ext>
              </a:extLst>
            </p:cNvPr>
            <p:cNvSpPr txBox="1"/>
            <p:nvPr/>
          </p:nvSpPr>
          <p:spPr>
            <a:xfrm>
              <a:off x="288041" y="3073904"/>
              <a:ext cx="6020335"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・対話行為が</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共感</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に当たるものを収集</a:t>
              </a:r>
              <a:endParaRPr lang="en-US" altLang="ja-JP" sz="2400" dirty="0">
                <a:latin typeface="ＭＳ ゴシック" panose="020B0609070205080204" pitchFamily="49" charset="-128"/>
                <a:ea typeface="ＭＳ ゴシック" panose="020B0609070205080204" pitchFamily="49" charset="-128"/>
              </a:endParaRPr>
            </a:p>
          </p:txBody>
        </p:sp>
        <p:sp>
          <p:nvSpPr>
            <p:cNvPr id="26" name="テキスト ボックス 25">
              <a:extLst>
                <a:ext uri="{FF2B5EF4-FFF2-40B4-BE49-F238E27FC236}">
                  <a16:creationId xmlns:a16="http://schemas.microsoft.com/office/drawing/2014/main" id="{B0BC685F-5E4F-C4FB-36A8-2E431666717B}"/>
                </a:ext>
              </a:extLst>
            </p:cNvPr>
            <p:cNvSpPr txBox="1"/>
            <p:nvPr/>
          </p:nvSpPr>
          <p:spPr>
            <a:xfrm>
              <a:off x="288041" y="3513657"/>
              <a:ext cx="9372972"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・少数の対話例と類似した対話行為ベクトルを持つ対話を収集</a:t>
              </a:r>
              <a:endParaRPr lang="en-US" altLang="ja-JP" sz="2400" dirty="0">
                <a:latin typeface="ＭＳ ゴシック" panose="020B0609070205080204" pitchFamily="49" charset="-128"/>
                <a:ea typeface="ＭＳ ゴシック" panose="020B0609070205080204" pitchFamily="49" charset="-128"/>
              </a:endParaRPr>
            </a:p>
          </p:txBody>
        </p:sp>
      </p:grpSp>
      <p:sp>
        <p:nvSpPr>
          <p:cNvPr id="8" name="テキスト ボックス 7">
            <a:extLst>
              <a:ext uri="{FF2B5EF4-FFF2-40B4-BE49-F238E27FC236}">
                <a16:creationId xmlns:a16="http://schemas.microsoft.com/office/drawing/2014/main" id="{8D105BF8-23B3-EC94-7AB9-6484376F79CC}"/>
              </a:ext>
            </a:extLst>
          </p:cNvPr>
          <p:cNvSpPr txBox="1"/>
          <p:nvPr/>
        </p:nvSpPr>
        <p:spPr>
          <a:xfrm>
            <a:off x="586838" y="3653443"/>
            <a:ext cx="9877943"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異なる方法で作られたファインチューニングデータの比較</a:t>
            </a:r>
            <a:r>
              <a:rPr lang="en-US" altLang="ja-JP" sz="2400" dirty="0">
                <a:solidFill>
                  <a:srgbClr val="242424"/>
                </a:solidFill>
                <a:latin typeface="ＭＳ ゴシック" panose="020B0609070205080204" pitchFamily="49" charset="-128"/>
                <a:ea typeface="ＭＳ ゴシック" panose="020B0609070205080204" pitchFamily="49" charset="-128"/>
              </a:rPr>
              <a:t>[2]</a:t>
            </a:r>
            <a:endParaRPr lang="en-US" altLang="ja-JP" sz="2400"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EAE373A-97F9-1F36-E880-6ADD1C511232}"/>
              </a:ext>
            </a:extLst>
          </p:cNvPr>
          <p:cNvSpPr txBox="1"/>
          <p:nvPr/>
        </p:nvSpPr>
        <p:spPr>
          <a:xfrm>
            <a:off x="6859828" y="6615884"/>
            <a:ext cx="5611572" cy="253916"/>
          </a:xfrm>
          <a:prstGeom prst="rect">
            <a:avLst/>
          </a:prstGeom>
          <a:noFill/>
        </p:spPr>
        <p:txBody>
          <a:bodyPr wrap="square" rtlCol="0">
            <a:spAutoFit/>
          </a:bodyPr>
          <a:lstStyle/>
          <a:p>
            <a:r>
              <a:rPr kumimoji="1" lang="en-US" altLang="ja-JP" sz="1000" dirty="0">
                <a:latin typeface="ＭＳ ゴシック" panose="020B0609070205080204" pitchFamily="49" charset="-128"/>
                <a:ea typeface="ＭＳ ゴシック" panose="020B0609070205080204" pitchFamily="49" charset="-128"/>
              </a:rPr>
              <a:t>[2]</a:t>
            </a:r>
            <a:r>
              <a:rPr kumimoji="1" lang="ja-JP" altLang="en-US" sz="1000" dirty="0">
                <a:latin typeface="ＭＳ ゴシック" panose="020B0609070205080204" pitchFamily="49" charset="-128"/>
                <a:ea typeface="ＭＳ ゴシック" panose="020B0609070205080204" pitchFamily="49" charset="-128"/>
              </a:rPr>
              <a:t>本間 健　感情的応答を表出する </a:t>
            </a:r>
            <a:r>
              <a:rPr kumimoji="1" lang="en-US" altLang="ja-JP" sz="1000" dirty="0">
                <a:latin typeface="ＭＳ ゴシック" panose="020B0609070205080204" pitchFamily="49" charset="-128"/>
                <a:ea typeface="ＭＳ ゴシック" panose="020B0609070205080204" pitchFamily="49" charset="-128"/>
              </a:rPr>
              <a:t>End-to-End </a:t>
            </a:r>
            <a:r>
              <a:rPr kumimoji="1" lang="ja-JP" altLang="en-US" sz="1000" dirty="0">
                <a:latin typeface="ＭＳ ゴシック" panose="020B0609070205080204" pitchFamily="49" charset="-128"/>
                <a:ea typeface="ＭＳ ゴシック" panose="020B0609070205080204" pitchFamily="49" charset="-128"/>
              </a:rPr>
              <a:t>対話システムの学習方法の検討</a:t>
            </a:r>
            <a:r>
              <a:rPr kumimoji="1" lang="en-US" altLang="ja-JP" sz="1000" dirty="0">
                <a:latin typeface="ＭＳ ゴシック" panose="020B0609070205080204" pitchFamily="49" charset="-128"/>
                <a:ea typeface="ＭＳ ゴシック" panose="020B0609070205080204" pitchFamily="49" charset="-128"/>
              </a:rPr>
              <a:t>(</a:t>
            </a:r>
            <a:r>
              <a:rPr lang="en-US" altLang="ja-JP" sz="1000" dirty="0">
                <a:latin typeface="ＭＳ ゴシック" panose="020B0609070205080204" pitchFamily="49" charset="-128"/>
                <a:ea typeface="ＭＳ ゴシック" panose="020B0609070205080204" pitchFamily="49" charset="-128"/>
              </a:rPr>
              <a:t>2022</a:t>
            </a:r>
            <a:r>
              <a:rPr kumimoji="1" lang="en-US" altLang="ja-JP" sz="1050" dirty="0">
                <a:latin typeface="ＭＳ ゴシック" panose="020B0609070205080204" pitchFamily="49" charset="-128"/>
                <a:ea typeface="ＭＳ ゴシック" panose="020B0609070205080204" pitchFamily="49" charset="-128"/>
              </a:rPr>
              <a:t>)</a:t>
            </a:r>
            <a:endParaRPr kumimoji="1" lang="ja-JP" altLang="en-US" sz="1050" dirty="0">
              <a:latin typeface="ＭＳ ゴシック" panose="020B0609070205080204" pitchFamily="49" charset="-128"/>
              <a:ea typeface="ＭＳ ゴシック" panose="020B0609070205080204" pitchFamily="49" charset="-128"/>
            </a:endParaRPr>
          </a:p>
        </p:txBody>
      </p:sp>
      <p:sp>
        <p:nvSpPr>
          <p:cNvPr id="13" name="スライド番号プレースホルダー 12">
            <a:extLst>
              <a:ext uri="{FF2B5EF4-FFF2-40B4-BE49-F238E27FC236}">
                <a16:creationId xmlns:a16="http://schemas.microsoft.com/office/drawing/2014/main" id="{BF1E2882-0346-4849-E2C1-DC51AD5690CA}"/>
              </a:ext>
            </a:extLst>
          </p:cNvPr>
          <p:cNvSpPr>
            <a:spLocks noGrp="1"/>
          </p:cNvSpPr>
          <p:nvPr>
            <p:ph type="sldNum" sz="quarter" idx="12"/>
          </p:nvPr>
        </p:nvSpPr>
        <p:spPr>
          <a:xfrm>
            <a:off x="8610600" y="6305550"/>
            <a:ext cx="2743200" cy="365125"/>
          </a:xfrm>
        </p:spPr>
        <p:txBody>
          <a:bodyPr/>
          <a:lstStyle/>
          <a:p>
            <a:fld id="{5B6C089B-A106-4657-A463-66A469B70B37}" type="slidenum">
              <a:rPr kumimoji="1" lang="ja-JP" altLang="en-US" smtClean="0"/>
              <a:t>4</a:t>
            </a:fld>
            <a:endParaRPr kumimoji="1" lang="ja-JP" altLang="en-US" dirty="0"/>
          </a:p>
        </p:txBody>
      </p:sp>
      <p:sp>
        <p:nvSpPr>
          <p:cNvPr id="17" name="テキスト ボックス 16">
            <a:extLst>
              <a:ext uri="{FF2B5EF4-FFF2-40B4-BE49-F238E27FC236}">
                <a16:creationId xmlns:a16="http://schemas.microsoft.com/office/drawing/2014/main" id="{04E73205-BAFB-9A05-DCF4-7223627876C6}"/>
              </a:ext>
            </a:extLst>
          </p:cNvPr>
          <p:cNvSpPr txBox="1"/>
          <p:nvPr/>
        </p:nvSpPr>
        <p:spPr>
          <a:xfrm>
            <a:off x="916408" y="6109323"/>
            <a:ext cx="11304467"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ファインチューニングのみでは事前学習データの影響で想定した応答ができない</a:t>
            </a:r>
            <a:endParaRPr lang="en-US" altLang="ja-JP" sz="2400" b="1"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6AB89BE9-0FFA-6401-9514-B3CEFFA79C66}"/>
              </a:ext>
            </a:extLst>
          </p:cNvPr>
          <p:cNvSpPr txBox="1"/>
          <p:nvPr/>
        </p:nvSpPr>
        <p:spPr>
          <a:xfrm>
            <a:off x="122717" y="6118063"/>
            <a:ext cx="1419159" cy="461665"/>
          </a:xfrm>
          <a:prstGeom prst="rect">
            <a:avLst/>
          </a:prstGeom>
          <a:noFill/>
        </p:spPr>
        <p:txBody>
          <a:bodyPr wrap="square">
            <a:spAutoFit/>
          </a:bodyPr>
          <a:lstStyle/>
          <a:p>
            <a:r>
              <a:rPr lang="ja-JP" altLang="en-US" sz="2400" b="1" dirty="0">
                <a:solidFill>
                  <a:srgbClr val="C00000"/>
                </a:solidFill>
                <a:latin typeface="ＭＳ ゴシック" panose="020B0609070205080204" pitchFamily="49" charset="-128"/>
                <a:ea typeface="ＭＳ ゴシック" panose="020B0609070205080204" pitchFamily="49" charset="-128"/>
              </a:rPr>
              <a:t>課題</a:t>
            </a:r>
            <a:r>
              <a:rPr lang="ja-JP" altLang="en-US" sz="2400" dirty="0">
                <a:latin typeface="ＭＳ ゴシック" panose="020B0609070205080204" pitchFamily="49" charset="-128"/>
                <a:ea typeface="ＭＳ ゴシック" panose="020B0609070205080204" pitchFamily="49" charset="-128"/>
              </a:rPr>
              <a:t>：</a:t>
            </a:r>
            <a:endParaRPr lang="en-US" altLang="ja-JP" sz="2400" dirty="0">
              <a:latin typeface="ＭＳ ゴシック" panose="020B0609070205080204" pitchFamily="49" charset="-128"/>
              <a:ea typeface="ＭＳ ゴシック" panose="020B0609070205080204" pitchFamily="49" charset="-128"/>
            </a:endParaRPr>
          </a:p>
        </p:txBody>
      </p:sp>
      <p:cxnSp>
        <p:nvCxnSpPr>
          <p:cNvPr id="6" name="直線コネクタ 5">
            <a:extLst>
              <a:ext uri="{FF2B5EF4-FFF2-40B4-BE49-F238E27FC236}">
                <a16:creationId xmlns:a16="http://schemas.microsoft.com/office/drawing/2014/main" id="{1724C895-C23B-FB3C-E8EA-6BE109E94327}"/>
              </a:ext>
            </a:extLst>
          </p:cNvPr>
          <p:cNvCxnSpPr>
            <a:cxnSpLocks/>
          </p:cNvCxnSpPr>
          <p:nvPr/>
        </p:nvCxnSpPr>
        <p:spPr>
          <a:xfrm>
            <a:off x="200626" y="6569997"/>
            <a:ext cx="11868657" cy="874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右中かっこ 6">
            <a:extLst>
              <a:ext uri="{FF2B5EF4-FFF2-40B4-BE49-F238E27FC236}">
                <a16:creationId xmlns:a16="http://schemas.microsoft.com/office/drawing/2014/main" id="{27E3C7E4-D7EB-5684-95D0-9F1472FCB03C}"/>
              </a:ext>
            </a:extLst>
          </p:cNvPr>
          <p:cNvSpPr/>
          <p:nvPr/>
        </p:nvSpPr>
        <p:spPr>
          <a:xfrm rot="10800000">
            <a:off x="1091808" y="4205975"/>
            <a:ext cx="286674" cy="1360781"/>
          </a:xfrm>
          <a:prstGeom prst="rightBrace">
            <a:avLst>
              <a:gd name="adj1" fmla="val 64332"/>
              <a:gd name="adj2" fmla="val 5246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A0BA9E1-4ADE-F892-F816-B39C9F34B722}"/>
              </a:ext>
            </a:extLst>
          </p:cNvPr>
          <p:cNvSpPr/>
          <p:nvPr/>
        </p:nvSpPr>
        <p:spPr>
          <a:xfrm>
            <a:off x="306502" y="3650696"/>
            <a:ext cx="11349728" cy="2400082"/>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D7360C9A-5B67-18FA-E2C3-49E2A9DB637D}"/>
              </a:ext>
            </a:extLst>
          </p:cNvPr>
          <p:cNvGrpSpPr/>
          <p:nvPr/>
        </p:nvGrpSpPr>
        <p:grpSpPr>
          <a:xfrm>
            <a:off x="574138" y="1388937"/>
            <a:ext cx="10905554" cy="947573"/>
            <a:chOff x="613265" y="2804934"/>
            <a:chExt cx="10652531" cy="906343"/>
          </a:xfrm>
        </p:grpSpPr>
        <p:sp>
          <p:nvSpPr>
            <p:cNvPr id="15" name="テキスト ボックス 14">
              <a:extLst>
                <a:ext uri="{FF2B5EF4-FFF2-40B4-BE49-F238E27FC236}">
                  <a16:creationId xmlns:a16="http://schemas.microsoft.com/office/drawing/2014/main" id="{B3291FEE-8BCA-A61F-3144-622BF4F54393}"/>
                </a:ext>
              </a:extLst>
            </p:cNvPr>
            <p:cNvSpPr txBox="1"/>
            <p:nvPr/>
          </p:nvSpPr>
          <p:spPr>
            <a:xfrm>
              <a:off x="613265" y="2804934"/>
              <a:ext cx="6572241" cy="441578"/>
            </a:xfrm>
            <a:prstGeom prst="rect">
              <a:avLst/>
            </a:prstGeom>
            <a:noFill/>
          </p:spPr>
          <p:txBody>
            <a:bodyPr wrap="square" rtlCol="0">
              <a:spAutoFit/>
            </a:bodyPr>
            <a:lstStyle/>
            <a:p>
              <a:r>
                <a:rPr lang="en-US" altLang="ja-JP" sz="2400" dirty="0">
                  <a:latin typeface="ＭＳ ゴシック" panose="020B0609070205080204" pitchFamily="49" charset="-128"/>
                  <a:ea typeface="ＭＳ ゴシック" panose="020B0609070205080204" pitchFamily="49" charset="-128"/>
                </a:rPr>
                <a:t>Japanese Empathetic Dialogues [1]</a:t>
              </a:r>
              <a:endParaRPr kumimoji="1" lang="en-US" altLang="ja-JP" sz="1050" dirty="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617947E8-8A21-E2A9-83E9-46F119C696A3}"/>
                </a:ext>
              </a:extLst>
            </p:cNvPr>
            <p:cNvSpPr txBox="1"/>
            <p:nvPr/>
          </p:nvSpPr>
          <p:spPr>
            <a:xfrm>
              <a:off x="919389" y="3249612"/>
              <a:ext cx="10346407" cy="461665"/>
            </a:xfrm>
            <a:prstGeom prst="rect">
              <a:avLst/>
            </a:prstGeom>
            <a:noFill/>
          </p:spPr>
          <p:txBody>
            <a:bodyPr wrap="square" rtlCol="0">
              <a:spAutoFit/>
            </a:bodyPr>
            <a:lstStyle/>
            <a:p>
              <a:r>
                <a:rPr lang="en-US" altLang="ja-JP" sz="2400" b="0" i="0" dirty="0">
                  <a:solidFill>
                    <a:srgbClr val="000000"/>
                  </a:solidFill>
                  <a:effectLst/>
                  <a:latin typeface="ＭＳ ゴシック" panose="020B0609070205080204" pitchFamily="49" charset="-128"/>
                  <a:ea typeface="ＭＳ ゴシック" panose="020B0609070205080204" pitchFamily="49" charset="-128"/>
                </a:rPr>
                <a:t>32</a:t>
              </a:r>
              <a:r>
                <a:rPr lang="ja-JP" altLang="en-US" sz="2400" b="0" i="0" dirty="0">
                  <a:solidFill>
                    <a:srgbClr val="000000"/>
                  </a:solidFill>
                  <a:effectLst/>
                  <a:latin typeface="ＭＳ ゴシック" panose="020B0609070205080204" pitchFamily="49" charset="-128"/>
                  <a:ea typeface="ＭＳ ゴシック" panose="020B0609070205080204" pitchFamily="49" charset="-128"/>
                </a:rPr>
                <a:t>種の感情を抱く状況の説明文と共感的な対話を</a:t>
              </a:r>
              <a:r>
                <a:rPr lang="en-US" altLang="ja-JP" sz="2400" b="0" i="0" dirty="0">
                  <a:solidFill>
                    <a:srgbClr val="000000"/>
                  </a:solidFill>
                  <a:effectLst/>
                  <a:latin typeface="ＭＳ ゴシック" panose="020B0609070205080204" pitchFamily="49" charset="-128"/>
                  <a:ea typeface="ＭＳ ゴシック" panose="020B0609070205080204" pitchFamily="49" charset="-128"/>
                </a:rPr>
                <a:t>24,850</a:t>
              </a:r>
              <a:r>
                <a:rPr lang="ja-JP" altLang="en-US" sz="2400" b="0" i="0" dirty="0">
                  <a:solidFill>
                    <a:srgbClr val="000000"/>
                  </a:solidFill>
                  <a:effectLst/>
                  <a:latin typeface="ＭＳ ゴシック" panose="020B0609070205080204" pitchFamily="49" charset="-128"/>
                  <a:ea typeface="ＭＳ ゴシック" panose="020B0609070205080204" pitchFamily="49" charset="-128"/>
                </a:rPr>
                <a:t>対話収集</a:t>
              </a:r>
              <a:endParaRPr lang="en-US" altLang="ja-JP" sz="2400" b="0" i="0" dirty="0">
                <a:solidFill>
                  <a:srgbClr val="000000"/>
                </a:solidFill>
                <a:effectLst/>
                <a:latin typeface="ＭＳ ゴシック" panose="020B0609070205080204" pitchFamily="49" charset="-128"/>
                <a:ea typeface="ＭＳ ゴシック" panose="020B0609070205080204" pitchFamily="49" charset="-128"/>
              </a:endParaRPr>
            </a:p>
          </p:txBody>
        </p:sp>
      </p:grpSp>
      <p:graphicFrame>
        <p:nvGraphicFramePr>
          <p:cNvPr id="18" name="表 17">
            <a:extLst>
              <a:ext uri="{FF2B5EF4-FFF2-40B4-BE49-F238E27FC236}">
                <a16:creationId xmlns:a16="http://schemas.microsoft.com/office/drawing/2014/main" id="{238EE8D9-B134-BF40-3775-D2E059686752}"/>
              </a:ext>
            </a:extLst>
          </p:cNvPr>
          <p:cNvGraphicFramePr>
            <a:graphicFrameLocks noGrp="1"/>
          </p:cNvGraphicFramePr>
          <p:nvPr>
            <p:extLst>
              <p:ext uri="{D42A27DB-BD31-4B8C-83A1-F6EECF244321}">
                <p14:modId xmlns:p14="http://schemas.microsoft.com/office/powerpoint/2010/main" val="1576112109"/>
              </p:ext>
            </p:extLst>
          </p:nvPr>
        </p:nvGraphicFramePr>
        <p:xfrm>
          <a:off x="1091808" y="2405624"/>
          <a:ext cx="9735507" cy="900000"/>
        </p:xfrm>
        <a:graphic>
          <a:graphicData uri="http://schemas.openxmlformats.org/drawingml/2006/table">
            <a:tbl>
              <a:tblPr>
                <a:tableStyleId>{5C22544A-7EE6-4342-B048-85BDC9FD1C3A}</a:tableStyleId>
              </a:tblPr>
              <a:tblGrid>
                <a:gridCol w="915507">
                  <a:extLst>
                    <a:ext uri="{9D8B030D-6E8A-4147-A177-3AD203B41FA5}">
                      <a16:colId xmlns:a16="http://schemas.microsoft.com/office/drawing/2014/main" val="220630008"/>
                    </a:ext>
                  </a:extLst>
                </a:gridCol>
                <a:gridCol w="7020000">
                  <a:extLst>
                    <a:ext uri="{9D8B030D-6E8A-4147-A177-3AD203B41FA5}">
                      <a16:colId xmlns:a16="http://schemas.microsoft.com/office/drawing/2014/main" val="3826786478"/>
                    </a:ext>
                  </a:extLst>
                </a:gridCol>
                <a:gridCol w="900000">
                  <a:extLst>
                    <a:ext uri="{9D8B030D-6E8A-4147-A177-3AD203B41FA5}">
                      <a16:colId xmlns:a16="http://schemas.microsoft.com/office/drawing/2014/main" val="3223815129"/>
                    </a:ext>
                  </a:extLst>
                </a:gridCol>
                <a:gridCol w="900000">
                  <a:extLst>
                    <a:ext uri="{9D8B030D-6E8A-4147-A177-3AD203B41FA5}">
                      <a16:colId xmlns:a16="http://schemas.microsoft.com/office/drawing/2014/main" val="2683227504"/>
                    </a:ext>
                  </a:extLst>
                </a:gridCol>
              </a:tblGrid>
              <a:tr h="324000">
                <a:tc>
                  <a:txBody>
                    <a:bodyPr/>
                    <a:lstStyle/>
                    <a:p>
                      <a:pPr algn="ctr" fontAlgn="t"/>
                      <a:r>
                        <a:rPr lang="ja-JP" altLang="en-US" sz="1600" u="none" strike="noStrike" dirty="0">
                          <a:effectLst/>
                          <a:latin typeface="ＭＳ ゴシック" panose="020B0609070205080204" pitchFamily="49" charset="-128"/>
                          <a:ea typeface="ＭＳ ゴシック" panose="020B0609070205080204" pitchFamily="49" charset="-128"/>
                        </a:rPr>
                        <a:t>話者</a:t>
                      </a:r>
                      <a:endParaRPr lang="ja-JP" altLang="en-US" sz="1600" b="1"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ja-JP" altLang="en-US" sz="1600" u="none" strike="noStrike" dirty="0">
                          <a:effectLst/>
                          <a:latin typeface="ＭＳ ゴシック" panose="020B0609070205080204" pitchFamily="49" charset="-128"/>
                          <a:ea typeface="ＭＳ ゴシック" panose="020B0609070205080204" pitchFamily="49" charset="-128"/>
                        </a:rPr>
                        <a:t>発話文</a:t>
                      </a:r>
                      <a:endParaRPr lang="ja-JP" altLang="en-US" sz="1600" b="1"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感情</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状況文</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2874786"/>
                  </a:ext>
                </a:extLst>
              </a:tr>
              <a:tr h="288000">
                <a:tc>
                  <a:txBody>
                    <a:bodyPr/>
                    <a:lstStyle/>
                    <a:p>
                      <a:pPr algn="ctr" fontAlgn="ctr"/>
                      <a:r>
                        <a:rPr 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A</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l" fontAlgn="b"/>
                      <a:r>
                        <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寝ているときに首がもぞもぞしたので、起きて見てみたらムカデがいたの！</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驚く</a:t>
                      </a:r>
                      <a:endParaRPr lang="en-US" sz="16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altLang="ja-JP" sz="1600" b="0" i="0" u="none" strike="noStrike" dirty="0">
                          <a:solidFill>
                            <a:srgbClr val="000000"/>
                          </a:solidFill>
                          <a:effectLst/>
                          <a:latin typeface="ＭＳ ゴシック" panose="020B0609070205080204" pitchFamily="49" charset="-128"/>
                          <a:ea typeface="ＭＳ ゴシック" panose="020B0609070205080204" pitchFamily="49" charset="-128"/>
                        </a:rPr>
                        <a:t>…</a:t>
                      </a:r>
                      <a:endPar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18582"/>
                  </a:ext>
                </a:extLst>
              </a:tr>
              <a:tr h="288000">
                <a:tc>
                  <a:txBody>
                    <a:bodyPr/>
                    <a:lstStyle/>
                    <a:p>
                      <a:pPr algn="ctr" fontAlgn="ctr"/>
                      <a:r>
                        <a:rPr lang="en-US" sz="1600" b="0" i="0" u="none" strike="noStrike" dirty="0">
                          <a:solidFill>
                            <a:srgbClr val="000000"/>
                          </a:solidFill>
                          <a:effectLst/>
                          <a:latin typeface="ＭＳ ゴシック" panose="020B0609070205080204" pitchFamily="49" charset="-128"/>
                          <a:ea typeface="ＭＳ ゴシック" panose="020B0609070205080204" pitchFamily="49" charset="-128"/>
                        </a:rPr>
                        <a:t>B</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l" fontAlgn="b"/>
                      <a:r>
                        <a:rPr lang="ja-JP" altLang="en-US" sz="1600" u="none" strike="noStrike" dirty="0">
                          <a:effectLst/>
                          <a:latin typeface="ＭＳ ゴシック" panose="020B0609070205080204" pitchFamily="49" charset="-128"/>
                          <a:ea typeface="ＭＳ ゴシック" panose="020B0609070205080204" pitchFamily="49" charset="-128"/>
                        </a:rPr>
                        <a:t>きゃーっ！それはびっくりだね。</a:t>
                      </a:r>
                      <a:endPar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vMerge="1">
                  <a:txBody>
                    <a:bodyPr/>
                    <a:lstStyle/>
                    <a:p>
                      <a:pPr algn="ctr" fontAlgn="ctr"/>
                      <a:endParaRPr lang="en-US" altLang="ja-JP" sz="16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ja-JP" altLang="en-US" sz="16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8649028"/>
                  </a:ext>
                </a:extLst>
              </a:tr>
            </a:tbl>
          </a:graphicData>
        </a:graphic>
      </p:graphicFrame>
      <p:sp>
        <p:nvSpPr>
          <p:cNvPr id="19" name="四角形: 角を丸くする 18">
            <a:extLst>
              <a:ext uri="{FF2B5EF4-FFF2-40B4-BE49-F238E27FC236}">
                <a16:creationId xmlns:a16="http://schemas.microsoft.com/office/drawing/2014/main" id="{89ADC77A-0666-D3E3-88F9-D6BB53AD8EE6}"/>
              </a:ext>
            </a:extLst>
          </p:cNvPr>
          <p:cNvSpPr/>
          <p:nvPr/>
        </p:nvSpPr>
        <p:spPr>
          <a:xfrm>
            <a:off x="306631" y="1315649"/>
            <a:ext cx="11349728" cy="2232630"/>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6496411-6730-0639-FC53-5EC3F6072DBD}"/>
              </a:ext>
            </a:extLst>
          </p:cNvPr>
          <p:cNvSpPr txBox="1"/>
          <p:nvPr/>
        </p:nvSpPr>
        <p:spPr>
          <a:xfrm>
            <a:off x="-76271" y="6638273"/>
            <a:ext cx="7315344" cy="246221"/>
          </a:xfrm>
          <a:prstGeom prst="rect">
            <a:avLst/>
          </a:prstGeom>
          <a:noFill/>
        </p:spPr>
        <p:txBody>
          <a:bodyPr wrap="square" rtlCol="0">
            <a:spAutoFit/>
          </a:bodyPr>
          <a:lstStyle/>
          <a:p>
            <a:r>
              <a:rPr kumimoji="1" lang="en-US" altLang="ja-JP" sz="1000" dirty="0">
                <a:latin typeface="ＭＳ ゴシック" panose="020B0609070205080204" pitchFamily="49" charset="-128"/>
                <a:ea typeface="ＭＳ ゴシック" panose="020B0609070205080204" pitchFamily="49" charset="-128"/>
              </a:rPr>
              <a:t>[</a:t>
            </a:r>
            <a:r>
              <a:rPr lang="en-US" altLang="ja-JP" sz="1000" dirty="0">
                <a:latin typeface="ＭＳ ゴシック" panose="020B0609070205080204" pitchFamily="49" charset="-128"/>
                <a:ea typeface="ＭＳ ゴシック" panose="020B0609070205080204" pitchFamily="49" charset="-128"/>
              </a:rPr>
              <a:t>1</a:t>
            </a:r>
            <a:r>
              <a:rPr kumimoji="1" lang="en-US" altLang="ja-JP" sz="1000" dirty="0">
                <a:latin typeface="ＭＳ ゴシック" panose="020B0609070205080204" pitchFamily="49" charset="-128"/>
                <a:ea typeface="ＭＳ ゴシック" panose="020B0609070205080204" pitchFamily="49" charset="-128"/>
              </a:rPr>
              <a:t>]</a:t>
            </a:r>
            <a:r>
              <a:rPr kumimoji="1" lang="ja-JP" altLang="en-US" sz="1000" dirty="0">
                <a:latin typeface="ＭＳ ゴシック" panose="020B0609070205080204" pitchFamily="49" charset="-128"/>
                <a:ea typeface="ＭＳ ゴシック" panose="020B0609070205080204" pitchFamily="49" charset="-128"/>
              </a:rPr>
              <a:t>杉山 弘晃　</a:t>
            </a:r>
            <a:r>
              <a:rPr kumimoji="1" lang="en-US" altLang="ja-JP" sz="1000" dirty="0">
                <a:latin typeface="ＭＳ ゴシック" panose="020B0609070205080204" pitchFamily="49" charset="-128"/>
                <a:ea typeface="ＭＳ ゴシック" panose="020B0609070205080204" pitchFamily="49" charset="-128"/>
              </a:rPr>
              <a:t>Transformer encoder-decoder</a:t>
            </a:r>
            <a:r>
              <a:rPr kumimoji="1" lang="ja-JP" altLang="en-US" sz="1000" dirty="0">
                <a:latin typeface="ＭＳ ゴシック" panose="020B0609070205080204" pitchFamily="49" charset="-128"/>
                <a:ea typeface="ＭＳ ゴシック" panose="020B0609070205080204" pitchFamily="49" charset="-128"/>
              </a:rPr>
              <a:t>モデルベース雑談システムの 学習方法に対する主観評価の変動分析</a:t>
            </a:r>
            <a:r>
              <a:rPr lang="en-US" altLang="ja-JP" sz="900" dirty="0">
                <a:latin typeface="ＭＳ ゴシック" panose="020B0609070205080204" pitchFamily="49" charset="-128"/>
                <a:ea typeface="ＭＳ ゴシック" panose="020B0609070205080204" pitchFamily="49" charset="-128"/>
              </a:rPr>
              <a:t>(2021)</a:t>
            </a:r>
            <a:endParaRPr kumimoji="1" lang="ja-JP" altLang="en-US" sz="1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8939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BEA89DD-C30D-CB5A-2141-8639AA7D4CD2}"/>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4C707B1F-432A-E4CC-B348-D281BE819AFB}"/>
              </a:ext>
            </a:extLst>
          </p:cNvPr>
          <p:cNvSpPr txBox="1"/>
          <p:nvPr/>
        </p:nvSpPr>
        <p:spPr>
          <a:xfrm>
            <a:off x="200626" y="89758"/>
            <a:ext cx="11955327"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既存研究</a:t>
            </a:r>
            <a:r>
              <a:rPr lang="en-US" altLang="ja-JP" sz="4800" b="1" dirty="0">
                <a:latin typeface="ＭＳ ゴシック" panose="020B0609070205080204" pitchFamily="49" charset="-128"/>
                <a:ea typeface="ＭＳ ゴシック" panose="020B0609070205080204" pitchFamily="49" charset="-128"/>
              </a:rPr>
              <a:t>(2.</a:t>
            </a:r>
            <a:r>
              <a:rPr lang="ja-JP" altLang="en-US" sz="4800" b="1" dirty="0">
                <a:latin typeface="ＭＳ ゴシック" panose="020B0609070205080204" pitchFamily="49" charset="-128"/>
                <a:ea typeface="ＭＳ ゴシック" panose="020B0609070205080204" pitchFamily="49" charset="-128"/>
              </a:rPr>
              <a:t>発話時フィルタリング</a:t>
            </a:r>
            <a:r>
              <a:rPr lang="en-US" altLang="ja-JP" sz="48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20" name="テキスト ボックス 19">
            <a:extLst>
              <a:ext uri="{FF2B5EF4-FFF2-40B4-BE49-F238E27FC236}">
                <a16:creationId xmlns:a16="http://schemas.microsoft.com/office/drawing/2014/main" id="{77567D70-F932-8F04-8BF6-1F7B0DB4E24A}"/>
              </a:ext>
            </a:extLst>
          </p:cNvPr>
          <p:cNvSpPr txBox="1"/>
          <p:nvPr/>
        </p:nvSpPr>
        <p:spPr>
          <a:xfrm>
            <a:off x="3130449" y="4889292"/>
            <a:ext cx="5865560"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対話の文脈，状態に基づき応答文を生成</a:t>
            </a:r>
            <a:endParaRPr lang="en-US" altLang="ja-JP" sz="2400" dirty="0">
              <a:latin typeface="ＭＳ ゴシック" panose="020B0609070205080204" pitchFamily="49" charset="-128"/>
              <a:ea typeface="ＭＳ ゴシック" panose="020B0609070205080204" pitchFamily="49" charset="-128"/>
            </a:endParaRPr>
          </a:p>
        </p:txBody>
      </p:sp>
      <p:sp>
        <p:nvSpPr>
          <p:cNvPr id="22" name="テキスト ボックス 21">
            <a:extLst>
              <a:ext uri="{FF2B5EF4-FFF2-40B4-BE49-F238E27FC236}">
                <a16:creationId xmlns:a16="http://schemas.microsoft.com/office/drawing/2014/main" id="{6AD85B5D-D1E4-DD7F-46D0-944FDE3B12E1}"/>
              </a:ext>
            </a:extLst>
          </p:cNvPr>
          <p:cNvSpPr txBox="1"/>
          <p:nvPr/>
        </p:nvSpPr>
        <p:spPr>
          <a:xfrm>
            <a:off x="1249415" y="6128301"/>
            <a:ext cx="10373574"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a:t>
            </a:r>
            <a:r>
              <a:rPr lang="ja-JP" altLang="en-US" sz="2400" b="1" dirty="0">
                <a:solidFill>
                  <a:srgbClr val="C00000"/>
                </a:solidFill>
                <a:latin typeface="ＭＳ ゴシック" panose="020B0609070205080204" pitchFamily="49" charset="-128"/>
                <a:ea typeface="ＭＳ ゴシック" panose="020B0609070205080204" pitchFamily="49" charset="-128"/>
              </a:rPr>
              <a:t>両方のフィルタリングを行う</a:t>
            </a:r>
            <a:r>
              <a:rPr lang="ja-JP" altLang="en-US" sz="2400" b="1" dirty="0">
                <a:latin typeface="ＭＳ ゴシック" panose="020B0609070205080204" pitchFamily="49" charset="-128"/>
                <a:ea typeface="ＭＳ ゴシック" panose="020B0609070205080204" pitchFamily="49" charset="-128"/>
              </a:rPr>
              <a:t>ことによって精度が高まるのではないか</a:t>
            </a:r>
            <a:endParaRPr lang="en-US" altLang="ja-JP" sz="2400" b="1" dirty="0">
              <a:latin typeface="ＭＳ ゴシック" panose="020B0609070205080204" pitchFamily="49" charset="-128"/>
              <a:ea typeface="ＭＳ ゴシック" panose="020B0609070205080204" pitchFamily="49" charset="-128"/>
            </a:endParaRPr>
          </a:p>
        </p:txBody>
      </p:sp>
      <p:pic>
        <p:nvPicPr>
          <p:cNvPr id="30" name="Picture 2" descr="立っている女の子のイラスト（ポーズ） | かわいいフリー素材集 いらすとや">
            <a:extLst>
              <a:ext uri="{FF2B5EF4-FFF2-40B4-BE49-F238E27FC236}">
                <a16:creationId xmlns:a16="http://schemas.microsoft.com/office/drawing/2014/main" id="{7FF6F183-1D41-A17E-2D07-1DF8897C5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82" r="8319" b="40387"/>
          <a:stretch/>
        </p:blipFill>
        <p:spPr bwMode="auto">
          <a:xfrm>
            <a:off x="877492" y="3637527"/>
            <a:ext cx="891291" cy="101379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a:extLst>
              <a:ext uri="{FF2B5EF4-FFF2-40B4-BE49-F238E27FC236}">
                <a16:creationId xmlns:a16="http://schemas.microsoft.com/office/drawing/2014/main" id="{46343D5B-471E-9FBF-8FD6-0838483E790B}"/>
              </a:ext>
            </a:extLst>
          </p:cNvPr>
          <p:cNvCxnSpPr>
            <a:cxnSpLocks/>
            <a:stCxn id="6" idx="3"/>
            <a:endCxn id="8" idx="1"/>
          </p:cNvCxnSpPr>
          <p:nvPr/>
        </p:nvCxnSpPr>
        <p:spPr>
          <a:xfrm flipV="1">
            <a:off x="3628226" y="3948302"/>
            <a:ext cx="961834" cy="1081"/>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0CBAD33-0B45-FD52-6B3A-972C43780C64}"/>
              </a:ext>
            </a:extLst>
          </p:cNvPr>
          <p:cNvSpPr txBox="1"/>
          <p:nvPr/>
        </p:nvSpPr>
        <p:spPr>
          <a:xfrm>
            <a:off x="3746281" y="3383503"/>
            <a:ext cx="990723"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推測</a:t>
            </a:r>
            <a:endParaRPr lang="en-US" altLang="ja-JP" sz="2400" dirty="0">
              <a:latin typeface="ＭＳ ゴシック" panose="020B0609070205080204" pitchFamily="49" charset="-128"/>
              <a:ea typeface="ＭＳ ゴシック" panose="020B0609070205080204" pitchFamily="49" charset="-128"/>
            </a:endParaRPr>
          </a:p>
        </p:txBody>
      </p:sp>
      <p:pic>
        <p:nvPicPr>
          <p:cNvPr id="41" name="Picture 8" descr="ソース画像を表示">
            <a:extLst>
              <a:ext uri="{FF2B5EF4-FFF2-40B4-BE49-F238E27FC236}">
                <a16:creationId xmlns:a16="http://schemas.microsoft.com/office/drawing/2014/main" id="{F178FC92-5CF8-DED1-2F01-94CE3D6F8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88" t="61909" r="57870" b="5549"/>
          <a:stretch/>
        </p:blipFill>
        <p:spPr bwMode="auto">
          <a:xfrm>
            <a:off x="9009973" y="3667757"/>
            <a:ext cx="556687" cy="102851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42904F8C-D99C-66E1-3DDA-D2AF679A68E4}"/>
              </a:ext>
            </a:extLst>
          </p:cNvPr>
          <p:cNvGrpSpPr/>
          <p:nvPr/>
        </p:nvGrpSpPr>
        <p:grpSpPr>
          <a:xfrm>
            <a:off x="3591173" y="2123439"/>
            <a:ext cx="5522746" cy="688728"/>
            <a:chOff x="3591173" y="2093752"/>
            <a:chExt cx="5522746" cy="688728"/>
          </a:xfrm>
        </p:grpSpPr>
        <p:sp>
          <p:nvSpPr>
            <p:cNvPr id="39" name="吹き出し: 角を丸めた四角形 38">
              <a:extLst>
                <a:ext uri="{FF2B5EF4-FFF2-40B4-BE49-F238E27FC236}">
                  <a16:creationId xmlns:a16="http://schemas.microsoft.com/office/drawing/2014/main" id="{EF5CBC78-4845-E999-2BCF-7203514A4BB8}"/>
                </a:ext>
              </a:extLst>
            </p:cNvPr>
            <p:cNvSpPr/>
            <p:nvPr/>
          </p:nvSpPr>
          <p:spPr>
            <a:xfrm>
              <a:off x="3591173" y="2093752"/>
              <a:ext cx="5344833" cy="688728"/>
            </a:xfrm>
            <a:prstGeom prst="wedgeRoundRectCallout">
              <a:avLst>
                <a:gd name="adj1" fmla="val -2259"/>
                <a:gd name="adj2" fmla="val 97440"/>
                <a:gd name="adj3" fmla="val 16667"/>
              </a:avLst>
            </a:prstGeom>
            <a:solidFill>
              <a:srgbClr val="EEE4CE"/>
            </a:solid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F1763B4-ABF9-9200-3B28-B9D6FD9B60F7}"/>
                </a:ext>
              </a:extLst>
            </p:cNvPr>
            <p:cNvSpPr txBox="1"/>
            <p:nvPr/>
          </p:nvSpPr>
          <p:spPr>
            <a:xfrm>
              <a:off x="3865347" y="2206456"/>
              <a:ext cx="5248572" cy="461665"/>
            </a:xfrm>
            <a:prstGeom prst="rect">
              <a:avLst/>
            </a:prstGeom>
            <a:noFill/>
          </p:spPr>
          <p:txBody>
            <a:bodyPr wrap="square" rtlCol="0">
              <a:spAutoFit/>
            </a:bodyPr>
            <a:lstStyle/>
            <a:p>
              <a:r>
                <a:rPr lang="ja-JP" altLang="en-US" sz="2400" dirty="0">
                  <a:solidFill>
                    <a:srgbClr val="242424"/>
                  </a:solidFill>
                  <a:latin typeface="ＭＳ ゴシック" panose="020B0609070205080204" pitchFamily="49" charset="-128"/>
                  <a:ea typeface="ＭＳ ゴシック" panose="020B0609070205080204" pitchFamily="49" charset="-128"/>
                </a:rPr>
                <a:t>全体の状態を予測し、特徴を抽出</a:t>
              </a:r>
              <a:endParaRPr lang="en-US" altLang="ja-JP" sz="2400" dirty="0">
                <a:solidFill>
                  <a:srgbClr val="242424"/>
                </a:solidFill>
                <a:latin typeface="ＭＳ ゴシック" panose="020B0609070205080204" pitchFamily="49" charset="-128"/>
                <a:ea typeface="ＭＳ ゴシック" panose="020B0609070205080204" pitchFamily="49" charset="-128"/>
              </a:endParaRPr>
            </a:p>
          </p:txBody>
        </p:sp>
      </p:grpSp>
      <p:sp>
        <p:nvSpPr>
          <p:cNvPr id="11" name="テキスト ボックス 10">
            <a:extLst>
              <a:ext uri="{FF2B5EF4-FFF2-40B4-BE49-F238E27FC236}">
                <a16:creationId xmlns:a16="http://schemas.microsoft.com/office/drawing/2014/main" id="{1C002D7A-E62D-F8B8-2399-AE7BCB15601D}"/>
              </a:ext>
            </a:extLst>
          </p:cNvPr>
          <p:cNvSpPr txBox="1"/>
          <p:nvPr/>
        </p:nvSpPr>
        <p:spPr>
          <a:xfrm>
            <a:off x="0" y="6626143"/>
            <a:ext cx="13524198" cy="261610"/>
          </a:xfrm>
          <a:prstGeom prst="rect">
            <a:avLst/>
          </a:prstGeom>
          <a:noFill/>
        </p:spPr>
        <p:txBody>
          <a:bodyPr wrap="square">
            <a:spAutoFit/>
          </a:bodyPr>
          <a:lstStyle/>
          <a:p>
            <a:r>
              <a:rPr lang="en-US" altLang="ja-JP" sz="1050" dirty="0"/>
              <a:t>[3]</a:t>
            </a:r>
            <a:r>
              <a:rPr lang="ja-JP" altLang="en-US" sz="1050" dirty="0"/>
              <a:t> : Empathetic Response Generation with Emotion-aware Dialogue Management</a:t>
            </a:r>
            <a:r>
              <a:rPr lang="en-US" altLang="ja-JP" sz="1050" dirty="0"/>
              <a:t>(2022)</a:t>
            </a:r>
            <a:r>
              <a:rPr lang="en-US" altLang="ja-JP" sz="1050" i="0" u="none" strike="noStrike" dirty="0">
                <a:effectLst/>
                <a:latin typeface="Lucida Grande"/>
                <a:hlinkClick r:id="rId5"/>
              </a:rPr>
              <a:t> </a:t>
            </a:r>
            <a:r>
              <a:rPr lang="en-US" altLang="ja-JP" sz="1050" b="0" i="0" u="none" strike="noStrike" dirty="0" err="1">
                <a:effectLst/>
                <a:latin typeface="Lucida Grande"/>
                <a:hlinkClick r:id="rId5"/>
              </a:rPr>
              <a:t>Yuhan</a:t>
            </a:r>
            <a:r>
              <a:rPr lang="en-US" altLang="ja-JP" sz="1050" b="0" i="0" u="none" strike="noStrike" dirty="0">
                <a:effectLst/>
                <a:latin typeface="Lucida Grande"/>
                <a:hlinkClick r:id="rId5"/>
              </a:rPr>
              <a:t> Liu</a:t>
            </a:r>
            <a:r>
              <a:rPr lang="en-US" altLang="ja-JP" sz="1050" b="0" i="0" dirty="0">
                <a:solidFill>
                  <a:srgbClr val="000000"/>
                </a:solidFill>
                <a:effectLst/>
                <a:latin typeface="Lucida Grande"/>
              </a:rPr>
              <a:t>,</a:t>
            </a:r>
            <a:r>
              <a:rPr lang="en-US" altLang="ja-JP" sz="1050" dirty="0">
                <a:hlinkClick r:id="rId6"/>
              </a:rPr>
              <a:t>[2205.03676] Empathetic Response Generation with State Management (arxiv.org)</a:t>
            </a:r>
            <a:endParaRPr lang="ja-JP" altLang="en-US" sz="1050" dirty="0"/>
          </a:p>
        </p:txBody>
      </p:sp>
      <p:sp>
        <p:nvSpPr>
          <p:cNvPr id="13" name="スライド番号プレースホルダー 12">
            <a:extLst>
              <a:ext uri="{FF2B5EF4-FFF2-40B4-BE49-F238E27FC236}">
                <a16:creationId xmlns:a16="http://schemas.microsoft.com/office/drawing/2014/main" id="{BF1E2882-0346-4849-E2C1-DC51AD5690CA}"/>
              </a:ext>
            </a:extLst>
          </p:cNvPr>
          <p:cNvSpPr>
            <a:spLocks noGrp="1"/>
          </p:cNvSpPr>
          <p:nvPr>
            <p:ph type="sldNum" sz="quarter" idx="12"/>
          </p:nvPr>
        </p:nvSpPr>
        <p:spPr/>
        <p:txBody>
          <a:bodyPr/>
          <a:lstStyle/>
          <a:p>
            <a:fld id="{5B6C089B-A106-4657-A463-66A469B70B37}" type="slidenum">
              <a:rPr kumimoji="1" lang="ja-JP" altLang="en-US" smtClean="0"/>
              <a:t>5</a:t>
            </a:fld>
            <a:endParaRPr kumimoji="1" lang="ja-JP" altLang="en-US"/>
          </a:p>
        </p:txBody>
      </p:sp>
      <p:sp>
        <p:nvSpPr>
          <p:cNvPr id="16" name="テキスト ボックス 15">
            <a:extLst>
              <a:ext uri="{FF2B5EF4-FFF2-40B4-BE49-F238E27FC236}">
                <a16:creationId xmlns:a16="http://schemas.microsoft.com/office/drawing/2014/main" id="{CA687A74-84D1-2331-6182-BF30805B3F81}"/>
              </a:ext>
            </a:extLst>
          </p:cNvPr>
          <p:cNvSpPr txBox="1"/>
          <p:nvPr/>
        </p:nvSpPr>
        <p:spPr>
          <a:xfrm>
            <a:off x="553186" y="1547404"/>
            <a:ext cx="7598934"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ユーザの感情を追跡し、適切な応答生成を行う</a:t>
            </a:r>
            <a:r>
              <a:rPr lang="en-US" altLang="ja-JP" sz="2400" dirty="0">
                <a:latin typeface="ＭＳ ゴシック" panose="020B0609070205080204" pitchFamily="49" charset="-128"/>
                <a:ea typeface="ＭＳ ゴシック" panose="020B0609070205080204" pitchFamily="49" charset="-128"/>
              </a:rPr>
              <a:t>[3]</a:t>
            </a:r>
          </a:p>
        </p:txBody>
      </p:sp>
      <p:graphicFrame>
        <p:nvGraphicFramePr>
          <p:cNvPr id="6" name="表 5">
            <a:extLst>
              <a:ext uri="{FF2B5EF4-FFF2-40B4-BE49-F238E27FC236}">
                <a16:creationId xmlns:a16="http://schemas.microsoft.com/office/drawing/2014/main" id="{55331580-FB95-A5F7-9718-8279037FF681}"/>
              </a:ext>
            </a:extLst>
          </p:cNvPr>
          <p:cNvGraphicFramePr>
            <a:graphicFrameLocks noGrp="1"/>
          </p:cNvGraphicFramePr>
          <p:nvPr>
            <p:extLst>
              <p:ext uri="{D42A27DB-BD31-4B8C-83A1-F6EECF244321}">
                <p14:modId xmlns:p14="http://schemas.microsoft.com/office/powerpoint/2010/main" val="2990938280"/>
              </p:ext>
            </p:extLst>
          </p:nvPr>
        </p:nvGraphicFramePr>
        <p:xfrm>
          <a:off x="665588" y="3217863"/>
          <a:ext cx="2962638" cy="1463040"/>
        </p:xfrm>
        <a:graphic>
          <a:graphicData uri="http://schemas.openxmlformats.org/drawingml/2006/table">
            <a:tbl>
              <a:tblPr firstRow="1" bandRow="1">
                <a:tableStyleId>{5C22544A-7EE6-4342-B048-85BDC9FD1C3A}</a:tableStyleId>
              </a:tblPr>
              <a:tblGrid>
                <a:gridCol w="1270638">
                  <a:extLst>
                    <a:ext uri="{9D8B030D-6E8A-4147-A177-3AD203B41FA5}">
                      <a16:colId xmlns:a16="http://schemas.microsoft.com/office/drawing/2014/main" val="894001496"/>
                    </a:ext>
                  </a:extLst>
                </a:gridCol>
                <a:gridCol w="1692000">
                  <a:extLst>
                    <a:ext uri="{9D8B030D-6E8A-4147-A177-3AD203B41FA5}">
                      <a16:colId xmlns:a16="http://schemas.microsoft.com/office/drawing/2014/main" val="3548861822"/>
                    </a:ext>
                  </a:extLst>
                </a:gridCol>
              </a:tblGrid>
              <a:tr h="316366">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ユーザ</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入力文</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316366">
                <a:tc>
                  <a:txBody>
                    <a:bodyPr/>
                    <a:lstStyle/>
                    <a:p>
                      <a:pPr algn="ctr"/>
                      <a:endPar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rPr>
                        <a:t>…</a:t>
                      </a:r>
                    </a:p>
                    <a:p>
                      <a:pPr algn="ct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graphicFrame>
        <p:nvGraphicFramePr>
          <p:cNvPr id="8" name="表 7">
            <a:extLst>
              <a:ext uri="{FF2B5EF4-FFF2-40B4-BE49-F238E27FC236}">
                <a16:creationId xmlns:a16="http://schemas.microsoft.com/office/drawing/2014/main" id="{5FD5666E-8E75-754B-8E6A-7CAA5AB08071}"/>
              </a:ext>
            </a:extLst>
          </p:cNvPr>
          <p:cNvGraphicFramePr>
            <a:graphicFrameLocks noGrp="1"/>
          </p:cNvGraphicFramePr>
          <p:nvPr>
            <p:extLst>
              <p:ext uri="{D42A27DB-BD31-4B8C-83A1-F6EECF244321}">
                <p14:modId xmlns:p14="http://schemas.microsoft.com/office/powerpoint/2010/main" val="182964437"/>
              </p:ext>
            </p:extLst>
          </p:nvPr>
        </p:nvGraphicFramePr>
        <p:xfrm>
          <a:off x="4590060" y="3198026"/>
          <a:ext cx="1437418" cy="1500553"/>
        </p:xfrm>
        <a:graphic>
          <a:graphicData uri="http://schemas.openxmlformats.org/drawingml/2006/table">
            <a:tbl>
              <a:tblPr firstRow="1" bandRow="1">
                <a:tableStyleId>{5C22544A-7EE6-4342-B048-85BDC9FD1C3A}</a:tableStyleId>
              </a:tblPr>
              <a:tblGrid>
                <a:gridCol w="1437418">
                  <a:extLst>
                    <a:ext uri="{9D8B030D-6E8A-4147-A177-3AD203B41FA5}">
                      <a16:colId xmlns:a16="http://schemas.microsoft.com/office/drawing/2014/main" val="894001496"/>
                    </a:ext>
                  </a:extLst>
                </a:gridCol>
              </a:tblGrid>
              <a:tr h="372369">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ユーザ</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1043353">
                <a:tc>
                  <a:txBody>
                    <a:bodyPr/>
                    <a:lstStyle/>
                    <a:p>
                      <a:pPr algn="ctr"/>
                      <a:r>
                        <a:rPr kumimoji="1" lang="ja-JP" altLang="en-US" sz="2400" b="1" dirty="0">
                          <a:solidFill>
                            <a:sysClr val="windowText" lastClr="000000"/>
                          </a:solidFill>
                          <a:latin typeface="ＭＳ ゴシック" panose="020B0609070205080204" pitchFamily="49" charset="-128"/>
                          <a:ea typeface="ＭＳ ゴシック" panose="020B0609070205080204" pitchFamily="49" charset="-128"/>
                        </a:rPr>
                        <a:t>感情</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cxnSp>
        <p:nvCxnSpPr>
          <p:cNvPr id="12" name="直線矢印コネクタ 11">
            <a:extLst>
              <a:ext uri="{FF2B5EF4-FFF2-40B4-BE49-F238E27FC236}">
                <a16:creationId xmlns:a16="http://schemas.microsoft.com/office/drawing/2014/main" id="{5FB442E7-E670-0FFF-7AFB-39874B2FDC76}"/>
              </a:ext>
            </a:extLst>
          </p:cNvPr>
          <p:cNvCxnSpPr>
            <a:cxnSpLocks/>
            <a:stCxn id="55" idx="3"/>
            <a:endCxn id="50" idx="1"/>
          </p:cNvCxnSpPr>
          <p:nvPr/>
        </p:nvCxnSpPr>
        <p:spPr>
          <a:xfrm flipV="1">
            <a:off x="8183605" y="3948303"/>
            <a:ext cx="439372" cy="9287"/>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D25F0C0A-6AE4-906B-08EB-70E401F96E95}"/>
              </a:ext>
            </a:extLst>
          </p:cNvPr>
          <p:cNvSpPr/>
          <p:nvPr/>
        </p:nvSpPr>
        <p:spPr>
          <a:xfrm>
            <a:off x="268134" y="1456543"/>
            <a:ext cx="11590190" cy="4004862"/>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0" name="表 49">
            <a:extLst>
              <a:ext uri="{FF2B5EF4-FFF2-40B4-BE49-F238E27FC236}">
                <a16:creationId xmlns:a16="http://schemas.microsoft.com/office/drawing/2014/main" id="{AD655A7F-6E7A-869D-544E-1E0490F6422A}"/>
              </a:ext>
            </a:extLst>
          </p:cNvPr>
          <p:cNvGraphicFramePr>
            <a:graphicFrameLocks noGrp="1"/>
          </p:cNvGraphicFramePr>
          <p:nvPr>
            <p:extLst>
              <p:ext uri="{D42A27DB-BD31-4B8C-83A1-F6EECF244321}">
                <p14:modId xmlns:p14="http://schemas.microsoft.com/office/powerpoint/2010/main" val="648999757"/>
              </p:ext>
            </p:extLst>
          </p:nvPr>
        </p:nvGraphicFramePr>
        <p:xfrm>
          <a:off x="8622977" y="3216783"/>
          <a:ext cx="2962638" cy="1463040"/>
        </p:xfrm>
        <a:graphic>
          <a:graphicData uri="http://schemas.openxmlformats.org/drawingml/2006/table">
            <a:tbl>
              <a:tblPr firstRow="1" bandRow="1">
                <a:tableStyleId>{5C22544A-7EE6-4342-B048-85BDC9FD1C3A}</a:tableStyleId>
              </a:tblPr>
              <a:tblGrid>
                <a:gridCol w="1291044">
                  <a:extLst>
                    <a:ext uri="{9D8B030D-6E8A-4147-A177-3AD203B41FA5}">
                      <a16:colId xmlns:a16="http://schemas.microsoft.com/office/drawing/2014/main" val="894001496"/>
                    </a:ext>
                  </a:extLst>
                </a:gridCol>
                <a:gridCol w="1671594">
                  <a:extLst>
                    <a:ext uri="{9D8B030D-6E8A-4147-A177-3AD203B41FA5}">
                      <a16:colId xmlns:a16="http://schemas.microsoft.com/office/drawing/2014/main" val="3548861822"/>
                    </a:ext>
                  </a:extLst>
                </a:gridCol>
              </a:tblGrid>
              <a:tr h="316366">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ユーザ</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出力文</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316366">
                <a:tc>
                  <a:txBody>
                    <a:bodyPr/>
                    <a:lstStyle/>
                    <a:p>
                      <a:pPr algn="ctr"/>
                      <a:endParaRPr kumimoji="1" lang="ja-JP" altLang="en-US"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rPr>
                        <a:t>…</a:t>
                      </a:r>
                    </a:p>
                    <a:p>
                      <a:pPr algn="ctr"/>
                      <a:endParaRPr kumimoji="1" lang="en-US" altLang="ja-JP" sz="20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graphicFrame>
        <p:nvGraphicFramePr>
          <p:cNvPr id="55" name="表 54">
            <a:extLst>
              <a:ext uri="{FF2B5EF4-FFF2-40B4-BE49-F238E27FC236}">
                <a16:creationId xmlns:a16="http://schemas.microsoft.com/office/drawing/2014/main" id="{819B7A64-D5D4-337F-E62E-526800B76BBB}"/>
              </a:ext>
            </a:extLst>
          </p:cNvPr>
          <p:cNvGraphicFramePr>
            <a:graphicFrameLocks noGrp="1"/>
          </p:cNvGraphicFramePr>
          <p:nvPr>
            <p:extLst>
              <p:ext uri="{D42A27DB-BD31-4B8C-83A1-F6EECF244321}">
                <p14:modId xmlns:p14="http://schemas.microsoft.com/office/powerpoint/2010/main" val="2400971375"/>
              </p:ext>
            </p:extLst>
          </p:nvPr>
        </p:nvGraphicFramePr>
        <p:xfrm>
          <a:off x="6746187" y="3192736"/>
          <a:ext cx="1437418" cy="1529709"/>
        </p:xfrm>
        <a:graphic>
          <a:graphicData uri="http://schemas.openxmlformats.org/drawingml/2006/table">
            <a:tbl>
              <a:tblPr firstRow="1" bandRow="1">
                <a:tableStyleId>{5C22544A-7EE6-4342-B048-85BDC9FD1C3A}</a:tableStyleId>
              </a:tblPr>
              <a:tblGrid>
                <a:gridCol w="1437418">
                  <a:extLst>
                    <a:ext uri="{9D8B030D-6E8A-4147-A177-3AD203B41FA5}">
                      <a16:colId xmlns:a16="http://schemas.microsoft.com/office/drawing/2014/main" val="3548861822"/>
                    </a:ext>
                  </a:extLst>
                </a:gridCol>
              </a:tblGrid>
              <a:tr h="466083">
                <a:tc>
                  <a:txBody>
                    <a:bodyPr/>
                    <a:lstStyle/>
                    <a:p>
                      <a:pPr algn="ctr"/>
                      <a:r>
                        <a:rPr kumimoji="1" lang="ja-JP" altLang="en-US" sz="2400" b="0" dirty="0">
                          <a:solidFill>
                            <a:sysClr val="windowText" lastClr="000000"/>
                          </a:solidFill>
                          <a:latin typeface="ＭＳ ゴシック" panose="020B0609070205080204" pitchFamily="49" charset="-128"/>
                          <a:ea typeface="ＭＳ ゴシック" panose="020B0609070205080204" pitchFamily="49" charset="-128"/>
                        </a:rPr>
                        <a:t>システム</a:t>
                      </a: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0432953"/>
                  </a:ext>
                </a:extLst>
              </a:tr>
              <a:tr h="1063626">
                <a:tc>
                  <a:txBody>
                    <a:bodyPr/>
                    <a:lstStyle/>
                    <a:p>
                      <a:pPr algn="ctr"/>
                      <a:r>
                        <a:rPr kumimoji="1" lang="ja-JP" altLang="en-US" sz="2400" b="1" dirty="0">
                          <a:solidFill>
                            <a:sysClr val="windowText" lastClr="000000"/>
                          </a:solidFill>
                          <a:latin typeface="ＭＳ ゴシック" panose="020B0609070205080204" pitchFamily="49" charset="-128"/>
                          <a:ea typeface="ＭＳ ゴシック" panose="020B0609070205080204" pitchFamily="49" charset="-128"/>
                        </a:rPr>
                        <a:t>感情</a:t>
                      </a:r>
                      <a:endParaRPr kumimoji="1" lang="en-US" altLang="ja-JP" sz="2400" b="1"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ja-JP" altLang="en-US" sz="2400" b="1" dirty="0">
                          <a:solidFill>
                            <a:sysClr val="windowText" lastClr="000000"/>
                          </a:solidFill>
                          <a:latin typeface="ＭＳ ゴシック" panose="020B0609070205080204" pitchFamily="49" charset="-128"/>
                          <a:ea typeface="ＭＳ ゴシック" panose="020B0609070205080204" pitchFamily="49" charset="-128"/>
                        </a:rPr>
                        <a:t>意図</a:t>
                      </a:r>
                      <a:endParaRPr kumimoji="1" lang="en-US" altLang="ja-JP" sz="2400" b="1"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137662426"/>
                  </a:ext>
                </a:extLst>
              </a:tr>
            </a:tbl>
          </a:graphicData>
        </a:graphic>
      </p:graphicFrame>
      <p:sp>
        <p:nvSpPr>
          <p:cNvPr id="63" name="二等辺三角形 62">
            <a:extLst>
              <a:ext uri="{FF2B5EF4-FFF2-40B4-BE49-F238E27FC236}">
                <a16:creationId xmlns:a16="http://schemas.microsoft.com/office/drawing/2014/main" id="{63CD88DA-94FD-925F-A06B-2D188C5B1592}"/>
              </a:ext>
            </a:extLst>
          </p:cNvPr>
          <p:cNvSpPr/>
          <p:nvPr/>
        </p:nvSpPr>
        <p:spPr>
          <a:xfrm rot="5400000">
            <a:off x="6148357" y="383675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C8E39F02-98AD-2F04-20A9-577252DDF836}"/>
              </a:ext>
            </a:extLst>
          </p:cNvPr>
          <p:cNvSpPr txBox="1"/>
          <p:nvPr/>
        </p:nvSpPr>
        <p:spPr>
          <a:xfrm>
            <a:off x="3274724" y="5514975"/>
            <a:ext cx="6942926"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ベースラインが上回るなど必ずしも完壁ではない</a:t>
            </a:r>
            <a:endParaRPr lang="en-US" altLang="ja-JP" sz="2400" b="1"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250874E2-EE88-98A2-1F32-EE1DA37A5B45}"/>
              </a:ext>
            </a:extLst>
          </p:cNvPr>
          <p:cNvSpPr txBox="1"/>
          <p:nvPr/>
        </p:nvSpPr>
        <p:spPr>
          <a:xfrm>
            <a:off x="2034093" y="5513675"/>
            <a:ext cx="1419159" cy="461665"/>
          </a:xfrm>
          <a:prstGeom prst="rect">
            <a:avLst/>
          </a:prstGeom>
          <a:noFill/>
        </p:spPr>
        <p:txBody>
          <a:bodyPr wrap="square">
            <a:spAutoFit/>
          </a:bodyPr>
          <a:lstStyle/>
          <a:p>
            <a:r>
              <a:rPr lang="ja-JP" altLang="en-US" sz="2400" b="1" dirty="0">
                <a:solidFill>
                  <a:srgbClr val="C00000"/>
                </a:solidFill>
                <a:latin typeface="ＭＳ ゴシック" panose="020B0609070205080204" pitchFamily="49" charset="-128"/>
                <a:ea typeface="ＭＳ ゴシック" panose="020B0609070205080204" pitchFamily="49" charset="-128"/>
              </a:rPr>
              <a:t>課題</a:t>
            </a:r>
            <a:r>
              <a:rPr lang="ja-JP" altLang="en-US" sz="2400" dirty="0">
                <a:latin typeface="ＭＳ ゴシック" panose="020B0609070205080204" pitchFamily="49" charset="-128"/>
                <a:ea typeface="ＭＳ ゴシック" panose="020B0609070205080204" pitchFamily="49" charset="-128"/>
              </a:rPr>
              <a:t>：</a:t>
            </a:r>
            <a:endParaRPr lang="en-US" altLang="ja-JP" sz="2400" dirty="0">
              <a:latin typeface="ＭＳ ゴシック" panose="020B0609070205080204" pitchFamily="49" charset="-128"/>
              <a:ea typeface="ＭＳ ゴシック" panose="020B0609070205080204" pitchFamily="49" charset="-128"/>
            </a:endParaRPr>
          </a:p>
        </p:txBody>
      </p:sp>
      <p:cxnSp>
        <p:nvCxnSpPr>
          <p:cNvPr id="7" name="直線コネクタ 6">
            <a:extLst>
              <a:ext uri="{FF2B5EF4-FFF2-40B4-BE49-F238E27FC236}">
                <a16:creationId xmlns:a16="http://schemas.microsoft.com/office/drawing/2014/main" id="{892140D4-FAF2-BF9A-448B-74287E0E757A}"/>
              </a:ext>
            </a:extLst>
          </p:cNvPr>
          <p:cNvCxnSpPr>
            <a:cxnSpLocks/>
          </p:cNvCxnSpPr>
          <p:nvPr/>
        </p:nvCxnSpPr>
        <p:spPr>
          <a:xfrm>
            <a:off x="2060280" y="6005515"/>
            <a:ext cx="8190627"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82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F11F001-1495-D2AD-0A70-127F07AD2426}"/>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413C775-0E70-C602-A97E-48BF8DC7A232}"/>
              </a:ext>
            </a:extLst>
          </p:cNvPr>
          <p:cNvSpPr txBox="1"/>
          <p:nvPr/>
        </p:nvSpPr>
        <p:spPr>
          <a:xfrm>
            <a:off x="239126" y="99383"/>
            <a:ext cx="7172327" cy="1015663"/>
          </a:xfrm>
          <a:prstGeom prst="rect">
            <a:avLst/>
          </a:prstGeom>
          <a:solidFill>
            <a:schemeClr val="bg1">
              <a:lumMod val="95000"/>
            </a:schemeClr>
          </a:solid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提案手法</a:t>
            </a:r>
            <a:r>
              <a:rPr lang="en-US" altLang="ja-JP" sz="6000" b="1" dirty="0">
                <a:latin typeface="ＭＳ ゴシック" panose="020B0609070205080204" pitchFamily="49" charset="-128"/>
                <a:ea typeface="ＭＳ ゴシック" panose="020B0609070205080204" pitchFamily="49" charset="-128"/>
              </a:rPr>
              <a:t>(</a:t>
            </a:r>
            <a:r>
              <a:rPr lang="ja-JP" altLang="en-US" sz="6000" b="1" dirty="0">
                <a:latin typeface="ＭＳ ゴシック" panose="020B0609070205080204" pitchFamily="49" charset="-128"/>
                <a:ea typeface="ＭＳ ゴシック" panose="020B0609070205080204" pitchFamily="49" charset="-128"/>
              </a:rPr>
              <a:t>全体像</a:t>
            </a:r>
            <a:r>
              <a:rPr lang="en-US" altLang="ja-JP" sz="6000" b="1" dirty="0">
                <a:latin typeface="ＭＳ ゴシック" panose="020B0609070205080204" pitchFamily="49" charset="-128"/>
                <a:ea typeface="ＭＳ ゴシック" panose="020B0609070205080204" pitchFamily="49" charset="-128"/>
              </a:rPr>
              <a:t>)</a:t>
            </a:r>
            <a:endParaRPr kumimoji="1" lang="ja-JP" altLang="en-US" sz="6000" b="1" dirty="0">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D0197F29-6B75-9287-8176-2D161A2ED2F5}"/>
              </a:ext>
            </a:extLst>
          </p:cNvPr>
          <p:cNvGraphicFramePr>
            <a:graphicFrameLocks noGrp="1"/>
          </p:cNvGraphicFramePr>
          <p:nvPr>
            <p:extLst>
              <p:ext uri="{D42A27DB-BD31-4B8C-83A1-F6EECF244321}">
                <p14:modId xmlns:p14="http://schemas.microsoft.com/office/powerpoint/2010/main" val="1660547942"/>
              </p:ext>
            </p:extLst>
          </p:nvPr>
        </p:nvGraphicFramePr>
        <p:xfrm>
          <a:off x="562994" y="2374551"/>
          <a:ext cx="4032000" cy="169565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tblGrid>
              <a:tr h="316366">
                <a:tc gridSpan="2">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元学習データ</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4249744"/>
                  </a:ext>
                </a:extLst>
              </a:tr>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265847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098197953"/>
                  </a:ext>
                </a:extLst>
              </a:tr>
            </a:tbl>
          </a:graphicData>
        </a:graphic>
      </p:graphicFrame>
      <p:cxnSp>
        <p:nvCxnSpPr>
          <p:cNvPr id="5" name="直線コネクタ 4">
            <a:extLst>
              <a:ext uri="{FF2B5EF4-FFF2-40B4-BE49-F238E27FC236}">
                <a16:creationId xmlns:a16="http://schemas.microsoft.com/office/drawing/2014/main" id="{1A196D0E-59F2-0788-55FC-F64CF1DD574E}"/>
              </a:ext>
            </a:extLst>
          </p:cNvPr>
          <p:cNvCxnSpPr>
            <a:cxnSpLocks/>
          </p:cNvCxnSpPr>
          <p:nvPr/>
        </p:nvCxnSpPr>
        <p:spPr>
          <a:xfrm>
            <a:off x="5248351" y="1837285"/>
            <a:ext cx="0" cy="4907892"/>
          </a:xfrm>
          <a:prstGeom prst="line">
            <a:avLst/>
          </a:prstGeom>
          <a:ln w="28575">
            <a:solidFill>
              <a:schemeClr val="accent3">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A14D4FB-9889-C76D-67C6-FD555558625E}"/>
              </a:ext>
            </a:extLst>
          </p:cNvPr>
          <p:cNvSpPr txBox="1"/>
          <p:nvPr/>
        </p:nvSpPr>
        <p:spPr>
          <a:xfrm>
            <a:off x="6406451"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2.</a:t>
            </a:r>
            <a:r>
              <a:rPr lang="ja-JP" altLang="en-US" sz="2400" b="1" dirty="0">
                <a:solidFill>
                  <a:srgbClr val="242424"/>
                </a:solidFill>
                <a:latin typeface="ＭＳ ゴシック" panose="020B0609070205080204" pitchFamily="49" charset="-128"/>
                <a:ea typeface="ＭＳ ゴシック" panose="020B0609070205080204" pitchFamily="49" charset="-128"/>
              </a:rPr>
              <a:t>発話生成時フィルタリング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aphicFrame>
        <p:nvGraphicFramePr>
          <p:cNvPr id="11" name="表 10">
            <a:extLst>
              <a:ext uri="{FF2B5EF4-FFF2-40B4-BE49-F238E27FC236}">
                <a16:creationId xmlns:a16="http://schemas.microsoft.com/office/drawing/2014/main" id="{BEE24B6C-E5D1-2C01-F471-6513E911720B}"/>
              </a:ext>
            </a:extLst>
          </p:cNvPr>
          <p:cNvGraphicFramePr>
            <a:graphicFrameLocks noGrp="1"/>
          </p:cNvGraphicFramePr>
          <p:nvPr>
            <p:extLst>
              <p:ext uri="{D42A27DB-BD31-4B8C-83A1-F6EECF244321}">
                <p14:modId xmlns:p14="http://schemas.microsoft.com/office/powerpoint/2010/main" val="2328119469"/>
              </p:ext>
            </p:extLst>
          </p:nvPr>
        </p:nvGraphicFramePr>
        <p:xfrm>
          <a:off x="250756" y="5378854"/>
          <a:ext cx="4752000" cy="1360374"/>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3920563315"/>
                    </a:ext>
                  </a:extLst>
                </a:gridCol>
                <a:gridCol w="2016000">
                  <a:extLst>
                    <a:ext uri="{9D8B030D-6E8A-4147-A177-3AD203B41FA5}">
                      <a16:colId xmlns:a16="http://schemas.microsoft.com/office/drawing/2014/main" val="894001496"/>
                    </a:ext>
                  </a:extLst>
                </a:gridCol>
                <a:gridCol w="720000">
                  <a:extLst>
                    <a:ext uri="{9D8B030D-6E8A-4147-A177-3AD203B41FA5}">
                      <a16:colId xmlns:a16="http://schemas.microsoft.com/office/drawing/2014/main" val="2252476898"/>
                    </a:ext>
                  </a:extLst>
                </a:gridCol>
              </a:tblGrid>
              <a:tr h="316366">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先行発話文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応答文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a:r>
                        <a:rPr kumimoji="1" lang="ja-JP" altLang="en-US" sz="1600" dirty="0">
                          <a:solidFill>
                            <a:sysClr val="windowText" lastClr="000000"/>
                          </a:solidFill>
                          <a:latin typeface="ＭＳ ゴシック" panose="020B0609070205080204" pitchFamily="49" charset="-128"/>
                          <a:ea typeface="ＭＳ ゴシック" panose="020B0609070205080204" pitchFamily="49" charset="-128"/>
                        </a:rPr>
                        <a:t>判定</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75243624"/>
                  </a:ext>
                </a:extLst>
              </a:tr>
              <a:tr h="316366">
                <a:tc>
                  <a:txBody>
                    <a:bodyPr/>
                    <a:lstStyle/>
                    <a:p>
                      <a:pPr algn="ctr"/>
                      <a:r>
                        <a:rPr kumimoji="1" lang="ja-JP" altLang="en-US" sz="1600" dirty="0">
                          <a:latin typeface="ＭＳ ゴシック" panose="020B0609070205080204" pitchFamily="49" charset="-128"/>
                          <a:ea typeface="ＭＳ ゴシック" panose="020B0609070205080204" pitchFamily="49" charset="-128"/>
                        </a:rPr>
                        <a:t>今日は疲れたな</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お疲れ様</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90432953"/>
                  </a:ext>
                </a:extLst>
              </a:tr>
              <a:tr h="354534">
                <a:tc>
                  <a:txBody>
                    <a:bodyPr/>
                    <a:lstStyle/>
                    <a:p>
                      <a:pPr algn="ctr"/>
                      <a:r>
                        <a:rPr kumimoji="1" lang="ja-JP" altLang="en-US" sz="1600" dirty="0">
                          <a:latin typeface="ＭＳ ゴシック" panose="020B0609070205080204" pitchFamily="49" charset="-128"/>
                          <a:ea typeface="ＭＳ ゴシック" panose="020B0609070205080204" pitchFamily="49" charset="-128"/>
                        </a:rPr>
                        <a:t>焼き肉が食べたい</a:t>
                      </a:r>
                      <a:endParaRPr kumimoji="1" lang="en-US" altLang="ja-JP" sz="1600" dirty="0">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えー私それ嫌いだな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a:solidFill>
                            <a:srgbClr val="002060"/>
                          </a:solidFill>
                          <a:latin typeface="ＭＳ ゴシック" panose="020B0609070205080204" pitchFamily="49" charset="-128"/>
                          <a:ea typeface="ＭＳ ゴシック" panose="020B0609070205080204" pitchFamily="49" charset="-128"/>
                        </a:rPr>
                        <a:t>×</a:t>
                      </a:r>
                      <a:endParaRPr kumimoji="1" lang="ja-JP" altLang="en-US" sz="1600" b="1" dirty="0">
                        <a:solidFill>
                          <a:srgbClr val="002060"/>
                        </a:solidFill>
                        <a:latin typeface="ＭＳ ゴシック" panose="020B0609070205080204" pitchFamily="49" charset="-128"/>
                        <a:ea typeface="ＭＳ ゴシック" panose="020B0609070205080204" pitchFamily="49" charset="-128"/>
                      </a:endParaRP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2658474"/>
                  </a:ext>
                </a:extLst>
              </a:tr>
              <a:tr h="316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ＭＳ ゴシック" panose="020B0609070205080204" pitchFamily="49" charset="-128"/>
                          <a:ea typeface="ＭＳ ゴシック" panose="020B0609070205080204" pitchFamily="49" charset="-128"/>
                        </a:rPr>
                        <a:t>やっぱ無理かもな</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ctr"/>
                      <a:r>
                        <a:rPr kumimoji="1" lang="ja-JP" altLang="en-US" sz="1600" dirty="0">
                          <a:latin typeface="ＭＳ ゴシック" panose="020B0609070205080204" pitchFamily="49" charset="-128"/>
                          <a:ea typeface="ＭＳ ゴシック" panose="020B0609070205080204" pitchFamily="49" charset="-128"/>
                        </a:rPr>
                        <a:t>休んでから考えよう</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rgbClr val="C00000"/>
                          </a:solidFill>
                          <a:latin typeface="ＭＳ ゴシック" panose="020B0609070205080204" pitchFamily="49" charset="-128"/>
                          <a:ea typeface="ＭＳ ゴシック" panose="020B0609070205080204" pitchFamily="49" charset="-128"/>
                        </a:rPr>
                        <a:t>〇</a:t>
                      </a:r>
                    </a:p>
                  </a:txBody>
                  <a:tcP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768488635"/>
                  </a:ext>
                </a:extLst>
              </a:tr>
            </a:tbl>
          </a:graphicData>
        </a:graphic>
      </p:graphicFrame>
      <p:sp>
        <p:nvSpPr>
          <p:cNvPr id="13" name="テキスト ボックス 12">
            <a:extLst>
              <a:ext uri="{FF2B5EF4-FFF2-40B4-BE49-F238E27FC236}">
                <a16:creationId xmlns:a16="http://schemas.microsoft.com/office/drawing/2014/main" id="{F889F50D-6825-BF6B-05D1-973732F15640}"/>
              </a:ext>
            </a:extLst>
          </p:cNvPr>
          <p:cNvSpPr txBox="1"/>
          <p:nvPr/>
        </p:nvSpPr>
        <p:spPr>
          <a:xfrm>
            <a:off x="537694" y="1807640"/>
            <a:ext cx="5243310" cy="461665"/>
          </a:xfrm>
          <a:prstGeom prst="rect">
            <a:avLst/>
          </a:prstGeom>
          <a:noFill/>
        </p:spPr>
        <p:txBody>
          <a:bodyPr wrap="square" rtlCol="0">
            <a:spAutoFit/>
          </a:bodyPr>
          <a:lstStyle/>
          <a:p>
            <a:r>
              <a:rPr lang="en-US" altLang="ja-JP" sz="2400" b="1" dirty="0">
                <a:solidFill>
                  <a:srgbClr val="242424"/>
                </a:solidFill>
                <a:latin typeface="ＭＳ ゴシック" panose="020B0609070205080204" pitchFamily="49" charset="-128"/>
                <a:ea typeface="ＭＳ ゴシック" panose="020B0609070205080204" pitchFamily="49" charset="-128"/>
              </a:rPr>
              <a:t>1.</a:t>
            </a:r>
            <a:r>
              <a:rPr lang="ja-JP" altLang="en-US" sz="2400" b="1" dirty="0">
                <a:solidFill>
                  <a:srgbClr val="242424"/>
                </a:solidFill>
                <a:latin typeface="ＭＳ ゴシック" panose="020B0609070205080204" pitchFamily="49" charset="-128"/>
                <a:ea typeface="ＭＳ ゴシック" panose="020B0609070205080204" pitchFamily="49" charset="-128"/>
              </a:rPr>
              <a:t>学習データフィルタリング</a:t>
            </a:r>
            <a:endParaRPr lang="en-US" altLang="ja-JP" sz="2400" b="1" i="0" dirty="0">
              <a:solidFill>
                <a:srgbClr val="242424"/>
              </a:solidFill>
              <a:effectLst/>
              <a:latin typeface="ＭＳ ゴシック" panose="020B0609070205080204" pitchFamily="49" charset="-128"/>
              <a:ea typeface="ＭＳ ゴシック" panose="020B0609070205080204" pitchFamily="49" charset="-128"/>
            </a:endParaRPr>
          </a:p>
        </p:txBody>
      </p:sp>
      <p:grpSp>
        <p:nvGrpSpPr>
          <p:cNvPr id="28" name="グループ化 27">
            <a:extLst>
              <a:ext uri="{FF2B5EF4-FFF2-40B4-BE49-F238E27FC236}">
                <a16:creationId xmlns:a16="http://schemas.microsoft.com/office/drawing/2014/main" id="{5E7DDBC4-B9BC-66E0-B93F-F55D5D94ACF2}"/>
              </a:ext>
            </a:extLst>
          </p:cNvPr>
          <p:cNvGrpSpPr/>
          <p:nvPr/>
        </p:nvGrpSpPr>
        <p:grpSpPr>
          <a:xfrm>
            <a:off x="605069" y="4196574"/>
            <a:ext cx="4198544" cy="1148914"/>
            <a:chOff x="659953" y="4098501"/>
            <a:chExt cx="4198544" cy="1148914"/>
          </a:xfrm>
        </p:grpSpPr>
        <p:sp>
          <p:nvSpPr>
            <p:cNvPr id="26" name="フローチャート: 抜出し 25">
              <a:extLst>
                <a:ext uri="{FF2B5EF4-FFF2-40B4-BE49-F238E27FC236}">
                  <a16:creationId xmlns:a16="http://schemas.microsoft.com/office/drawing/2014/main" id="{020B2A58-9EDA-CEFB-2417-7326A18469F1}"/>
                </a:ext>
              </a:extLst>
            </p:cNvPr>
            <p:cNvSpPr/>
            <p:nvPr/>
          </p:nvSpPr>
          <p:spPr>
            <a:xfrm rot="10800000">
              <a:off x="1445249" y="4098501"/>
              <a:ext cx="2406316" cy="1148914"/>
            </a:xfrm>
            <a:prstGeom prst="flowChartExtract">
              <a:avLst/>
            </a:prstGeom>
            <a:solidFill>
              <a:srgbClr val="EEE4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804D042A-6CF2-DBD5-F1AB-39EB0293CBFE}"/>
                </a:ext>
              </a:extLst>
            </p:cNvPr>
            <p:cNvSpPr txBox="1"/>
            <p:nvPr/>
          </p:nvSpPr>
          <p:spPr>
            <a:xfrm>
              <a:off x="659953" y="4195688"/>
              <a:ext cx="4198544"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ユーザーの</a:t>
              </a:r>
              <a:r>
                <a:rPr lang="ja-JP" altLang="en-US" sz="2400" b="1" dirty="0">
                  <a:latin typeface="ＭＳ ゴシック" panose="020B0609070205080204" pitchFamily="49" charset="-128"/>
                  <a:ea typeface="ＭＳ ゴシック" panose="020B0609070205080204" pitchFamily="49" charset="-128"/>
                </a:rPr>
                <a:t>感情を考慮</a:t>
              </a:r>
              <a:r>
                <a:rPr lang="ja-JP" altLang="en-US" sz="2400" dirty="0">
                  <a:latin typeface="ＭＳ ゴシック" panose="020B0609070205080204" pitchFamily="49" charset="-128"/>
                  <a:ea typeface="ＭＳ ゴシック" panose="020B0609070205080204" pitchFamily="49" charset="-128"/>
                </a:rPr>
                <a:t>した</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データのみを扱う</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35" name="グループ化 34">
            <a:extLst>
              <a:ext uri="{FF2B5EF4-FFF2-40B4-BE49-F238E27FC236}">
                <a16:creationId xmlns:a16="http://schemas.microsoft.com/office/drawing/2014/main" id="{FB97BA93-A20F-FEC1-ACFE-E51B9FCC9F6C}"/>
              </a:ext>
            </a:extLst>
          </p:cNvPr>
          <p:cNvGrpSpPr/>
          <p:nvPr/>
        </p:nvGrpSpPr>
        <p:grpSpPr>
          <a:xfrm>
            <a:off x="5442206" y="3075657"/>
            <a:ext cx="602243" cy="2205430"/>
            <a:chOff x="5794878" y="2944086"/>
            <a:chExt cx="602243" cy="2205430"/>
          </a:xfrm>
        </p:grpSpPr>
        <p:sp>
          <p:nvSpPr>
            <p:cNvPr id="31" name="正方形/長方形 30">
              <a:extLst>
                <a:ext uri="{FF2B5EF4-FFF2-40B4-BE49-F238E27FC236}">
                  <a16:creationId xmlns:a16="http://schemas.microsoft.com/office/drawing/2014/main" id="{F0E64E3B-0FC4-310A-E511-9464331C8609}"/>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80129D5-9687-86CF-262D-3037A336F5E4}"/>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grpSp>
        <p:nvGrpSpPr>
          <p:cNvPr id="46" name="グループ化 45">
            <a:extLst>
              <a:ext uri="{FF2B5EF4-FFF2-40B4-BE49-F238E27FC236}">
                <a16:creationId xmlns:a16="http://schemas.microsoft.com/office/drawing/2014/main" id="{C6D763ED-4FA1-EC81-BEBF-8CAC2DFA292D}"/>
              </a:ext>
            </a:extLst>
          </p:cNvPr>
          <p:cNvGrpSpPr/>
          <p:nvPr/>
        </p:nvGrpSpPr>
        <p:grpSpPr>
          <a:xfrm>
            <a:off x="7826715" y="2371353"/>
            <a:ext cx="833676" cy="4205438"/>
            <a:chOff x="7280421" y="2426368"/>
            <a:chExt cx="833676" cy="4205438"/>
          </a:xfrm>
        </p:grpSpPr>
        <p:sp>
          <p:nvSpPr>
            <p:cNvPr id="34" name="正方形/長方形 33">
              <a:extLst>
                <a:ext uri="{FF2B5EF4-FFF2-40B4-BE49-F238E27FC236}">
                  <a16:creationId xmlns:a16="http://schemas.microsoft.com/office/drawing/2014/main" id="{60C14660-57CF-1D58-C0E1-105A528145FD}"/>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97693893-591B-B08C-67CE-A98FE28FAC7A}"/>
                </a:ext>
              </a:extLst>
            </p:cNvPr>
            <p:cNvGrpSpPr/>
            <p:nvPr/>
          </p:nvGrpSpPr>
          <p:grpSpPr>
            <a:xfrm>
              <a:off x="7396137" y="4313704"/>
              <a:ext cx="602243" cy="2205430"/>
              <a:chOff x="5794878" y="2944086"/>
              <a:chExt cx="602243" cy="2205430"/>
            </a:xfrm>
          </p:grpSpPr>
          <p:sp>
            <p:nvSpPr>
              <p:cNvPr id="37" name="正方形/長方形 36">
                <a:extLst>
                  <a:ext uri="{FF2B5EF4-FFF2-40B4-BE49-F238E27FC236}">
                    <a16:creationId xmlns:a16="http://schemas.microsoft.com/office/drawing/2014/main" id="{4C320921-6361-1198-5E63-66A1EF74D644}"/>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30CE8E5-A543-9CC9-CB4D-CFCD7F88EBAF}"/>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入力文</a:t>
                </a:r>
              </a:p>
            </p:txBody>
          </p:sp>
        </p:grpSp>
        <p:sp>
          <p:nvSpPr>
            <p:cNvPr id="40" name="正方形/長方形 39">
              <a:extLst>
                <a:ext uri="{FF2B5EF4-FFF2-40B4-BE49-F238E27FC236}">
                  <a16:creationId xmlns:a16="http://schemas.microsoft.com/office/drawing/2014/main" id="{0FAE0C5C-D466-EF91-8135-D9EC0CA069F7}"/>
                </a:ext>
              </a:extLst>
            </p:cNvPr>
            <p:cNvSpPr/>
            <p:nvPr/>
          </p:nvSpPr>
          <p:spPr>
            <a:xfrm>
              <a:off x="7396137" y="2544296"/>
              <a:ext cx="598432"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823AE81E-FEA5-49A7-7645-7DA970D72F5F}"/>
                </a:ext>
              </a:extLst>
            </p:cNvPr>
            <p:cNvSpPr/>
            <p:nvPr/>
          </p:nvSpPr>
          <p:spPr>
            <a:xfrm>
              <a:off x="7396137" y="3389344"/>
              <a:ext cx="598432"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FB6DE704-104E-9AAB-7256-DBF739C39C76}"/>
              </a:ext>
            </a:extLst>
          </p:cNvPr>
          <p:cNvGrpSpPr/>
          <p:nvPr/>
        </p:nvGrpSpPr>
        <p:grpSpPr>
          <a:xfrm>
            <a:off x="6396215" y="2429324"/>
            <a:ext cx="1172132" cy="830997"/>
            <a:chOff x="6641221" y="3074593"/>
            <a:chExt cx="1651870" cy="830997"/>
          </a:xfrm>
        </p:grpSpPr>
        <p:sp>
          <p:nvSpPr>
            <p:cNvPr id="47" name="正方形/長方形 46">
              <a:extLst>
                <a:ext uri="{FF2B5EF4-FFF2-40B4-BE49-F238E27FC236}">
                  <a16:creationId xmlns:a16="http://schemas.microsoft.com/office/drawing/2014/main" id="{1126E718-C697-A356-995F-CDAB92FB7A29}"/>
                </a:ext>
              </a:extLst>
            </p:cNvPr>
            <p:cNvSpPr/>
            <p:nvPr/>
          </p:nvSpPr>
          <p:spPr>
            <a:xfrm>
              <a:off x="6655647" y="3142376"/>
              <a:ext cx="1637444" cy="743964"/>
            </a:xfrm>
            <a:prstGeom prst="rect">
              <a:avLst/>
            </a:prstGeom>
            <a:solidFill>
              <a:srgbClr val="FFCCCC"/>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576145F-3F79-5AFA-3A97-36E8F160A0E0}"/>
                </a:ext>
              </a:extLst>
            </p:cNvPr>
            <p:cNvSpPr txBox="1"/>
            <p:nvPr/>
          </p:nvSpPr>
          <p:spPr>
            <a:xfrm>
              <a:off x="6641221" y="3074593"/>
              <a:ext cx="1637445"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感情</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0" name="グループ化 49">
            <a:extLst>
              <a:ext uri="{FF2B5EF4-FFF2-40B4-BE49-F238E27FC236}">
                <a16:creationId xmlns:a16="http://schemas.microsoft.com/office/drawing/2014/main" id="{B60E3C38-DD52-6E0F-BC57-C522347988C8}"/>
              </a:ext>
            </a:extLst>
          </p:cNvPr>
          <p:cNvGrpSpPr/>
          <p:nvPr/>
        </p:nvGrpSpPr>
        <p:grpSpPr>
          <a:xfrm>
            <a:off x="9763335" y="4865588"/>
            <a:ext cx="1517067" cy="830997"/>
            <a:chOff x="6628340" y="3077235"/>
            <a:chExt cx="1664751" cy="830997"/>
          </a:xfrm>
        </p:grpSpPr>
        <p:sp>
          <p:nvSpPr>
            <p:cNvPr id="51" name="正方形/長方形 50">
              <a:extLst>
                <a:ext uri="{FF2B5EF4-FFF2-40B4-BE49-F238E27FC236}">
                  <a16:creationId xmlns:a16="http://schemas.microsoft.com/office/drawing/2014/main" id="{AF70D4F8-C0B2-2517-EF3E-5A9C25B61867}"/>
                </a:ext>
              </a:extLst>
            </p:cNvPr>
            <p:cNvSpPr/>
            <p:nvPr/>
          </p:nvSpPr>
          <p:spPr>
            <a:xfrm>
              <a:off x="6655647" y="3142376"/>
              <a:ext cx="1637444" cy="743964"/>
            </a:xfrm>
            <a:prstGeom prst="rect">
              <a:avLst/>
            </a:prstGeom>
            <a:solidFill>
              <a:schemeClr val="accent1">
                <a:lumMod val="20000"/>
                <a:lumOff val="8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5AFB8538-931C-3FDD-1992-01BE3A2CBEAE}"/>
                </a:ext>
              </a:extLst>
            </p:cNvPr>
            <p:cNvSpPr txBox="1"/>
            <p:nvPr/>
          </p:nvSpPr>
          <p:spPr>
            <a:xfrm>
              <a:off x="6628340" y="3077235"/>
              <a:ext cx="1637442" cy="830997"/>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対話行為</a:t>
              </a:r>
              <a:endParaRPr lang="en-US" altLang="ja-JP" sz="2400" dirty="0">
                <a:latin typeface="ＭＳ ゴシック" panose="020B0609070205080204" pitchFamily="49" charset="-128"/>
                <a:ea typeface="ＭＳ ゴシック" panose="020B0609070205080204" pitchFamily="49" charset="-128"/>
              </a:endParaRPr>
            </a:p>
            <a:p>
              <a:pPr algn="ctr"/>
              <a:r>
                <a:rPr lang="ja-JP" altLang="en-US" sz="2400" dirty="0">
                  <a:latin typeface="ＭＳ ゴシック" panose="020B0609070205080204" pitchFamily="49" charset="-128"/>
                  <a:ea typeface="ＭＳ ゴシック" panose="020B0609070205080204" pitchFamily="49" charset="-128"/>
                </a:rPr>
                <a:t>分類器</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53" name="グループ化 52">
            <a:extLst>
              <a:ext uri="{FF2B5EF4-FFF2-40B4-BE49-F238E27FC236}">
                <a16:creationId xmlns:a16="http://schemas.microsoft.com/office/drawing/2014/main" id="{FDECA8B0-BA00-6098-DA22-AAFCBE55B8A0}"/>
              </a:ext>
            </a:extLst>
          </p:cNvPr>
          <p:cNvGrpSpPr/>
          <p:nvPr/>
        </p:nvGrpSpPr>
        <p:grpSpPr>
          <a:xfrm>
            <a:off x="8837075" y="2371353"/>
            <a:ext cx="833676" cy="4205438"/>
            <a:chOff x="7280421" y="2426368"/>
            <a:chExt cx="833676" cy="4205438"/>
          </a:xfrm>
        </p:grpSpPr>
        <p:sp>
          <p:nvSpPr>
            <p:cNvPr id="54" name="正方形/長方形 53">
              <a:extLst>
                <a:ext uri="{FF2B5EF4-FFF2-40B4-BE49-F238E27FC236}">
                  <a16:creationId xmlns:a16="http://schemas.microsoft.com/office/drawing/2014/main" id="{D0748CC6-A66A-359B-CA24-021318BBABEF}"/>
                </a:ext>
              </a:extLst>
            </p:cNvPr>
            <p:cNvSpPr/>
            <p:nvPr/>
          </p:nvSpPr>
          <p:spPr>
            <a:xfrm>
              <a:off x="7280421" y="2426368"/>
              <a:ext cx="833676" cy="42054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E74FE01C-AB5B-B404-1125-869386B4FAAE}"/>
                </a:ext>
              </a:extLst>
            </p:cNvPr>
            <p:cNvGrpSpPr/>
            <p:nvPr/>
          </p:nvGrpSpPr>
          <p:grpSpPr>
            <a:xfrm>
              <a:off x="7396137" y="2544296"/>
              <a:ext cx="602243" cy="3974839"/>
              <a:chOff x="5794878" y="1174678"/>
              <a:chExt cx="602243" cy="3974839"/>
            </a:xfrm>
          </p:grpSpPr>
          <p:sp>
            <p:nvSpPr>
              <p:cNvPr id="58" name="正方形/長方形 57">
                <a:extLst>
                  <a:ext uri="{FF2B5EF4-FFF2-40B4-BE49-F238E27FC236}">
                    <a16:creationId xmlns:a16="http://schemas.microsoft.com/office/drawing/2014/main" id="{59F7045C-1521-B0E2-16AC-CF7D838BF691}"/>
                  </a:ext>
                </a:extLst>
              </p:cNvPr>
              <p:cNvSpPr/>
              <p:nvPr/>
            </p:nvSpPr>
            <p:spPr>
              <a:xfrm>
                <a:off x="5794878" y="1174678"/>
                <a:ext cx="602243" cy="3974838"/>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3F9ED74-3764-24AD-4EBE-0AEB100479C3}"/>
                  </a:ext>
                </a:extLst>
              </p:cNvPr>
              <p:cNvSpPr txBox="1"/>
              <p:nvPr/>
            </p:nvSpPr>
            <p:spPr>
              <a:xfrm>
                <a:off x="5819000" y="1728873"/>
                <a:ext cx="553998" cy="3420644"/>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応答文生成モデル</a:t>
                </a:r>
              </a:p>
            </p:txBody>
          </p:sp>
        </p:grpSp>
      </p:grpSp>
      <p:grpSp>
        <p:nvGrpSpPr>
          <p:cNvPr id="61" name="グループ化 60">
            <a:extLst>
              <a:ext uri="{FF2B5EF4-FFF2-40B4-BE49-F238E27FC236}">
                <a16:creationId xmlns:a16="http://schemas.microsoft.com/office/drawing/2014/main" id="{85388F7F-3EBE-9A03-D733-F0ECF40FA7FE}"/>
              </a:ext>
            </a:extLst>
          </p:cNvPr>
          <p:cNvGrpSpPr/>
          <p:nvPr/>
        </p:nvGrpSpPr>
        <p:grpSpPr>
          <a:xfrm>
            <a:off x="11420138" y="3075657"/>
            <a:ext cx="602243" cy="2205430"/>
            <a:chOff x="5794878" y="2944086"/>
            <a:chExt cx="602243" cy="2205430"/>
          </a:xfrm>
        </p:grpSpPr>
        <p:sp>
          <p:nvSpPr>
            <p:cNvPr id="62" name="正方形/長方形 61">
              <a:extLst>
                <a:ext uri="{FF2B5EF4-FFF2-40B4-BE49-F238E27FC236}">
                  <a16:creationId xmlns:a16="http://schemas.microsoft.com/office/drawing/2014/main" id="{B4507676-4F75-8BF0-E6C9-7BD1270269B7}"/>
                </a:ext>
              </a:extLst>
            </p:cNvPr>
            <p:cNvSpPr/>
            <p:nvPr/>
          </p:nvSpPr>
          <p:spPr>
            <a:xfrm>
              <a:off x="5794878" y="2944086"/>
              <a:ext cx="602243" cy="220543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0C713CC9-8E2B-4437-D032-C9AC9AE164F8}"/>
                </a:ext>
              </a:extLst>
            </p:cNvPr>
            <p:cNvSpPr txBox="1"/>
            <p:nvPr/>
          </p:nvSpPr>
          <p:spPr>
            <a:xfrm>
              <a:off x="5819000" y="3599849"/>
              <a:ext cx="553998" cy="1549667"/>
            </a:xfrm>
            <a:prstGeom prst="rect">
              <a:avLst/>
            </a:prstGeom>
            <a:noFill/>
          </p:spPr>
          <p:txBody>
            <a:bodyPr vert="eaVert"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出力文</a:t>
              </a:r>
            </a:p>
          </p:txBody>
        </p:sp>
      </p:grpSp>
      <p:sp>
        <p:nvSpPr>
          <p:cNvPr id="64" name="テキスト ボックス 63">
            <a:extLst>
              <a:ext uri="{FF2B5EF4-FFF2-40B4-BE49-F238E27FC236}">
                <a16:creationId xmlns:a16="http://schemas.microsoft.com/office/drawing/2014/main" id="{C6E65DA4-9E11-D5BD-466A-07C9E3009AB1}"/>
              </a:ext>
            </a:extLst>
          </p:cNvPr>
          <p:cNvSpPr txBox="1"/>
          <p:nvPr/>
        </p:nvSpPr>
        <p:spPr>
          <a:xfrm>
            <a:off x="6235223" y="3486045"/>
            <a:ext cx="1434370" cy="461665"/>
          </a:xfrm>
          <a:prstGeom prst="rect">
            <a:avLst/>
          </a:prstGeom>
          <a:noFill/>
        </p:spPr>
        <p:txBody>
          <a:bodyPr wrap="square" rtlCol="0">
            <a:spAutoFit/>
          </a:bodyPr>
          <a:lstStyle/>
          <a:p>
            <a:pPr algn="ctr"/>
            <a:r>
              <a:rPr lang="ja-JP" altLang="en-US" sz="2400" dirty="0">
                <a:solidFill>
                  <a:srgbClr val="C00000"/>
                </a:solidFill>
                <a:latin typeface="ＭＳ ゴシック" panose="020B0609070205080204" pitchFamily="49" charset="-128"/>
                <a:ea typeface="ＭＳ ゴシック" panose="020B0609070205080204" pitchFamily="49" charset="-128"/>
              </a:rPr>
              <a:t>対話行為</a:t>
            </a:r>
            <a:endParaRPr lang="en-US" altLang="ja-JP" sz="2400" dirty="0">
              <a:solidFill>
                <a:srgbClr val="C00000"/>
              </a:solidFill>
              <a:latin typeface="ＭＳ ゴシック" panose="020B0609070205080204" pitchFamily="49" charset="-128"/>
              <a:ea typeface="ＭＳ ゴシック" panose="020B0609070205080204" pitchFamily="49" charset="-128"/>
            </a:endParaRPr>
          </a:p>
        </p:txBody>
      </p:sp>
      <p:cxnSp>
        <p:nvCxnSpPr>
          <p:cNvPr id="65" name="直線矢印コネクタ 64">
            <a:extLst>
              <a:ext uri="{FF2B5EF4-FFF2-40B4-BE49-F238E27FC236}">
                <a16:creationId xmlns:a16="http://schemas.microsoft.com/office/drawing/2014/main" id="{36153937-2B7B-6850-538C-B5B5FC7E0A62}"/>
              </a:ext>
            </a:extLst>
          </p:cNvPr>
          <p:cNvCxnSpPr>
            <a:cxnSpLocks/>
          </p:cNvCxnSpPr>
          <p:nvPr/>
        </p:nvCxnSpPr>
        <p:spPr>
          <a:xfrm>
            <a:off x="6068571" y="423837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1DB1E911-F4D8-F22E-A738-74DFC743170C}"/>
              </a:ext>
            </a:extLst>
          </p:cNvPr>
          <p:cNvCxnSpPr>
            <a:cxnSpLocks/>
          </p:cNvCxnSpPr>
          <p:nvPr/>
        </p:nvCxnSpPr>
        <p:spPr>
          <a:xfrm>
            <a:off x="9670751" y="4234797"/>
            <a:ext cx="175814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21D54F30-EF99-DB2C-0F74-D2FC9B9A917E}"/>
              </a:ext>
            </a:extLst>
          </p:cNvPr>
          <p:cNvCxnSpPr>
            <a:cxnSpLocks/>
            <a:endCxn id="40" idx="1"/>
          </p:cNvCxnSpPr>
          <p:nvPr/>
        </p:nvCxnSpPr>
        <p:spPr>
          <a:xfrm flipV="1">
            <a:off x="7558111" y="2861263"/>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91D2AFE3-4161-0B9D-160B-5635D3BB62D5}"/>
              </a:ext>
            </a:extLst>
          </p:cNvPr>
          <p:cNvCxnSpPr>
            <a:cxnSpLocks/>
          </p:cNvCxnSpPr>
          <p:nvPr/>
        </p:nvCxnSpPr>
        <p:spPr>
          <a:xfrm flipV="1">
            <a:off x="7564636" y="3727068"/>
            <a:ext cx="384320" cy="7826"/>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6F3896B-B811-CD37-D7C5-06E20079BD89}"/>
              </a:ext>
            </a:extLst>
          </p:cNvPr>
          <p:cNvCxnSpPr>
            <a:cxnSpLocks/>
            <a:stCxn id="48" idx="2"/>
          </p:cNvCxnSpPr>
          <p:nvPr/>
        </p:nvCxnSpPr>
        <p:spPr>
          <a:xfrm>
            <a:off x="6977163" y="3260321"/>
            <a:ext cx="0" cy="322292"/>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FAC23E4-5361-5C21-8627-5939B7C3E3DB}"/>
              </a:ext>
            </a:extLst>
          </p:cNvPr>
          <p:cNvCxnSpPr>
            <a:cxnSpLocks/>
            <a:endCxn id="48" idx="1"/>
          </p:cNvCxnSpPr>
          <p:nvPr/>
        </p:nvCxnSpPr>
        <p:spPr>
          <a:xfrm flipV="1">
            <a:off x="6044449" y="2844823"/>
            <a:ext cx="351766" cy="64122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B070848-376A-C193-EF9A-1CF7908811DE}"/>
              </a:ext>
            </a:extLst>
          </p:cNvPr>
          <p:cNvCxnSpPr>
            <a:cxnSpLocks/>
          </p:cNvCxnSpPr>
          <p:nvPr/>
        </p:nvCxnSpPr>
        <p:spPr>
          <a:xfrm>
            <a:off x="8644913" y="4277920"/>
            <a:ext cx="21628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8" name="二等辺三角形 97">
            <a:extLst>
              <a:ext uri="{FF2B5EF4-FFF2-40B4-BE49-F238E27FC236}">
                <a16:creationId xmlns:a16="http://schemas.microsoft.com/office/drawing/2014/main" id="{E076627C-5AA2-F455-A35F-C31CA1483558}"/>
              </a:ext>
            </a:extLst>
          </p:cNvPr>
          <p:cNvSpPr/>
          <p:nvPr/>
        </p:nvSpPr>
        <p:spPr>
          <a:xfrm>
            <a:off x="10261978" y="4425804"/>
            <a:ext cx="575690" cy="345227"/>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6" name="グループ化 5">
            <a:extLst>
              <a:ext uri="{FF2B5EF4-FFF2-40B4-BE49-F238E27FC236}">
                <a16:creationId xmlns:a16="http://schemas.microsoft.com/office/drawing/2014/main" id="{67780E47-480C-D321-057F-5DC75B67FE34}"/>
              </a:ext>
            </a:extLst>
          </p:cNvPr>
          <p:cNvGrpSpPr/>
          <p:nvPr/>
        </p:nvGrpSpPr>
        <p:grpSpPr>
          <a:xfrm>
            <a:off x="6944884" y="3901543"/>
            <a:ext cx="3564541" cy="2837942"/>
            <a:chOff x="2141878" y="3736113"/>
            <a:chExt cx="3564541" cy="2837942"/>
          </a:xfrm>
        </p:grpSpPr>
        <p:cxnSp>
          <p:nvCxnSpPr>
            <p:cNvPr id="7" name="直線矢印コネクタ 6">
              <a:extLst>
                <a:ext uri="{FF2B5EF4-FFF2-40B4-BE49-F238E27FC236}">
                  <a16:creationId xmlns:a16="http://schemas.microsoft.com/office/drawing/2014/main" id="{7DE298FF-29F4-36F5-82E6-C5B2B370B976}"/>
                </a:ext>
              </a:extLst>
            </p:cNvPr>
            <p:cNvCxnSpPr>
              <a:cxnSpLocks/>
            </p:cNvCxnSpPr>
            <p:nvPr/>
          </p:nvCxnSpPr>
          <p:spPr>
            <a:xfrm>
              <a:off x="2141878" y="3736113"/>
              <a:ext cx="2758" cy="2837942"/>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E8FB752-A8DD-F095-59EC-BD27D6EA9E00}"/>
                </a:ext>
              </a:extLst>
            </p:cNvPr>
            <p:cNvCxnSpPr>
              <a:cxnSpLocks/>
            </p:cNvCxnSpPr>
            <p:nvPr/>
          </p:nvCxnSpPr>
          <p:spPr>
            <a:xfrm>
              <a:off x="2141878" y="6558555"/>
              <a:ext cx="3564540"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25D648D3-AB48-ED5C-5773-71042871328B}"/>
                </a:ext>
              </a:extLst>
            </p:cNvPr>
            <p:cNvCxnSpPr>
              <a:cxnSpLocks/>
            </p:cNvCxnSpPr>
            <p:nvPr/>
          </p:nvCxnSpPr>
          <p:spPr>
            <a:xfrm flipV="1">
              <a:off x="5706419" y="5520193"/>
              <a:ext cx="0" cy="1046112"/>
            </a:xfrm>
            <a:prstGeom prst="straightConnector1">
              <a:avLst/>
            </a:prstGeom>
            <a:ln w="28575">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スライド番号プレースホルダー 11">
            <a:extLst>
              <a:ext uri="{FF2B5EF4-FFF2-40B4-BE49-F238E27FC236}">
                <a16:creationId xmlns:a16="http://schemas.microsoft.com/office/drawing/2014/main" id="{51FAE667-61A1-E5AA-6A53-CBDD8D74EC9E}"/>
              </a:ext>
            </a:extLst>
          </p:cNvPr>
          <p:cNvSpPr>
            <a:spLocks noGrp="1"/>
          </p:cNvSpPr>
          <p:nvPr>
            <p:ph type="sldNum" sz="quarter" idx="12"/>
          </p:nvPr>
        </p:nvSpPr>
        <p:spPr>
          <a:xfrm>
            <a:off x="8610600" y="6455740"/>
            <a:ext cx="2743200" cy="365125"/>
          </a:xfrm>
        </p:spPr>
        <p:txBody>
          <a:bodyPr/>
          <a:lstStyle/>
          <a:p>
            <a:fld id="{5B6C089B-A106-4657-A463-66A469B70B37}" type="slidenum">
              <a:rPr kumimoji="1" lang="ja-JP" altLang="en-US" smtClean="0"/>
              <a:t>6</a:t>
            </a:fld>
            <a:endParaRPr kumimoji="1" lang="ja-JP" altLang="en-US"/>
          </a:p>
        </p:txBody>
      </p:sp>
      <p:sp>
        <p:nvSpPr>
          <p:cNvPr id="16" name="テキスト ボックス 15">
            <a:extLst>
              <a:ext uri="{FF2B5EF4-FFF2-40B4-BE49-F238E27FC236}">
                <a16:creationId xmlns:a16="http://schemas.microsoft.com/office/drawing/2014/main" id="{3696C143-85D2-4D5A-2726-9DEB0B98C315}"/>
              </a:ext>
            </a:extLst>
          </p:cNvPr>
          <p:cNvSpPr txBox="1"/>
          <p:nvPr/>
        </p:nvSpPr>
        <p:spPr>
          <a:xfrm>
            <a:off x="105676" y="1268220"/>
            <a:ext cx="8847115" cy="523220"/>
          </a:xfrm>
          <a:prstGeom prst="rect">
            <a:avLst/>
          </a:prstGeom>
          <a:noFill/>
        </p:spPr>
        <p:txBody>
          <a:bodyPr wrap="square" rtlCol="0">
            <a:spAutoFit/>
          </a:bodyPr>
          <a:lstStyle/>
          <a:p>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アプローチ：</a:t>
            </a:r>
            <a:r>
              <a:rPr lang="en-US" altLang="ja-JP" sz="2800" b="1" i="0" dirty="0">
                <a:solidFill>
                  <a:srgbClr val="C00000"/>
                </a:solidFill>
                <a:effectLst/>
                <a:latin typeface="ＭＳ ゴシック" panose="020B0609070205080204" pitchFamily="49" charset="-128"/>
                <a:ea typeface="ＭＳ ゴシック" panose="020B0609070205080204" pitchFamily="49" charset="-128"/>
              </a:rPr>
              <a:t>2</a:t>
            </a:r>
            <a:r>
              <a:rPr lang="ja-JP" altLang="en-US" sz="2800" b="1" i="0" dirty="0">
                <a:solidFill>
                  <a:srgbClr val="C00000"/>
                </a:solidFill>
                <a:effectLst/>
                <a:latin typeface="ＭＳ ゴシック" panose="020B0609070205080204" pitchFamily="49" charset="-128"/>
                <a:ea typeface="ＭＳ ゴシック" panose="020B0609070205080204" pitchFamily="49" charset="-128"/>
              </a:rPr>
              <a:t>段階のフィルタリング</a:t>
            </a:r>
            <a:r>
              <a:rPr lang="ja-JP" altLang="en-US" sz="2800" b="1" i="0" dirty="0">
                <a:solidFill>
                  <a:srgbClr val="242424"/>
                </a:solidFill>
                <a:effectLst/>
                <a:latin typeface="ＭＳ ゴシック" panose="020B0609070205080204" pitchFamily="49" charset="-128"/>
                <a:ea typeface="ＭＳ ゴシック" panose="020B0609070205080204" pitchFamily="49" charset="-128"/>
              </a:rPr>
              <a:t>を行う</a:t>
            </a:r>
            <a:endParaRPr lang="en-US" altLang="ja-JP" sz="2800" b="1" i="0" dirty="0">
              <a:solidFill>
                <a:srgbClr val="242424"/>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5800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28EEC68-6877-D297-2886-4E784A39E960}"/>
              </a:ext>
            </a:extLst>
          </p:cNvPr>
          <p:cNvSpPr txBox="1"/>
          <p:nvPr/>
        </p:nvSpPr>
        <p:spPr>
          <a:xfrm>
            <a:off x="2023330" y="1307193"/>
            <a:ext cx="10491537" cy="461665"/>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入力された文に対して感情をマルチラベルで推定</a:t>
            </a:r>
          </a:p>
        </p:txBody>
      </p:sp>
      <p:grpSp>
        <p:nvGrpSpPr>
          <p:cNvPr id="8" name="グループ化 7">
            <a:extLst>
              <a:ext uri="{FF2B5EF4-FFF2-40B4-BE49-F238E27FC236}">
                <a16:creationId xmlns:a16="http://schemas.microsoft.com/office/drawing/2014/main" id="{5FFF8013-A9FB-3551-286D-009CFC0CF964}"/>
              </a:ext>
            </a:extLst>
          </p:cNvPr>
          <p:cNvGrpSpPr/>
          <p:nvPr/>
        </p:nvGrpSpPr>
        <p:grpSpPr>
          <a:xfrm>
            <a:off x="751139" y="4456459"/>
            <a:ext cx="10358365" cy="478660"/>
            <a:chOff x="-226768" y="1487826"/>
            <a:chExt cx="10582532" cy="1033246"/>
          </a:xfrm>
          <a:solidFill>
            <a:schemeClr val="bg1"/>
          </a:solidFill>
        </p:grpSpPr>
        <p:sp>
          <p:nvSpPr>
            <p:cNvPr id="7" name="テキスト ボックス 6">
              <a:extLst>
                <a:ext uri="{FF2B5EF4-FFF2-40B4-BE49-F238E27FC236}">
                  <a16:creationId xmlns:a16="http://schemas.microsoft.com/office/drawing/2014/main" id="{0E8BE77F-B931-1AEC-01E3-C974B2772290}"/>
                </a:ext>
              </a:extLst>
            </p:cNvPr>
            <p:cNvSpPr txBox="1"/>
            <p:nvPr/>
          </p:nvSpPr>
          <p:spPr>
            <a:xfrm>
              <a:off x="2141050" y="1487826"/>
              <a:ext cx="8214714" cy="996560"/>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主観感情と客観感情の強度推定のためのデータセット</a:t>
              </a:r>
              <a:r>
                <a:rPr lang="en-US" altLang="ja-JP" sz="2400" dirty="0">
                  <a:latin typeface="ＭＳ ゴシック" panose="020B0609070205080204" pitchFamily="49" charset="-128"/>
                  <a:ea typeface="ＭＳ ゴシック" panose="020B0609070205080204" pitchFamily="49" charset="-128"/>
                </a:rPr>
                <a:t>[4]</a:t>
              </a:r>
              <a:endParaRPr kumimoji="1" lang="en-US" altLang="ja-JP" sz="2000"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D804E691-33AB-869C-7142-04AB3A00561C}"/>
                </a:ext>
              </a:extLst>
            </p:cNvPr>
            <p:cNvSpPr txBox="1"/>
            <p:nvPr/>
          </p:nvSpPr>
          <p:spPr>
            <a:xfrm>
              <a:off x="-226768" y="1524512"/>
              <a:ext cx="2815928" cy="996560"/>
            </a:xfrm>
            <a:prstGeom prst="rect">
              <a:avLst/>
            </a:prstGeom>
            <a:noFill/>
          </p:spPr>
          <p:txBody>
            <a:bodyPr wrap="square" rtlCol="0">
              <a:spAutoFit/>
            </a:bodyPr>
            <a:lstStyle/>
            <a:p>
              <a:r>
                <a:rPr kumimoji="1" lang="ja-JP" altLang="en-US" sz="2400" dirty="0">
                  <a:latin typeface="ＭＳ ゴシック" panose="020B0609070205080204" pitchFamily="49" charset="-128"/>
                  <a:ea typeface="ＭＳ ゴシック" panose="020B0609070205080204" pitchFamily="49" charset="-128"/>
                </a:rPr>
                <a:t>データセット </a:t>
              </a:r>
              <a:r>
                <a:rPr kumimoji="1" lang="en-US" altLang="ja-JP" sz="2400" dirty="0">
                  <a:latin typeface="ＭＳ ゴシック" panose="020B0609070205080204" pitchFamily="49" charset="-128"/>
                  <a:ea typeface="ＭＳ ゴシック" panose="020B0609070205080204" pitchFamily="49" charset="-128"/>
                </a:rPr>
                <a:t>:</a:t>
              </a:r>
              <a:r>
                <a:rPr kumimoji="1" lang="ja-JP" altLang="en-US" sz="2400" dirty="0">
                  <a:latin typeface="ＭＳ ゴシック" panose="020B0609070205080204" pitchFamily="49" charset="-128"/>
                  <a:ea typeface="ＭＳ ゴシック" panose="020B0609070205080204" pitchFamily="49" charset="-128"/>
                </a:rPr>
                <a:t> </a:t>
              </a:r>
              <a:endParaRPr kumimoji="1" lang="en-US" altLang="ja-JP" sz="2400" dirty="0">
                <a:latin typeface="ＭＳ ゴシック" panose="020B0609070205080204" pitchFamily="49" charset="-128"/>
                <a:ea typeface="ＭＳ ゴシック" panose="020B0609070205080204" pitchFamily="49" charset="-128"/>
              </a:endParaRPr>
            </a:p>
          </p:txBody>
        </p:sp>
      </p:grpSp>
      <p:graphicFrame>
        <p:nvGraphicFramePr>
          <p:cNvPr id="34" name="表 34">
            <a:extLst>
              <a:ext uri="{FF2B5EF4-FFF2-40B4-BE49-F238E27FC236}">
                <a16:creationId xmlns:a16="http://schemas.microsoft.com/office/drawing/2014/main" id="{F95234EB-2E72-607A-363E-93ADCECC5291}"/>
              </a:ext>
            </a:extLst>
          </p:cNvPr>
          <p:cNvGraphicFramePr>
            <a:graphicFrameLocks noGrp="1"/>
          </p:cNvGraphicFramePr>
          <p:nvPr>
            <p:extLst>
              <p:ext uri="{D42A27DB-BD31-4B8C-83A1-F6EECF244321}">
                <p14:modId xmlns:p14="http://schemas.microsoft.com/office/powerpoint/2010/main" val="878170136"/>
              </p:ext>
            </p:extLst>
          </p:nvPr>
        </p:nvGraphicFramePr>
        <p:xfrm>
          <a:off x="550038" y="5682075"/>
          <a:ext cx="7545600" cy="734626"/>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2218120076"/>
                    </a:ext>
                  </a:extLst>
                </a:gridCol>
                <a:gridCol w="889200">
                  <a:extLst>
                    <a:ext uri="{9D8B030D-6E8A-4147-A177-3AD203B41FA5}">
                      <a16:colId xmlns:a16="http://schemas.microsoft.com/office/drawing/2014/main" val="2219802188"/>
                    </a:ext>
                  </a:extLst>
                </a:gridCol>
                <a:gridCol w="889200">
                  <a:extLst>
                    <a:ext uri="{9D8B030D-6E8A-4147-A177-3AD203B41FA5}">
                      <a16:colId xmlns:a16="http://schemas.microsoft.com/office/drawing/2014/main" val="3188575372"/>
                    </a:ext>
                  </a:extLst>
                </a:gridCol>
                <a:gridCol w="889200">
                  <a:extLst>
                    <a:ext uri="{9D8B030D-6E8A-4147-A177-3AD203B41FA5}">
                      <a16:colId xmlns:a16="http://schemas.microsoft.com/office/drawing/2014/main" val="3855855328"/>
                    </a:ext>
                  </a:extLst>
                </a:gridCol>
                <a:gridCol w="889200">
                  <a:extLst>
                    <a:ext uri="{9D8B030D-6E8A-4147-A177-3AD203B41FA5}">
                      <a16:colId xmlns:a16="http://schemas.microsoft.com/office/drawing/2014/main" val="305276165"/>
                    </a:ext>
                  </a:extLst>
                </a:gridCol>
                <a:gridCol w="889200">
                  <a:extLst>
                    <a:ext uri="{9D8B030D-6E8A-4147-A177-3AD203B41FA5}">
                      <a16:colId xmlns:a16="http://schemas.microsoft.com/office/drawing/2014/main" val="1231531955"/>
                    </a:ext>
                  </a:extLst>
                </a:gridCol>
                <a:gridCol w="889200">
                  <a:extLst>
                    <a:ext uri="{9D8B030D-6E8A-4147-A177-3AD203B41FA5}">
                      <a16:colId xmlns:a16="http://schemas.microsoft.com/office/drawing/2014/main" val="374069613"/>
                    </a:ext>
                  </a:extLst>
                </a:gridCol>
                <a:gridCol w="889200">
                  <a:extLst>
                    <a:ext uri="{9D8B030D-6E8A-4147-A177-3AD203B41FA5}">
                      <a16:colId xmlns:a16="http://schemas.microsoft.com/office/drawing/2014/main" val="2763327438"/>
                    </a:ext>
                  </a:extLst>
                </a:gridCol>
                <a:gridCol w="889200">
                  <a:extLst>
                    <a:ext uri="{9D8B030D-6E8A-4147-A177-3AD203B41FA5}">
                      <a16:colId xmlns:a16="http://schemas.microsoft.com/office/drawing/2014/main" val="143563105"/>
                    </a:ext>
                  </a:extLst>
                </a:gridCol>
              </a:tblGrid>
              <a:tr h="367313">
                <a:tc rowSpan="2">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主</a:t>
                      </a:r>
                      <a:endParaRPr kumimoji="1" lang="en-US" altLang="ja-JP" b="0" dirty="0">
                        <a:solidFill>
                          <a:sysClr val="windowText" lastClr="000000"/>
                        </a:solidFill>
                        <a:latin typeface="ＭＳ ゴシック" panose="020B0609070205080204" pitchFamily="49" charset="-128"/>
                        <a:ea typeface="ＭＳ ゴシック" panose="020B0609070205080204" pitchFamily="49" charset="-128"/>
                      </a:endParaRPr>
                    </a:p>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喜び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期待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驚き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怒り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恐れ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嫌悪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信頼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26176936"/>
                  </a:ext>
                </a:extLst>
              </a:tr>
              <a:tr h="367313">
                <a:tc v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224823"/>
                  </a:ext>
                </a:extLst>
              </a:tr>
            </a:tbl>
          </a:graphicData>
        </a:graphic>
      </p:graphicFrame>
      <p:sp>
        <p:nvSpPr>
          <p:cNvPr id="16" name="テキスト ボックス 15">
            <a:extLst>
              <a:ext uri="{FF2B5EF4-FFF2-40B4-BE49-F238E27FC236}">
                <a16:creationId xmlns:a16="http://schemas.microsoft.com/office/drawing/2014/main" id="{8FDFAE13-E697-7A49-3486-0EB184E0D08C}"/>
              </a:ext>
            </a:extLst>
          </p:cNvPr>
          <p:cNvSpPr txBox="1"/>
          <p:nvPr/>
        </p:nvSpPr>
        <p:spPr>
          <a:xfrm>
            <a:off x="0" y="6604928"/>
            <a:ext cx="12460696" cy="261610"/>
          </a:xfrm>
          <a:prstGeom prst="rect">
            <a:avLst/>
          </a:prstGeom>
          <a:noFill/>
        </p:spPr>
        <p:txBody>
          <a:bodyPr wrap="square" rtlCol="0">
            <a:spAutoFit/>
          </a:bodyPr>
          <a:lstStyle/>
          <a:p>
            <a:r>
              <a:rPr kumimoji="1" lang="en-US" altLang="ja-JP" sz="1100" dirty="0">
                <a:latin typeface="ＭＳ ゴシック" panose="020B0609070205080204" pitchFamily="49" charset="-128"/>
                <a:ea typeface="ＭＳ ゴシック" panose="020B0609070205080204" pitchFamily="49" charset="-128"/>
              </a:rPr>
              <a:t>[4]</a:t>
            </a:r>
            <a:r>
              <a:rPr kumimoji="1" lang="ja-JP" altLang="en-US" sz="1100" dirty="0">
                <a:latin typeface="ＭＳ ゴシック" panose="020B0609070205080204" pitchFamily="49" charset="-128"/>
                <a:ea typeface="ＭＳ ゴシック" panose="020B0609070205080204" pitchFamily="49" charset="-128"/>
              </a:rPr>
              <a:t>梶原智之　</a:t>
            </a:r>
            <a:r>
              <a:rPr kumimoji="1" lang="en-US" altLang="ja-JP" sz="1100" dirty="0" err="1">
                <a:latin typeface="ＭＳ ゴシック" panose="020B0609070205080204" pitchFamily="49" charset="-128"/>
                <a:ea typeface="ＭＳ ゴシック" panose="020B0609070205080204" pitchFamily="49" charset="-128"/>
              </a:rPr>
              <a:t>Wrime</a:t>
            </a:r>
            <a:r>
              <a:rPr lang="en-US" altLang="ja-JP" sz="1100" dirty="0">
                <a:latin typeface="ＭＳ ゴシック" panose="020B0609070205080204" pitchFamily="49" charset="-128"/>
                <a:ea typeface="ＭＳ ゴシック" panose="020B0609070205080204" pitchFamily="49" charset="-128"/>
              </a:rPr>
              <a:t>:</a:t>
            </a:r>
            <a:r>
              <a:rPr kumimoji="1" lang="ja-JP" altLang="en-US" sz="1100" dirty="0">
                <a:latin typeface="ＭＳ ゴシック" panose="020B0609070205080204" pitchFamily="49" charset="-128"/>
                <a:ea typeface="ＭＳ ゴシック" panose="020B0609070205080204" pitchFamily="49" charset="-128"/>
              </a:rPr>
              <a:t>主観感情と客観感情の強度推定のためのデータセット</a:t>
            </a:r>
            <a:r>
              <a:rPr lang="en-US" altLang="ja-JP" sz="1050" dirty="0">
                <a:latin typeface="ＭＳ ゴシック" panose="020B0609070205080204" pitchFamily="49" charset="-128"/>
                <a:ea typeface="ＭＳ ゴシック" panose="020B0609070205080204" pitchFamily="49" charset="-128"/>
              </a:rPr>
              <a:t>(2021)</a:t>
            </a:r>
            <a:r>
              <a:rPr kumimoji="1" lang="en-US" altLang="ja-JP" sz="1100" dirty="0">
                <a:latin typeface="ＭＳ ゴシック" panose="020B0609070205080204" pitchFamily="49" charset="-128"/>
                <a:ea typeface="ＭＳ ゴシック" panose="020B0609070205080204" pitchFamily="49" charset="-128"/>
              </a:rPr>
              <a:t> https://www.jstage.jst.go.jp/article/jnlp/28/3/28_907/_article/-char/ja/</a:t>
            </a:r>
            <a:endParaRPr kumimoji="1" lang="ja-JP" altLang="en-US" sz="1100" dirty="0">
              <a:latin typeface="ＭＳ ゴシック" panose="020B0609070205080204" pitchFamily="49" charset="-128"/>
              <a:ea typeface="ＭＳ ゴシック" panose="020B0609070205080204" pitchFamily="49" charset="-128"/>
            </a:endParaRPr>
          </a:p>
        </p:txBody>
      </p:sp>
      <p:grpSp>
        <p:nvGrpSpPr>
          <p:cNvPr id="49" name="グループ化 48">
            <a:extLst>
              <a:ext uri="{FF2B5EF4-FFF2-40B4-BE49-F238E27FC236}">
                <a16:creationId xmlns:a16="http://schemas.microsoft.com/office/drawing/2014/main" id="{2E640A6E-3DBB-8E81-F490-C99A9F1DB8DD}"/>
              </a:ext>
            </a:extLst>
          </p:cNvPr>
          <p:cNvGrpSpPr/>
          <p:nvPr/>
        </p:nvGrpSpPr>
        <p:grpSpPr>
          <a:xfrm>
            <a:off x="706121" y="5020147"/>
            <a:ext cx="7591392" cy="497061"/>
            <a:chOff x="689092" y="2254457"/>
            <a:chExt cx="7615297" cy="448250"/>
          </a:xfrm>
        </p:grpSpPr>
        <p:sp>
          <p:nvSpPr>
            <p:cNvPr id="46" name="吹き出し: 角を丸めた四角形 45">
              <a:extLst>
                <a:ext uri="{FF2B5EF4-FFF2-40B4-BE49-F238E27FC236}">
                  <a16:creationId xmlns:a16="http://schemas.microsoft.com/office/drawing/2014/main" id="{F7C7D7F1-29AB-50DA-1191-4105DACF75AB}"/>
                </a:ext>
              </a:extLst>
            </p:cNvPr>
            <p:cNvSpPr/>
            <p:nvPr/>
          </p:nvSpPr>
          <p:spPr>
            <a:xfrm>
              <a:off x="689092" y="2254457"/>
              <a:ext cx="7449911" cy="448250"/>
            </a:xfrm>
            <a:prstGeom prst="wedgeRoundRectCallout">
              <a:avLst>
                <a:gd name="adj1" fmla="val -51637"/>
                <a:gd name="adj2" fmla="val 47072"/>
                <a:gd name="adj3" fmla="val 16667"/>
              </a:avLst>
            </a:prstGeom>
            <a:solidFill>
              <a:schemeClr val="accent6">
                <a:lumMod val="40000"/>
                <a:lumOff val="6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EBCA4FF-7BC7-CDB6-1720-76CF3FA48137}"/>
                </a:ext>
              </a:extLst>
            </p:cNvPr>
            <p:cNvSpPr txBox="1"/>
            <p:nvPr/>
          </p:nvSpPr>
          <p:spPr>
            <a:xfrm>
              <a:off x="804061" y="2313612"/>
              <a:ext cx="7500328" cy="333064"/>
            </a:xfrm>
            <a:prstGeom prst="rect">
              <a:avLst/>
            </a:prstGeom>
            <a:noFill/>
          </p:spPr>
          <p:txBody>
            <a:bodyPr wrap="square" rtlCol="0">
              <a:spAutoFit/>
            </a:bodyPr>
            <a:lstStyle/>
            <a:p>
              <a:r>
                <a:rPr lang="en-US" altLang="ja-JP" dirty="0">
                  <a:latin typeface="ＭＳ ゴシック" panose="020B0609070205080204" pitchFamily="49" charset="-128"/>
                  <a:ea typeface="ＭＳ ゴシック" panose="020B0609070205080204" pitchFamily="49" charset="-128"/>
                </a:rPr>
                <a:t>SNS</a:t>
              </a:r>
              <a:r>
                <a:rPr lang="ja-JP" altLang="en-US" dirty="0">
                  <a:latin typeface="ＭＳ ゴシック" panose="020B0609070205080204" pitchFamily="49" charset="-128"/>
                  <a:ea typeface="ＭＳ ゴシック" panose="020B0609070205080204" pitchFamily="49" charset="-128"/>
                </a:rPr>
                <a:t>投稿：</a:t>
              </a:r>
              <a:r>
                <a:rPr kumimoji="1" lang="ja-JP" altLang="en-US" dirty="0">
                  <a:latin typeface="ＭＳ ゴシック" panose="020B0609070205080204" pitchFamily="49" charset="-128"/>
                  <a:ea typeface="ＭＳ ゴシック" panose="020B0609070205080204" pitchFamily="49" charset="-128"/>
                </a:rPr>
                <a:t>自転車パンクしてた</a:t>
              </a:r>
              <a:r>
                <a:rPr kumimoji="1" lang="en-US" altLang="ja-JP" dirty="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いたずらの可能性があるんだって</a:t>
              </a:r>
              <a:r>
                <a:rPr kumimoji="1" lang="en-US" altLang="ja-JP"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grpSp>
      <p:sp>
        <p:nvSpPr>
          <p:cNvPr id="3" name="正方形/長方形 2">
            <a:extLst>
              <a:ext uri="{FF2B5EF4-FFF2-40B4-BE49-F238E27FC236}">
                <a16:creationId xmlns:a16="http://schemas.microsoft.com/office/drawing/2014/main" id="{90450752-252F-CA9C-055A-CA4F383A3FA7}"/>
              </a:ext>
            </a:extLst>
          </p:cNvPr>
          <p:cNvSpPr/>
          <p:nvPr/>
        </p:nvSpPr>
        <p:spPr>
          <a:xfrm>
            <a:off x="0" y="-19633"/>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98F6B0D-5556-D5E5-1333-671BBED26173}"/>
              </a:ext>
            </a:extLst>
          </p:cNvPr>
          <p:cNvSpPr txBox="1"/>
          <p:nvPr/>
        </p:nvSpPr>
        <p:spPr>
          <a:xfrm>
            <a:off x="200626" y="89758"/>
            <a:ext cx="10550794"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感情分類</a:t>
            </a:r>
          </a:p>
        </p:txBody>
      </p:sp>
      <p:sp>
        <p:nvSpPr>
          <p:cNvPr id="2" name="スライド番号プレースホルダー 1">
            <a:extLst>
              <a:ext uri="{FF2B5EF4-FFF2-40B4-BE49-F238E27FC236}">
                <a16:creationId xmlns:a16="http://schemas.microsoft.com/office/drawing/2014/main" id="{8DC84850-72E6-3C84-85FD-CC4BACBD9DC9}"/>
              </a:ext>
            </a:extLst>
          </p:cNvPr>
          <p:cNvSpPr>
            <a:spLocks noGrp="1"/>
          </p:cNvSpPr>
          <p:nvPr>
            <p:ph type="sldNum" sz="quarter" idx="12"/>
          </p:nvPr>
        </p:nvSpPr>
        <p:spPr/>
        <p:txBody>
          <a:bodyPr/>
          <a:lstStyle/>
          <a:p>
            <a:fld id="{5B6C089B-A106-4657-A463-66A469B70B37}" type="slidenum">
              <a:rPr kumimoji="1" lang="ja-JP" altLang="en-US" smtClean="0"/>
              <a:t>7</a:t>
            </a:fld>
            <a:endParaRPr kumimoji="1" lang="ja-JP" altLang="en-US" dirty="0"/>
          </a:p>
        </p:txBody>
      </p:sp>
      <p:sp>
        <p:nvSpPr>
          <p:cNvPr id="10" name="テキスト ボックス 9">
            <a:extLst>
              <a:ext uri="{FF2B5EF4-FFF2-40B4-BE49-F238E27FC236}">
                <a16:creationId xmlns:a16="http://schemas.microsoft.com/office/drawing/2014/main" id="{68E9DCE9-284D-59E5-7D69-7507A80DAFF2}"/>
              </a:ext>
            </a:extLst>
          </p:cNvPr>
          <p:cNvSpPr txBox="1"/>
          <p:nvPr/>
        </p:nvSpPr>
        <p:spPr>
          <a:xfrm>
            <a:off x="8095638" y="5237338"/>
            <a:ext cx="4897659"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a:t>
            </a:r>
            <a:r>
              <a:rPr lang="en-US" altLang="ja-JP" sz="2400" dirty="0">
                <a:latin typeface="ＭＳ ゴシック" panose="020B0609070205080204" pitchFamily="49" charset="-128"/>
                <a:ea typeface="ＭＳ ゴシック" panose="020B0609070205080204" pitchFamily="49" charset="-128"/>
              </a:rPr>
              <a:t>17000</a:t>
            </a:r>
            <a:r>
              <a:rPr lang="ja-JP" altLang="en-US" sz="2400" dirty="0">
                <a:latin typeface="ＭＳ ゴシック" panose="020B0609070205080204" pitchFamily="49" charset="-128"/>
                <a:ea typeface="ＭＳ ゴシック" panose="020B0609070205080204" pitchFamily="49" charset="-128"/>
              </a:rPr>
              <a:t>件の日本語データ</a:t>
            </a:r>
            <a:endParaRPr lang="en-US" altLang="ja-JP" sz="2400"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D66261A9-F060-DB25-4B23-D512C0196538}"/>
              </a:ext>
            </a:extLst>
          </p:cNvPr>
          <p:cNvSpPr txBox="1"/>
          <p:nvPr/>
        </p:nvSpPr>
        <p:spPr>
          <a:xfrm>
            <a:off x="444710" y="1300842"/>
            <a:ext cx="1915405" cy="461665"/>
          </a:xfrm>
          <a:prstGeom prst="rect">
            <a:avLst/>
          </a:prstGeom>
          <a:noFill/>
        </p:spPr>
        <p:txBody>
          <a:bodyPr wrap="square" rtlCol="0">
            <a:spAutoFit/>
          </a:bodyPr>
          <a:lstStyle/>
          <a:p>
            <a:r>
              <a:rPr lang="ja-JP" altLang="en-US" sz="2400" b="1" dirty="0">
                <a:latin typeface="ＭＳ ゴシック" panose="020B0609070205080204" pitchFamily="49" charset="-128"/>
                <a:ea typeface="ＭＳ ゴシック" panose="020B0609070205080204" pitchFamily="49" charset="-128"/>
              </a:rPr>
              <a:t>感情分類</a:t>
            </a:r>
            <a:r>
              <a:rPr kumimoji="1" lang="ja-JP" altLang="en-US" sz="2400" b="1" dirty="0">
                <a:latin typeface="ＭＳ ゴシック" panose="020B0609070205080204" pitchFamily="49" charset="-128"/>
                <a:ea typeface="ＭＳ ゴシック" panose="020B0609070205080204" pitchFamily="49" charset="-128"/>
              </a:rPr>
              <a:t>：</a:t>
            </a:r>
          </a:p>
        </p:txBody>
      </p:sp>
      <p:sp>
        <p:nvSpPr>
          <p:cNvPr id="17" name="テキスト ボックス 16">
            <a:extLst>
              <a:ext uri="{FF2B5EF4-FFF2-40B4-BE49-F238E27FC236}">
                <a16:creationId xmlns:a16="http://schemas.microsoft.com/office/drawing/2014/main" id="{EE27E9EE-C425-9BCB-762D-D7C2978AFD2D}"/>
              </a:ext>
            </a:extLst>
          </p:cNvPr>
          <p:cNvSpPr txBox="1"/>
          <p:nvPr/>
        </p:nvSpPr>
        <p:spPr>
          <a:xfrm>
            <a:off x="8095638" y="5724628"/>
            <a:ext cx="4897659"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・感情強度をラベル付け</a:t>
            </a:r>
            <a:endParaRPr lang="en-US" altLang="ja-JP" sz="2400" dirty="0">
              <a:latin typeface="ＭＳ ゴシック" panose="020B0609070205080204" pitchFamily="49" charset="-128"/>
              <a:ea typeface="ＭＳ ゴシック" panose="020B0609070205080204" pitchFamily="49" charset="-128"/>
            </a:endParaRPr>
          </a:p>
        </p:txBody>
      </p:sp>
      <p:graphicFrame>
        <p:nvGraphicFramePr>
          <p:cNvPr id="41" name="表 34">
            <a:extLst>
              <a:ext uri="{FF2B5EF4-FFF2-40B4-BE49-F238E27FC236}">
                <a16:creationId xmlns:a16="http://schemas.microsoft.com/office/drawing/2014/main" id="{E71208CA-E209-6767-4AB7-B974A8639AB1}"/>
              </a:ext>
            </a:extLst>
          </p:cNvPr>
          <p:cNvGraphicFramePr>
            <a:graphicFrameLocks noGrp="1"/>
          </p:cNvGraphicFramePr>
          <p:nvPr>
            <p:extLst>
              <p:ext uri="{D42A27DB-BD31-4B8C-83A1-F6EECF244321}">
                <p14:modId xmlns:p14="http://schemas.microsoft.com/office/powerpoint/2010/main" val="272900829"/>
              </p:ext>
            </p:extLst>
          </p:nvPr>
        </p:nvGraphicFramePr>
        <p:xfrm>
          <a:off x="2635453" y="3240265"/>
          <a:ext cx="7113600" cy="820800"/>
        </p:xfrm>
        <a:graphic>
          <a:graphicData uri="http://schemas.openxmlformats.org/drawingml/2006/table">
            <a:tbl>
              <a:tblPr firstRow="1" bandRow="1">
                <a:tableStyleId>{5C22544A-7EE6-4342-B048-85BDC9FD1C3A}</a:tableStyleId>
              </a:tblPr>
              <a:tblGrid>
                <a:gridCol w="889200">
                  <a:extLst>
                    <a:ext uri="{9D8B030D-6E8A-4147-A177-3AD203B41FA5}">
                      <a16:colId xmlns:a16="http://schemas.microsoft.com/office/drawing/2014/main" val="2219802188"/>
                    </a:ext>
                  </a:extLst>
                </a:gridCol>
                <a:gridCol w="889200">
                  <a:extLst>
                    <a:ext uri="{9D8B030D-6E8A-4147-A177-3AD203B41FA5}">
                      <a16:colId xmlns:a16="http://schemas.microsoft.com/office/drawing/2014/main" val="3188575372"/>
                    </a:ext>
                  </a:extLst>
                </a:gridCol>
                <a:gridCol w="889200">
                  <a:extLst>
                    <a:ext uri="{9D8B030D-6E8A-4147-A177-3AD203B41FA5}">
                      <a16:colId xmlns:a16="http://schemas.microsoft.com/office/drawing/2014/main" val="3855855328"/>
                    </a:ext>
                  </a:extLst>
                </a:gridCol>
                <a:gridCol w="889200">
                  <a:extLst>
                    <a:ext uri="{9D8B030D-6E8A-4147-A177-3AD203B41FA5}">
                      <a16:colId xmlns:a16="http://schemas.microsoft.com/office/drawing/2014/main" val="305276165"/>
                    </a:ext>
                  </a:extLst>
                </a:gridCol>
                <a:gridCol w="889200">
                  <a:extLst>
                    <a:ext uri="{9D8B030D-6E8A-4147-A177-3AD203B41FA5}">
                      <a16:colId xmlns:a16="http://schemas.microsoft.com/office/drawing/2014/main" val="1231531955"/>
                    </a:ext>
                  </a:extLst>
                </a:gridCol>
                <a:gridCol w="889200">
                  <a:extLst>
                    <a:ext uri="{9D8B030D-6E8A-4147-A177-3AD203B41FA5}">
                      <a16:colId xmlns:a16="http://schemas.microsoft.com/office/drawing/2014/main" val="374069613"/>
                    </a:ext>
                  </a:extLst>
                </a:gridCol>
                <a:gridCol w="889200">
                  <a:extLst>
                    <a:ext uri="{9D8B030D-6E8A-4147-A177-3AD203B41FA5}">
                      <a16:colId xmlns:a16="http://schemas.microsoft.com/office/drawing/2014/main" val="2763327438"/>
                    </a:ext>
                  </a:extLst>
                </a:gridCol>
                <a:gridCol w="889200">
                  <a:extLst>
                    <a:ext uri="{9D8B030D-6E8A-4147-A177-3AD203B41FA5}">
                      <a16:colId xmlns:a16="http://schemas.microsoft.com/office/drawing/2014/main" val="143563105"/>
                    </a:ext>
                  </a:extLst>
                </a:gridCol>
              </a:tblGrid>
              <a:tr h="410400">
                <a:tc gridSpan="8">
                  <a:txBody>
                    <a:bodyPr/>
                    <a:lstStyle/>
                    <a:p>
                      <a:pPr algn="ctr"/>
                      <a:r>
                        <a:rPr kumimoji="1" lang="ja-JP" altLang="en-US" b="1" dirty="0">
                          <a:solidFill>
                            <a:sysClr val="windowText" lastClr="000000"/>
                          </a:solidFill>
                          <a:latin typeface="ＭＳ ゴシック" panose="020B0609070205080204" pitchFamily="49" charset="-128"/>
                          <a:ea typeface="ＭＳ ゴシック" panose="020B0609070205080204" pitchFamily="49" charset="-128"/>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41162746"/>
                  </a:ext>
                </a:extLst>
              </a:tr>
              <a:tr h="410400">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喜び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悲しみ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期待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驚き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怒り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恐れ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嫌悪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信頼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6176936"/>
                  </a:ext>
                </a:extLst>
              </a:tr>
            </a:tbl>
          </a:graphicData>
        </a:graphic>
      </p:graphicFrame>
      <p:grpSp>
        <p:nvGrpSpPr>
          <p:cNvPr id="1034" name="グループ化 1033">
            <a:extLst>
              <a:ext uri="{FF2B5EF4-FFF2-40B4-BE49-F238E27FC236}">
                <a16:creationId xmlns:a16="http://schemas.microsoft.com/office/drawing/2014/main" id="{EBF1CBAD-C2DA-2F7B-CDF5-D6EE050EF574}"/>
              </a:ext>
            </a:extLst>
          </p:cNvPr>
          <p:cNvGrpSpPr/>
          <p:nvPr/>
        </p:nvGrpSpPr>
        <p:grpSpPr>
          <a:xfrm>
            <a:off x="591513" y="1941465"/>
            <a:ext cx="10139610" cy="1709200"/>
            <a:chOff x="591513" y="1922215"/>
            <a:chExt cx="10139610" cy="1709200"/>
          </a:xfrm>
        </p:grpSpPr>
        <p:pic>
          <p:nvPicPr>
            <p:cNvPr id="38" name="Picture 4" descr="いろいろな話し合う人たちのイラスト | かわいいフリー素材集 いらすとや">
              <a:extLst>
                <a:ext uri="{FF2B5EF4-FFF2-40B4-BE49-F238E27FC236}">
                  <a16:creationId xmlns:a16="http://schemas.microsoft.com/office/drawing/2014/main" id="{2D1C55E1-85A7-9980-5BDB-FF55707066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986"/>
            <a:stretch/>
          </p:blipFill>
          <p:spPr bwMode="auto">
            <a:xfrm>
              <a:off x="591513" y="1922215"/>
              <a:ext cx="1053317" cy="1108613"/>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グループ化 41">
              <a:extLst>
                <a:ext uri="{FF2B5EF4-FFF2-40B4-BE49-F238E27FC236}">
                  <a16:creationId xmlns:a16="http://schemas.microsoft.com/office/drawing/2014/main" id="{BED23322-52EB-9DAB-CE53-7DA8B49184FD}"/>
                </a:ext>
              </a:extLst>
            </p:cNvPr>
            <p:cNvGrpSpPr/>
            <p:nvPr/>
          </p:nvGrpSpPr>
          <p:grpSpPr>
            <a:xfrm>
              <a:off x="7846567" y="2138579"/>
              <a:ext cx="2555280" cy="685525"/>
              <a:chOff x="6641221" y="3142375"/>
              <a:chExt cx="1651870" cy="1182370"/>
            </a:xfrm>
          </p:grpSpPr>
          <p:sp>
            <p:nvSpPr>
              <p:cNvPr id="43" name="正方形/長方形 42">
                <a:extLst>
                  <a:ext uri="{FF2B5EF4-FFF2-40B4-BE49-F238E27FC236}">
                    <a16:creationId xmlns:a16="http://schemas.microsoft.com/office/drawing/2014/main" id="{E8EB2DC7-ACED-5060-E190-25564D39B398}"/>
                  </a:ext>
                </a:extLst>
              </p:cNvPr>
              <p:cNvSpPr/>
              <p:nvPr/>
            </p:nvSpPr>
            <p:spPr>
              <a:xfrm>
                <a:off x="6655647" y="3142375"/>
                <a:ext cx="1637444" cy="1182370"/>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F530A73-8A29-17B4-571E-2936A3B9D80E}"/>
                  </a:ext>
                </a:extLst>
              </p:cNvPr>
              <p:cNvSpPr txBox="1"/>
              <p:nvPr/>
            </p:nvSpPr>
            <p:spPr>
              <a:xfrm>
                <a:off x="6641221" y="3426618"/>
                <a:ext cx="1637445" cy="637011"/>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感情分類器</a:t>
                </a:r>
                <a:endParaRPr lang="en-US" altLang="ja-JP" b="1" dirty="0">
                  <a:latin typeface="ＭＳ ゴシック" panose="020B0609070205080204" pitchFamily="49" charset="-128"/>
                  <a:ea typeface="ＭＳ ゴシック" panose="020B0609070205080204" pitchFamily="49" charset="-128"/>
                </a:endParaRPr>
              </a:p>
            </p:txBody>
          </p:sp>
        </p:grpSp>
        <p:grpSp>
          <p:nvGrpSpPr>
            <p:cNvPr id="45" name="グループ化 44">
              <a:extLst>
                <a:ext uri="{FF2B5EF4-FFF2-40B4-BE49-F238E27FC236}">
                  <a16:creationId xmlns:a16="http://schemas.microsoft.com/office/drawing/2014/main" id="{E9630CBD-4AD0-2A3F-6DE4-6B22A1EC9FE4}"/>
                </a:ext>
              </a:extLst>
            </p:cNvPr>
            <p:cNvGrpSpPr/>
            <p:nvPr/>
          </p:nvGrpSpPr>
          <p:grpSpPr>
            <a:xfrm>
              <a:off x="1982659" y="2152620"/>
              <a:ext cx="5180746" cy="782292"/>
              <a:chOff x="689093" y="2173167"/>
              <a:chExt cx="5197060" cy="705471"/>
            </a:xfrm>
          </p:grpSpPr>
          <p:sp>
            <p:nvSpPr>
              <p:cNvPr id="47" name="吹き出し: 角を丸めた四角形 46">
                <a:extLst>
                  <a:ext uri="{FF2B5EF4-FFF2-40B4-BE49-F238E27FC236}">
                    <a16:creationId xmlns:a16="http://schemas.microsoft.com/office/drawing/2014/main" id="{C839D2A4-F176-81B3-25F1-12A295D82F86}"/>
                  </a:ext>
                </a:extLst>
              </p:cNvPr>
              <p:cNvSpPr/>
              <p:nvPr/>
            </p:nvSpPr>
            <p:spPr>
              <a:xfrm>
                <a:off x="689093" y="2173167"/>
                <a:ext cx="5174674" cy="583449"/>
              </a:xfrm>
              <a:prstGeom prst="wedgeRoundRectCallout">
                <a:avLst>
                  <a:gd name="adj1" fmla="val -57795"/>
                  <a:gd name="adj2" fmla="val -1622"/>
                  <a:gd name="adj3" fmla="val 16667"/>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86AF1BEA-344D-A023-D890-EAA0D4585C79}"/>
                  </a:ext>
                </a:extLst>
              </p:cNvPr>
              <p:cNvSpPr txBox="1"/>
              <p:nvPr/>
            </p:nvSpPr>
            <p:spPr>
              <a:xfrm>
                <a:off x="826448" y="2295776"/>
                <a:ext cx="5059705" cy="582862"/>
              </a:xfrm>
              <a:prstGeom prst="rect">
                <a:avLst/>
              </a:prstGeom>
              <a:noFill/>
            </p:spPr>
            <p:txBody>
              <a:bodyPr wrap="square" rtlCol="0">
                <a:spAutoFit/>
              </a:bodyPr>
              <a:lstStyle/>
              <a:p>
                <a:r>
                  <a:rPr lang="ja-JP" altLang="en-US" b="1" dirty="0">
                    <a:latin typeface="ＭＳ ゴシック" panose="020B0609070205080204" pitchFamily="49" charset="-128"/>
                    <a:ea typeface="ＭＳ ゴシック" panose="020B0609070205080204" pitchFamily="49" charset="-128"/>
                  </a:rPr>
                  <a:t>入力</a:t>
                </a:r>
                <a:r>
                  <a:rPr lang="ja-JP" altLang="en-US" dirty="0">
                    <a:latin typeface="ＭＳ ゴシック" panose="020B0609070205080204" pitchFamily="49" charset="-128"/>
                    <a:ea typeface="ＭＳ ゴシック" panose="020B0609070205080204" pitchFamily="49" charset="-128"/>
                  </a:rPr>
                  <a:t>：</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今日は火曜日か、土曜日まで遠いなあ</a:t>
                </a:r>
              </a:p>
              <a:p>
                <a:endParaRPr kumimoji="1" lang="ja-JP" altLang="en-US" dirty="0">
                  <a:latin typeface="ＭＳ ゴシック" panose="020B0609070205080204" pitchFamily="49" charset="-128"/>
                  <a:ea typeface="ＭＳ ゴシック" panose="020B0609070205080204" pitchFamily="49" charset="-128"/>
                </a:endParaRPr>
              </a:p>
            </p:txBody>
          </p:sp>
        </p:grpSp>
        <p:cxnSp>
          <p:nvCxnSpPr>
            <p:cNvPr id="51" name="直線矢印コネクタ 50">
              <a:extLst>
                <a:ext uri="{FF2B5EF4-FFF2-40B4-BE49-F238E27FC236}">
                  <a16:creationId xmlns:a16="http://schemas.microsoft.com/office/drawing/2014/main" id="{FA2BC933-3F21-D342-B2DD-609AFD70760B}"/>
                </a:ext>
              </a:extLst>
            </p:cNvPr>
            <p:cNvCxnSpPr>
              <a:cxnSpLocks/>
              <a:endCxn id="44" idx="1"/>
            </p:cNvCxnSpPr>
            <p:nvPr/>
          </p:nvCxnSpPr>
          <p:spPr>
            <a:xfrm>
              <a:off x="7141089" y="2488046"/>
              <a:ext cx="705478"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1032" name="グループ化 1031">
              <a:extLst>
                <a:ext uri="{FF2B5EF4-FFF2-40B4-BE49-F238E27FC236}">
                  <a16:creationId xmlns:a16="http://schemas.microsoft.com/office/drawing/2014/main" id="{9C62F735-A8D3-D6E9-BC59-411E1656A354}"/>
                </a:ext>
              </a:extLst>
            </p:cNvPr>
            <p:cNvGrpSpPr/>
            <p:nvPr/>
          </p:nvGrpSpPr>
          <p:grpSpPr>
            <a:xfrm>
              <a:off x="1982659" y="2472806"/>
              <a:ext cx="8748464" cy="1158609"/>
              <a:chOff x="1886406" y="2472806"/>
              <a:chExt cx="8748464" cy="1158609"/>
            </a:xfrm>
          </p:grpSpPr>
          <p:cxnSp>
            <p:nvCxnSpPr>
              <p:cNvPr id="56" name="直線矢印コネクタ 55">
                <a:extLst>
                  <a:ext uri="{FF2B5EF4-FFF2-40B4-BE49-F238E27FC236}">
                    <a16:creationId xmlns:a16="http://schemas.microsoft.com/office/drawing/2014/main" id="{191A0ECD-A7A1-5F4E-5A92-4DCB36D4FDFD}"/>
                  </a:ext>
                </a:extLst>
              </p:cNvPr>
              <p:cNvCxnSpPr>
                <a:cxnSpLocks/>
              </p:cNvCxnSpPr>
              <p:nvPr/>
            </p:nvCxnSpPr>
            <p:spPr>
              <a:xfrm>
                <a:off x="10305594" y="2488046"/>
                <a:ext cx="329276"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7D49C03-A1D6-5F47-F2B4-596D52624BC4}"/>
                  </a:ext>
                </a:extLst>
              </p:cNvPr>
              <p:cNvCxnSpPr>
                <a:cxnSpLocks/>
              </p:cNvCxnSpPr>
              <p:nvPr/>
            </p:nvCxnSpPr>
            <p:spPr>
              <a:xfrm>
                <a:off x="10634870" y="2472806"/>
                <a:ext cx="0" cy="583145"/>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2F6D8CF5-ADDF-13CF-020A-5CD5052CE84F}"/>
                  </a:ext>
                </a:extLst>
              </p:cNvPr>
              <p:cNvCxnSpPr>
                <a:cxnSpLocks/>
              </p:cNvCxnSpPr>
              <p:nvPr/>
            </p:nvCxnSpPr>
            <p:spPr>
              <a:xfrm>
                <a:off x="1886406" y="3041374"/>
                <a:ext cx="8748464"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id="{E5575E0F-1C25-9016-478E-4B42C663F02A}"/>
                  </a:ext>
                </a:extLst>
              </p:cNvPr>
              <p:cNvCxnSpPr>
                <a:cxnSpLocks/>
              </p:cNvCxnSpPr>
              <p:nvPr/>
            </p:nvCxnSpPr>
            <p:spPr>
              <a:xfrm>
                <a:off x="1891486" y="3026134"/>
                <a:ext cx="0" cy="605281"/>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025" name="直線矢印コネクタ 1024">
                <a:extLst>
                  <a:ext uri="{FF2B5EF4-FFF2-40B4-BE49-F238E27FC236}">
                    <a16:creationId xmlns:a16="http://schemas.microsoft.com/office/drawing/2014/main" id="{5CEA994A-0505-4821-235E-A3473D799674}"/>
                  </a:ext>
                </a:extLst>
              </p:cNvPr>
              <p:cNvCxnSpPr>
                <a:cxnSpLocks/>
              </p:cNvCxnSpPr>
              <p:nvPr/>
            </p:nvCxnSpPr>
            <p:spPr>
              <a:xfrm>
                <a:off x="1886409" y="3631415"/>
                <a:ext cx="652794"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grpSp>
      <p:sp>
        <p:nvSpPr>
          <p:cNvPr id="1033" name="四角形: 角を丸くする 1032">
            <a:extLst>
              <a:ext uri="{FF2B5EF4-FFF2-40B4-BE49-F238E27FC236}">
                <a16:creationId xmlns:a16="http://schemas.microsoft.com/office/drawing/2014/main" id="{8365F009-35D3-DCBC-9499-DCA96C5262CC}"/>
              </a:ext>
            </a:extLst>
          </p:cNvPr>
          <p:cNvSpPr/>
          <p:nvPr/>
        </p:nvSpPr>
        <p:spPr>
          <a:xfrm>
            <a:off x="421969" y="1863803"/>
            <a:ext cx="11016707" cy="2468792"/>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562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四角形: 角を丸くする 33">
            <a:extLst>
              <a:ext uri="{FF2B5EF4-FFF2-40B4-BE49-F238E27FC236}">
                <a16:creationId xmlns:a16="http://schemas.microsoft.com/office/drawing/2014/main" id="{1DF610E7-CC2E-DF5B-9143-E5C4B8631D99}"/>
              </a:ext>
            </a:extLst>
          </p:cNvPr>
          <p:cNvSpPr/>
          <p:nvPr/>
        </p:nvSpPr>
        <p:spPr>
          <a:xfrm>
            <a:off x="421969" y="1452916"/>
            <a:ext cx="11349728" cy="3040667"/>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6B9786A5-9E55-46A4-2287-3492A44D0473}"/>
              </a:ext>
            </a:extLst>
          </p:cNvPr>
          <p:cNvSpPr txBox="1"/>
          <p:nvPr/>
        </p:nvSpPr>
        <p:spPr>
          <a:xfrm>
            <a:off x="28512" y="6558625"/>
            <a:ext cx="10058763" cy="276999"/>
          </a:xfrm>
          <a:prstGeom prst="rect">
            <a:avLst/>
          </a:prstGeom>
          <a:noFill/>
        </p:spPr>
        <p:txBody>
          <a:bodyPr wrap="square" rtlCol="0">
            <a:spAutoFit/>
          </a:bodyPr>
          <a:lstStyle/>
          <a:p>
            <a:r>
              <a:rPr kumimoji="1" lang="en-US" altLang="ja-JP" sz="1200" dirty="0">
                <a:latin typeface="ＭＳ ゴシック" panose="020B0609070205080204" pitchFamily="49" charset="-128"/>
                <a:ea typeface="ＭＳ ゴシック" panose="020B0609070205080204" pitchFamily="49" charset="-128"/>
              </a:rPr>
              <a:t>[5]</a:t>
            </a:r>
            <a:r>
              <a:rPr lang="en-US" altLang="ja-JP" sz="1200" b="0" i="0" dirty="0">
                <a:solidFill>
                  <a:srgbClr val="006621"/>
                </a:solidFill>
                <a:effectLst/>
                <a:latin typeface="Roboto" panose="02000000000000000000" pitchFamily="2" charset="0"/>
              </a:rPr>
              <a:t> </a:t>
            </a:r>
            <a:r>
              <a:rPr lang="en-US" altLang="ja-JP" sz="1200" dirty="0">
                <a:hlinkClick r:id="rId3"/>
              </a:rPr>
              <a:t>GitHub - cl-</a:t>
            </a:r>
            <a:r>
              <a:rPr lang="en-US" altLang="ja-JP" sz="1200" dirty="0" err="1">
                <a:hlinkClick r:id="rId3"/>
              </a:rPr>
              <a:t>tohoku</a:t>
            </a:r>
            <a:r>
              <a:rPr lang="en-US" altLang="ja-JP" sz="1200" dirty="0">
                <a:hlinkClick r:id="rId3"/>
              </a:rPr>
              <a:t>/</a:t>
            </a:r>
            <a:r>
              <a:rPr lang="en-US" altLang="ja-JP" sz="1200" dirty="0" err="1">
                <a:hlinkClick r:id="rId3"/>
              </a:rPr>
              <a:t>bert-japanese</a:t>
            </a:r>
            <a:r>
              <a:rPr lang="en-US" altLang="ja-JP" sz="1200" dirty="0">
                <a:hlinkClick r:id="rId3"/>
              </a:rPr>
              <a:t>: BERT models for Japanese text.</a:t>
            </a:r>
            <a:endParaRPr kumimoji="1" lang="ja-JP" altLang="en-US" sz="1200"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5AD2E62F-D3BB-6C8D-23BF-3CE8F1B3EE6F}"/>
              </a:ext>
            </a:extLst>
          </p:cNvPr>
          <p:cNvSpPr txBox="1"/>
          <p:nvPr/>
        </p:nvSpPr>
        <p:spPr>
          <a:xfrm>
            <a:off x="243416" y="4526915"/>
            <a:ext cx="8076782"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モデル：事前学習済み</a:t>
            </a:r>
            <a:r>
              <a:rPr lang="en-US" altLang="ja-JP" sz="2400" dirty="0">
                <a:latin typeface="ＭＳ ゴシック" panose="020B0609070205080204" pitchFamily="49" charset="-128"/>
                <a:ea typeface="ＭＳ ゴシック" panose="020B0609070205080204" pitchFamily="49" charset="-128"/>
              </a:rPr>
              <a:t>BERT[5]</a:t>
            </a:r>
            <a:r>
              <a:rPr lang="ja-JP" altLang="en-US" sz="2400" dirty="0">
                <a:latin typeface="ＭＳ ゴシック" panose="020B0609070205080204" pitchFamily="49" charset="-128"/>
                <a:ea typeface="ＭＳ ゴシック" panose="020B0609070205080204" pitchFamily="49" charset="-128"/>
              </a:rPr>
              <a:t>をファインチューニング</a:t>
            </a:r>
          </a:p>
        </p:txBody>
      </p:sp>
      <p:sp>
        <p:nvSpPr>
          <p:cNvPr id="3" name="正方形/長方形 2">
            <a:extLst>
              <a:ext uri="{FF2B5EF4-FFF2-40B4-BE49-F238E27FC236}">
                <a16:creationId xmlns:a16="http://schemas.microsoft.com/office/drawing/2014/main" id="{90450752-252F-CA9C-055A-CA4F383A3FA7}"/>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98F6B0D-5556-D5E5-1333-671BBED26173}"/>
              </a:ext>
            </a:extLst>
          </p:cNvPr>
          <p:cNvSpPr txBox="1"/>
          <p:nvPr/>
        </p:nvSpPr>
        <p:spPr>
          <a:xfrm>
            <a:off x="200626" y="89758"/>
            <a:ext cx="10550794" cy="1015663"/>
          </a:xfrm>
          <a:prstGeom prst="rect">
            <a:avLst/>
          </a:prstGeom>
          <a:solidFill>
            <a:schemeClr val="bg1">
              <a:lumMod val="95000"/>
            </a:schemeClr>
          </a:solidFill>
        </p:spPr>
        <p:txBody>
          <a:bodyPr wrap="square" rtlCol="0">
            <a:spAutoFit/>
          </a:bodyPr>
          <a:lstStyle/>
          <a:p>
            <a:r>
              <a:rPr kumimoji="1" lang="ja-JP" altLang="en-US" sz="6000" b="1" dirty="0">
                <a:latin typeface="ＭＳ ゴシック" panose="020B0609070205080204" pitchFamily="49" charset="-128"/>
                <a:ea typeface="ＭＳ ゴシック" panose="020B0609070205080204" pitchFamily="49" charset="-128"/>
              </a:rPr>
              <a:t>感情分類</a:t>
            </a:r>
          </a:p>
        </p:txBody>
      </p:sp>
      <p:graphicFrame>
        <p:nvGraphicFramePr>
          <p:cNvPr id="14" name="表 34">
            <a:extLst>
              <a:ext uri="{FF2B5EF4-FFF2-40B4-BE49-F238E27FC236}">
                <a16:creationId xmlns:a16="http://schemas.microsoft.com/office/drawing/2014/main" id="{4B8546BC-A1F8-1EE0-D12C-440B4BDFA101}"/>
              </a:ext>
            </a:extLst>
          </p:cNvPr>
          <p:cNvGraphicFramePr>
            <a:graphicFrameLocks noGrp="1"/>
          </p:cNvGraphicFramePr>
          <p:nvPr>
            <p:extLst>
              <p:ext uri="{D42A27DB-BD31-4B8C-83A1-F6EECF244321}">
                <p14:modId xmlns:p14="http://schemas.microsoft.com/office/powerpoint/2010/main" val="3579791475"/>
              </p:ext>
            </p:extLst>
          </p:nvPr>
        </p:nvGraphicFramePr>
        <p:xfrm>
          <a:off x="243416" y="5067015"/>
          <a:ext cx="11705168" cy="1101939"/>
        </p:xfrm>
        <a:graphic>
          <a:graphicData uri="http://schemas.openxmlformats.org/drawingml/2006/table">
            <a:tbl>
              <a:tblPr firstRow="1" bandRow="1">
                <a:tableStyleId>{5C22544A-7EE6-4342-B048-85BDC9FD1C3A}</a:tableStyleId>
              </a:tblPr>
              <a:tblGrid>
                <a:gridCol w="1362544">
                  <a:extLst>
                    <a:ext uri="{9D8B030D-6E8A-4147-A177-3AD203B41FA5}">
                      <a16:colId xmlns:a16="http://schemas.microsoft.com/office/drawing/2014/main" val="3668773463"/>
                    </a:ext>
                  </a:extLst>
                </a:gridCol>
                <a:gridCol w="1362544">
                  <a:extLst>
                    <a:ext uri="{9D8B030D-6E8A-4147-A177-3AD203B41FA5}">
                      <a16:colId xmlns:a16="http://schemas.microsoft.com/office/drawing/2014/main" val="374691476"/>
                    </a:ext>
                  </a:extLst>
                </a:gridCol>
                <a:gridCol w="1122510">
                  <a:extLst>
                    <a:ext uri="{9D8B030D-6E8A-4147-A177-3AD203B41FA5}">
                      <a16:colId xmlns:a16="http://schemas.microsoft.com/office/drawing/2014/main" val="2219802188"/>
                    </a:ext>
                  </a:extLst>
                </a:gridCol>
                <a:gridCol w="1122510">
                  <a:extLst>
                    <a:ext uri="{9D8B030D-6E8A-4147-A177-3AD203B41FA5}">
                      <a16:colId xmlns:a16="http://schemas.microsoft.com/office/drawing/2014/main" val="3188575372"/>
                    </a:ext>
                  </a:extLst>
                </a:gridCol>
                <a:gridCol w="1122510">
                  <a:extLst>
                    <a:ext uri="{9D8B030D-6E8A-4147-A177-3AD203B41FA5}">
                      <a16:colId xmlns:a16="http://schemas.microsoft.com/office/drawing/2014/main" val="3855855328"/>
                    </a:ext>
                  </a:extLst>
                </a:gridCol>
                <a:gridCol w="1122510">
                  <a:extLst>
                    <a:ext uri="{9D8B030D-6E8A-4147-A177-3AD203B41FA5}">
                      <a16:colId xmlns:a16="http://schemas.microsoft.com/office/drawing/2014/main" val="305276165"/>
                    </a:ext>
                  </a:extLst>
                </a:gridCol>
                <a:gridCol w="1122510">
                  <a:extLst>
                    <a:ext uri="{9D8B030D-6E8A-4147-A177-3AD203B41FA5}">
                      <a16:colId xmlns:a16="http://schemas.microsoft.com/office/drawing/2014/main" val="1231531955"/>
                    </a:ext>
                  </a:extLst>
                </a:gridCol>
                <a:gridCol w="1122510">
                  <a:extLst>
                    <a:ext uri="{9D8B030D-6E8A-4147-A177-3AD203B41FA5}">
                      <a16:colId xmlns:a16="http://schemas.microsoft.com/office/drawing/2014/main" val="374069613"/>
                    </a:ext>
                  </a:extLst>
                </a:gridCol>
                <a:gridCol w="1122510">
                  <a:extLst>
                    <a:ext uri="{9D8B030D-6E8A-4147-A177-3AD203B41FA5}">
                      <a16:colId xmlns:a16="http://schemas.microsoft.com/office/drawing/2014/main" val="2763327438"/>
                    </a:ext>
                  </a:extLst>
                </a:gridCol>
                <a:gridCol w="1122510">
                  <a:extLst>
                    <a:ext uri="{9D8B030D-6E8A-4147-A177-3AD203B41FA5}">
                      <a16:colId xmlns:a16="http://schemas.microsoft.com/office/drawing/2014/main" val="143563105"/>
                    </a:ext>
                  </a:extLst>
                </a:gridCol>
              </a:tblGrid>
              <a:tr h="367313">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800" b="0" dirty="0" err="1">
                          <a:solidFill>
                            <a:sysClr val="windowText" lastClr="000000"/>
                          </a:solidFill>
                          <a:latin typeface="ＭＳ ゴシック" panose="020B0609070205080204" pitchFamily="49" charset="-128"/>
                          <a:ea typeface="ＭＳ ゴシック" panose="020B0609070205080204" pitchFamily="49" charset="-128"/>
                        </a:rPr>
                        <a:t>pos_weight</a:t>
                      </a:r>
                      <a:endPar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喜び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悲しみ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期待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驚き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怒り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恐れ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嫌悪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800" b="0" dirty="0">
                          <a:solidFill>
                            <a:sysClr val="windowText" lastClr="000000"/>
                          </a:solidFill>
                          <a:latin typeface="ＭＳ ゴシック" panose="020B0609070205080204" pitchFamily="49" charset="-128"/>
                          <a:ea typeface="ＭＳ ゴシック" panose="020B0609070205080204" pitchFamily="49" charset="-128"/>
                        </a:rPr>
                        <a:t>信頼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26176936"/>
                  </a:ext>
                </a:extLst>
              </a:tr>
              <a:tr h="367313">
                <a:tc rowSpan="2">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F1</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ysClr val="windowText" lastClr="000000"/>
                          </a:solidFill>
                          <a:latin typeface="ＭＳ ゴシック" panose="020B0609070205080204" pitchFamily="49" charset="-128"/>
                          <a:ea typeface="ＭＳ ゴシック" panose="020B0609070205080204" pitchFamily="49" charset="-128"/>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0.609</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0.485</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0.478</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0.269</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0.02</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0.085</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0.118</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0.104</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888612"/>
                  </a:ext>
                </a:extLst>
              </a:tr>
              <a:tr h="367313">
                <a:tc vMerge="1">
                  <a:txBody>
                    <a:bodyPr/>
                    <a:lstStyle/>
                    <a:p>
                      <a:pPr algn="ct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rgbClr val="C00000"/>
                          </a:solidFill>
                          <a:latin typeface="ＭＳ ゴシック" panose="020B0609070205080204" pitchFamily="49" charset="-128"/>
                          <a:ea typeface="ＭＳ ゴシック" panose="020B0609070205080204" pitchFamily="49" charset="-128"/>
                        </a:rPr>
                        <a:t>あり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0.644</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0.542</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0.593</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0.438</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0.376</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0.319</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0.423</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b="0" dirty="0">
                          <a:solidFill>
                            <a:sysClr val="windowText" lastClr="000000"/>
                          </a:solidFill>
                          <a:latin typeface="ＭＳ ゴシック" panose="020B0609070205080204" pitchFamily="49" charset="-128"/>
                          <a:ea typeface="ＭＳ ゴシック" panose="020B0609070205080204" pitchFamily="49" charset="-128"/>
                        </a:rPr>
                        <a:t>0.294</a:t>
                      </a:r>
                      <a:endParaRPr kumimoji="1" lang="ja-JP" altLang="en-US" b="0" dirty="0">
                        <a:solidFill>
                          <a:sysClr val="windowText" lastClr="000000"/>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610689652"/>
                  </a:ext>
                </a:extLst>
              </a:tr>
            </a:tbl>
          </a:graphicData>
        </a:graphic>
      </p:graphicFrame>
      <p:sp>
        <p:nvSpPr>
          <p:cNvPr id="4" name="テキスト ボックス 3">
            <a:extLst>
              <a:ext uri="{FF2B5EF4-FFF2-40B4-BE49-F238E27FC236}">
                <a16:creationId xmlns:a16="http://schemas.microsoft.com/office/drawing/2014/main" id="{404FCE1C-61E7-F42D-944A-19982CCD141B}"/>
              </a:ext>
            </a:extLst>
          </p:cNvPr>
          <p:cNvSpPr txBox="1"/>
          <p:nvPr/>
        </p:nvSpPr>
        <p:spPr>
          <a:xfrm>
            <a:off x="2618943" y="6173969"/>
            <a:ext cx="8734857"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重みをつけることによって</a:t>
            </a:r>
            <a:r>
              <a:rPr lang="ja-JP" altLang="en-US" sz="2400" dirty="0">
                <a:solidFill>
                  <a:srgbClr val="C00000"/>
                </a:solidFill>
                <a:latin typeface="ＭＳ ゴシック" panose="020B0609070205080204" pitchFamily="49" charset="-128"/>
                <a:ea typeface="ＭＳ ゴシック" panose="020B0609070205080204" pitchFamily="49" charset="-128"/>
              </a:rPr>
              <a:t>全感情の精度が上がった</a:t>
            </a:r>
          </a:p>
        </p:txBody>
      </p:sp>
      <p:sp>
        <p:nvSpPr>
          <p:cNvPr id="2" name="スライド番号プレースホルダー 1">
            <a:extLst>
              <a:ext uri="{FF2B5EF4-FFF2-40B4-BE49-F238E27FC236}">
                <a16:creationId xmlns:a16="http://schemas.microsoft.com/office/drawing/2014/main" id="{8DC84850-72E6-3C84-85FD-CC4BACBD9DC9}"/>
              </a:ext>
            </a:extLst>
          </p:cNvPr>
          <p:cNvSpPr>
            <a:spLocks noGrp="1"/>
          </p:cNvSpPr>
          <p:nvPr>
            <p:ph type="sldNum" sz="quarter" idx="12"/>
          </p:nvPr>
        </p:nvSpPr>
        <p:spPr/>
        <p:txBody>
          <a:bodyPr/>
          <a:lstStyle/>
          <a:p>
            <a:fld id="{5B6C089B-A106-4657-A463-66A469B70B37}" type="slidenum">
              <a:rPr kumimoji="1" lang="ja-JP" altLang="en-US" smtClean="0"/>
              <a:t>8</a:t>
            </a:fld>
            <a:endParaRPr kumimoji="1" lang="ja-JP" altLang="en-US"/>
          </a:p>
        </p:txBody>
      </p:sp>
      <p:grpSp>
        <p:nvGrpSpPr>
          <p:cNvPr id="6" name="グループ化 5">
            <a:extLst>
              <a:ext uri="{FF2B5EF4-FFF2-40B4-BE49-F238E27FC236}">
                <a16:creationId xmlns:a16="http://schemas.microsoft.com/office/drawing/2014/main" id="{56FA595A-E80F-B3FC-B065-1B9926C3E6C3}"/>
              </a:ext>
            </a:extLst>
          </p:cNvPr>
          <p:cNvGrpSpPr/>
          <p:nvPr/>
        </p:nvGrpSpPr>
        <p:grpSpPr>
          <a:xfrm>
            <a:off x="6593834" y="1548143"/>
            <a:ext cx="4574661" cy="869152"/>
            <a:chOff x="6506819" y="3880929"/>
            <a:chExt cx="4574661" cy="869152"/>
          </a:xfrm>
        </p:grpSpPr>
        <p:sp>
          <p:nvSpPr>
            <p:cNvPr id="13" name="テキスト ボックス 12">
              <a:extLst>
                <a:ext uri="{FF2B5EF4-FFF2-40B4-BE49-F238E27FC236}">
                  <a16:creationId xmlns:a16="http://schemas.microsoft.com/office/drawing/2014/main" id="{AB89CC87-55DC-69A0-449F-389FA73EFB8C}"/>
                </a:ext>
              </a:extLst>
            </p:cNvPr>
            <p:cNvSpPr txBox="1"/>
            <p:nvPr/>
          </p:nvSpPr>
          <p:spPr>
            <a:xfrm>
              <a:off x="6506819" y="3880929"/>
              <a:ext cx="4574661"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ラベルによって正例が少なく</a:t>
              </a:r>
              <a:endParaRPr lang="en-US" altLang="ja-JP" sz="2400"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B3977E25-8148-9A61-8FBF-BDF3E31A37AA}"/>
                </a:ext>
              </a:extLst>
            </p:cNvPr>
            <p:cNvSpPr txBox="1"/>
            <p:nvPr/>
          </p:nvSpPr>
          <p:spPr>
            <a:xfrm>
              <a:off x="6801370" y="4288416"/>
              <a:ext cx="3585316"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データの</a:t>
              </a:r>
              <a:r>
                <a:rPr lang="ja-JP" altLang="en-US" sz="2400" b="1" dirty="0">
                  <a:latin typeface="ＭＳ ゴシック" panose="020B0609070205080204" pitchFamily="49" charset="-128"/>
                  <a:ea typeface="ＭＳ ゴシック" panose="020B0609070205080204" pitchFamily="49" charset="-128"/>
                </a:rPr>
                <a:t>不均衡</a:t>
              </a:r>
              <a:r>
                <a:rPr lang="ja-JP" altLang="en-US" sz="2400" dirty="0">
                  <a:latin typeface="ＭＳ ゴシック" panose="020B0609070205080204" pitchFamily="49" charset="-128"/>
                  <a:ea typeface="ＭＳ ゴシック" panose="020B0609070205080204" pitchFamily="49" charset="-128"/>
                </a:rPr>
                <a:t>が生じる</a:t>
              </a:r>
              <a:endParaRPr lang="en-US" altLang="ja-JP" sz="2400" dirty="0">
                <a:latin typeface="ＭＳ ゴシック" panose="020B0609070205080204" pitchFamily="49" charset="-128"/>
                <a:ea typeface="ＭＳ ゴシック" panose="020B0609070205080204" pitchFamily="49" charset="-128"/>
              </a:endParaRPr>
            </a:p>
          </p:txBody>
        </p:sp>
      </p:grpSp>
      <p:grpSp>
        <p:nvGrpSpPr>
          <p:cNvPr id="8" name="グループ化 7">
            <a:extLst>
              <a:ext uri="{FF2B5EF4-FFF2-40B4-BE49-F238E27FC236}">
                <a16:creationId xmlns:a16="http://schemas.microsoft.com/office/drawing/2014/main" id="{4DA473C2-CC70-C4C1-3AEF-DA2E823E8557}"/>
              </a:ext>
            </a:extLst>
          </p:cNvPr>
          <p:cNvGrpSpPr/>
          <p:nvPr/>
        </p:nvGrpSpPr>
        <p:grpSpPr>
          <a:xfrm>
            <a:off x="954705" y="1270535"/>
            <a:ext cx="4615362" cy="3354856"/>
            <a:chOff x="703287" y="1471360"/>
            <a:chExt cx="4615362" cy="3354856"/>
          </a:xfrm>
        </p:grpSpPr>
        <p:grpSp>
          <p:nvGrpSpPr>
            <p:cNvPr id="32" name="グループ化 31">
              <a:extLst>
                <a:ext uri="{FF2B5EF4-FFF2-40B4-BE49-F238E27FC236}">
                  <a16:creationId xmlns:a16="http://schemas.microsoft.com/office/drawing/2014/main" id="{B0F6EB34-A887-CCE0-F264-6795C03BD813}"/>
                </a:ext>
              </a:extLst>
            </p:cNvPr>
            <p:cNvGrpSpPr/>
            <p:nvPr/>
          </p:nvGrpSpPr>
          <p:grpSpPr>
            <a:xfrm>
              <a:off x="703287" y="1889895"/>
              <a:ext cx="4615362" cy="2936321"/>
              <a:chOff x="693041" y="3753349"/>
              <a:chExt cx="4615362" cy="2936321"/>
            </a:xfrm>
          </p:grpSpPr>
          <p:pic>
            <p:nvPicPr>
              <p:cNvPr id="21" name="図 20">
                <a:extLst>
                  <a:ext uri="{FF2B5EF4-FFF2-40B4-BE49-F238E27FC236}">
                    <a16:creationId xmlns:a16="http://schemas.microsoft.com/office/drawing/2014/main" id="{519D0DDF-0693-FE95-B424-5DF399892765}"/>
                  </a:ext>
                </a:extLst>
              </p:cNvPr>
              <p:cNvPicPr>
                <a:picLocks noChangeAspect="1"/>
              </p:cNvPicPr>
              <p:nvPr/>
            </p:nvPicPr>
            <p:blipFill rotWithShape="1">
              <a:blip r:embed="rId4">
                <a:extLst>
                  <a:ext uri="{28A0092B-C50C-407E-A947-70E740481C1C}">
                    <a14:useLocalDpi xmlns:a14="http://schemas.microsoft.com/office/drawing/2010/main" val="0"/>
                  </a:ext>
                </a:extLst>
              </a:blip>
              <a:srcRect l="6073" b="31304"/>
              <a:stretch/>
            </p:blipFill>
            <p:spPr>
              <a:xfrm>
                <a:off x="693041" y="3753349"/>
                <a:ext cx="4615362" cy="2250380"/>
              </a:xfrm>
              <a:prstGeom prst="rect">
                <a:avLst/>
              </a:prstGeom>
            </p:spPr>
          </p:pic>
          <p:sp>
            <p:nvSpPr>
              <p:cNvPr id="22" name="楕円 21">
                <a:extLst>
                  <a:ext uri="{FF2B5EF4-FFF2-40B4-BE49-F238E27FC236}">
                    <a16:creationId xmlns:a16="http://schemas.microsoft.com/office/drawing/2014/main" id="{514689CF-D044-64A0-23AD-8E9D1284E3E6}"/>
                  </a:ext>
                </a:extLst>
              </p:cNvPr>
              <p:cNvSpPr/>
              <p:nvPr/>
            </p:nvSpPr>
            <p:spPr>
              <a:xfrm>
                <a:off x="2608447" y="5281402"/>
                <a:ext cx="2509056" cy="560413"/>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7A3C8857-2042-5516-5A43-2A001EC727A4}"/>
                  </a:ext>
                </a:extLst>
              </p:cNvPr>
              <p:cNvGrpSpPr/>
              <p:nvPr/>
            </p:nvGrpSpPr>
            <p:grpSpPr>
              <a:xfrm>
                <a:off x="1427246" y="5990016"/>
                <a:ext cx="3590014" cy="699654"/>
                <a:chOff x="1427246" y="5990016"/>
                <a:chExt cx="3590014" cy="699654"/>
              </a:xfrm>
            </p:grpSpPr>
            <p:sp>
              <p:nvSpPr>
                <p:cNvPr id="20" name="テキスト ボックス 19">
                  <a:extLst>
                    <a:ext uri="{FF2B5EF4-FFF2-40B4-BE49-F238E27FC236}">
                      <a16:creationId xmlns:a16="http://schemas.microsoft.com/office/drawing/2014/main" id="{3BC84C70-05E4-902C-6598-CC454745C3AB}"/>
                    </a:ext>
                  </a:extLst>
                </p:cNvPr>
                <p:cNvSpPr txBox="1"/>
                <p:nvPr/>
              </p:nvSpPr>
              <p:spPr>
                <a:xfrm>
                  <a:off x="1427246" y="5990016"/>
                  <a:ext cx="353943" cy="457200"/>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喜び</a:t>
                  </a:r>
                </a:p>
              </p:txBody>
            </p:sp>
            <p:sp>
              <p:nvSpPr>
                <p:cNvPr id="24" name="テキスト ボックス 23">
                  <a:extLst>
                    <a:ext uri="{FF2B5EF4-FFF2-40B4-BE49-F238E27FC236}">
                      <a16:creationId xmlns:a16="http://schemas.microsoft.com/office/drawing/2014/main" id="{3B92FD2A-157C-25FE-E0E9-0059F1D31928}"/>
                    </a:ext>
                  </a:extLst>
                </p:cNvPr>
                <p:cNvSpPr txBox="1"/>
                <p:nvPr/>
              </p:nvSpPr>
              <p:spPr>
                <a:xfrm>
                  <a:off x="2808206" y="5990016"/>
                  <a:ext cx="353943" cy="477178"/>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驚き</a:t>
                  </a:r>
                </a:p>
              </p:txBody>
            </p:sp>
            <p:sp>
              <p:nvSpPr>
                <p:cNvPr id="25" name="テキスト ボックス 24">
                  <a:extLst>
                    <a:ext uri="{FF2B5EF4-FFF2-40B4-BE49-F238E27FC236}">
                      <a16:creationId xmlns:a16="http://schemas.microsoft.com/office/drawing/2014/main" id="{47E81402-4134-B8CF-5D37-141303337527}"/>
                    </a:ext>
                  </a:extLst>
                </p:cNvPr>
                <p:cNvSpPr txBox="1"/>
                <p:nvPr/>
              </p:nvSpPr>
              <p:spPr>
                <a:xfrm>
                  <a:off x="2351579" y="5990016"/>
                  <a:ext cx="353943" cy="457200"/>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期待</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26" name="テキスト ボックス 25">
                  <a:extLst>
                    <a:ext uri="{FF2B5EF4-FFF2-40B4-BE49-F238E27FC236}">
                      <a16:creationId xmlns:a16="http://schemas.microsoft.com/office/drawing/2014/main" id="{D340E234-4016-802B-8B50-649FA4ADDC65}"/>
                    </a:ext>
                  </a:extLst>
                </p:cNvPr>
                <p:cNvSpPr txBox="1"/>
                <p:nvPr/>
              </p:nvSpPr>
              <p:spPr>
                <a:xfrm>
                  <a:off x="1876502" y="5990016"/>
                  <a:ext cx="353943" cy="699654"/>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悲しみ</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27" name="テキスト ボックス 26">
                  <a:extLst>
                    <a:ext uri="{FF2B5EF4-FFF2-40B4-BE49-F238E27FC236}">
                      <a16:creationId xmlns:a16="http://schemas.microsoft.com/office/drawing/2014/main" id="{3466CD47-1F55-5D94-CA82-B1CDF54093A3}"/>
                    </a:ext>
                  </a:extLst>
                </p:cNvPr>
                <p:cNvSpPr txBox="1"/>
                <p:nvPr/>
              </p:nvSpPr>
              <p:spPr>
                <a:xfrm>
                  <a:off x="3272348" y="5990016"/>
                  <a:ext cx="353943" cy="457200"/>
                </a:xfrm>
                <a:prstGeom prst="rect">
                  <a:avLst/>
                </a:prstGeom>
                <a:noFill/>
              </p:spPr>
              <p:txBody>
                <a:bodyPr vert="eaVert" wrap="square" rtlCol="0">
                  <a:spAutoFit/>
                </a:bodyPr>
                <a:lstStyle/>
                <a:p>
                  <a:r>
                    <a:rPr kumimoji="1" lang="ja-JP" altLang="en-US" sz="1100" dirty="0">
                      <a:latin typeface="ＭＳ ゴシック" panose="020B0609070205080204" pitchFamily="49" charset="-128"/>
                      <a:ea typeface="ＭＳ ゴシック" panose="020B0609070205080204" pitchFamily="49" charset="-128"/>
                    </a:rPr>
                    <a:t>怒り</a:t>
                  </a:r>
                </a:p>
              </p:txBody>
            </p:sp>
            <p:sp>
              <p:nvSpPr>
                <p:cNvPr id="28" name="テキスト ボックス 27">
                  <a:extLst>
                    <a:ext uri="{FF2B5EF4-FFF2-40B4-BE49-F238E27FC236}">
                      <a16:creationId xmlns:a16="http://schemas.microsoft.com/office/drawing/2014/main" id="{7AD1D326-2720-E656-0AE6-F66AB01D3BC9}"/>
                    </a:ext>
                  </a:extLst>
                </p:cNvPr>
                <p:cNvSpPr txBox="1"/>
                <p:nvPr/>
              </p:nvSpPr>
              <p:spPr>
                <a:xfrm>
                  <a:off x="3736490" y="5990016"/>
                  <a:ext cx="353943" cy="457200"/>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恐れ</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29" name="テキスト ボックス 28">
                  <a:extLst>
                    <a:ext uri="{FF2B5EF4-FFF2-40B4-BE49-F238E27FC236}">
                      <a16:creationId xmlns:a16="http://schemas.microsoft.com/office/drawing/2014/main" id="{1188DEC1-ED29-B02E-D559-64C9D82009A0}"/>
                    </a:ext>
                  </a:extLst>
                </p:cNvPr>
                <p:cNvSpPr txBox="1"/>
                <p:nvPr/>
              </p:nvSpPr>
              <p:spPr>
                <a:xfrm>
                  <a:off x="4206690" y="5990016"/>
                  <a:ext cx="353943" cy="457200"/>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嫌悪</a:t>
                  </a:r>
                  <a:endParaRPr kumimoji="1" lang="ja-JP" altLang="en-US" sz="1100" dirty="0">
                    <a:latin typeface="ＭＳ ゴシック" panose="020B0609070205080204" pitchFamily="49" charset="-128"/>
                    <a:ea typeface="ＭＳ ゴシック" panose="020B0609070205080204" pitchFamily="49" charset="-128"/>
                  </a:endParaRPr>
                </a:p>
              </p:txBody>
            </p:sp>
            <p:sp>
              <p:nvSpPr>
                <p:cNvPr id="30" name="テキスト ボックス 29">
                  <a:extLst>
                    <a:ext uri="{FF2B5EF4-FFF2-40B4-BE49-F238E27FC236}">
                      <a16:creationId xmlns:a16="http://schemas.microsoft.com/office/drawing/2014/main" id="{8EBAB1FF-F96A-32AA-9C3B-9B0704129A3C}"/>
                    </a:ext>
                  </a:extLst>
                </p:cNvPr>
                <p:cNvSpPr txBox="1"/>
                <p:nvPr/>
              </p:nvSpPr>
              <p:spPr>
                <a:xfrm>
                  <a:off x="4663317" y="5990016"/>
                  <a:ext cx="353943" cy="457200"/>
                </a:xfrm>
                <a:prstGeom prst="rect">
                  <a:avLst/>
                </a:prstGeom>
                <a:noFill/>
              </p:spPr>
              <p:txBody>
                <a:bodyPr vert="eaVert" wrap="square" rtlCol="0">
                  <a:spAutoFit/>
                </a:bodyPr>
                <a:lstStyle/>
                <a:p>
                  <a:r>
                    <a:rPr lang="ja-JP" altLang="en-US" sz="1100" dirty="0">
                      <a:latin typeface="ＭＳ ゴシック" panose="020B0609070205080204" pitchFamily="49" charset="-128"/>
                      <a:ea typeface="ＭＳ ゴシック" panose="020B0609070205080204" pitchFamily="49" charset="-128"/>
                    </a:rPr>
                    <a:t>信頼</a:t>
                  </a:r>
                  <a:endParaRPr kumimoji="1" lang="ja-JP" altLang="en-US" sz="1100" dirty="0">
                    <a:latin typeface="ＭＳ ゴシック" panose="020B0609070205080204" pitchFamily="49" charset="-128"/>
                    <a:ea typeface="ＭＳ ゴシック" panose="020B0609070205080204" pitchFamily="49" charset="-128"/>
                  </a:endParaRPr>
                </a:p>
              </p:txBody>
            </p:sp>
          </p:grpSp>
        </p:grpSp>
        <p:sp>
          <p:nvSpPr>
            <p:cNvPr id="36" name="テキスト ボックス 35">
              <a:extLst>
                <a:ext uri="{FF2B5EF4-FFF2-40B4-BE49-F238E27FC236}">
                  <a16:creationId xmlns:a16="http://schemas.microsoft.com/office/drawing/2014/main" id="{979FF19E-F4D1-C501-C9B0-E0BFEB6938DB}"/>
                </a:ext>
              </a:extLst>
            </p:cNvPr>
            <p:cNvSpPr txBox="1"/>
            <p:nvPr/>
          </p:nvSpPr>
          <p:spPr>
            <a:xfrm>
              <a:off x="824229" y="1471360"/>
              <a:ext cx="4203277" cy="461665"/>
            </a:xfrm>
            <a:prstGeom prst="rect">
              <a:avLst/>
            </a:prstGeom>
            <a:solidFill>
              <a:schemeClr val="bg1"/>
            </a:solidFill>
          </p:spPr>
          <p:txBody>
            <a:bodyPr wrap="square">
              <a:spAutoFit/>
            </a:bodyPr>
            <a:lstStyle/>
            <a:p>
              <a:pPr algn="ctr"/>
              <a:r>
                <a:rPr lang="ja-JP" altLang="en-US" sz="2400" dirty="0">
                  <a:latin typeface="ＭＳ ゴシック" panose="020B0609070205080204" pitchFamily="49" charset="-128"/>
                  <a:ea typeface="ＭＳ ゴシック" panose="020B0609070205080204" pitchFamily="49" charset="-128"/>
                </a:rPr>
                <a:t>感情ラベル正例負例の分布</a:t>
              </a:r>
              <a:endParaRPr lang="en-US" altLang="ja-JP" sz="2400" dirty="0">
                <a:latin typeface="ＭＳ ゴシック" panose="020B0609070205080204" pitchFamily="49" charset="-128"/>
                <a:ea typeface="ＭＳ ゴシック" panose="020B0609070205080204" pitchFamily="49" charset="-128"/>
              </a:endParaRPr>
            </a:p>
          </p:txBody>
        </p:sp>
      </p:grpSp>
      <p:sp>
        <p:nvSpPr>
          <p:cNvPr id="16" name="テキスト ボックス 15">
            <a:extLst>
              <a:ext uri="{FF2B5EF4-FFF2-40B4-BE49-F238E27FC236}">
                <a16:creationId xmlns:a16="http://schemas.microsoft.com/office/drawing/2014/main" id="{8EF8D7CB-8834-98A3-693D-B9C7BFBE0FA2}"/>
              </a:ext>
            </a:extLst>
          </p:cNvPr>
          <p:cNvSpPr txBox="1"/>
          <p:nvPr/>
        </p:nvSpPr>
        <p:spPr>
          <a:xfrm>
            <a:off x="5748467" y="2413294"/>
            <a:ext cx="6017402"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正例の割合を利用し，損失関数に重みづけ</a:t>
            </a:r>
            <a:endParaRPr lang="en-US" altLang="ja-JP" sz="2400" dirty="0">
              <a:latin typeface="ＭＳ ゴシック" panose="020B0609070205080204" pitchFamily="49" charset="-128"/>
              <a:ea typeface="ＭＳ ゴシック" panose="020B0609070205080204" pitchFamily="49" charset="-128"/>
            </a:endParaRPr>
          </a:p>
        </p:txBody>
      </p:sp>
      <p:sp>
        <p:nvSpPr>
          <p:cNvPr id="35" name="円弧 34">
            <a:extLst>
              <a:ext uri="{FF2B5EF4-FFF2-40B4-BE49-F238E27FC236}">
                <a16:creationId xmlns:a16="http://schemas.microsoft.com/office/drawing/2014/main" id="{AB0CD716-5DEB-0652-F50B-14CA0195B52F}"/>
              </a:ext>
            </a:extLst>
          </p:cNvPr>
          <p:cNvSpPr/>
          <p:nvPr/>
        </p:nvSpPr>
        <p:spPr>
          <a:xfrm rot="17096265">
            <a:off x="4834533" y="1992356"/>
            <a:ext cx="2511915" cy="1929996"/>
          </a:xfrm>
          <a:prstGeom prst="arc">
            <a:avLst>
              <a:gd name="adj1" fmla="val 16200000"/>
              <a:gd name="adj2" fmla="val 21564085"/>
            </a:avLst>
          </a:prstGeom>
          <a:ln w="3492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51" name="グループ化 50">
            <a:extLst>
              <a:ext uri="{FF2B5EF4-FFF2-40B4-BE49-F238E27FC236}">
                <a16:creationId xmlns:a16="http://schemas.microsoft.com/office/drawing/2014/main" id="{2D82CE7A-EAE0-9947-65FE-FF02DA2E91C0}"/>
              </a:ext>
            </a:extLst>
          </p:cNvPr>
          <p:cNvGrpSpPr/>
          <p:nvPr/>
        </p:nvGrpSpPr>
        <p:grpSpPr>
          <a:xfrm>
            <a:off x="5956928" y="2928010"/>
            <a:ext cx="5396585" cy="1447907"/>
            <a:chOff x="5922503" y="2955008"/>
            <a:chExt cx="5396585" cy="1447907"/>
          </a:xfrm>
        </p:grpSpPr>
        <p:sp>
          <p:nvSpPr>
            <p:cNvPr id="48" name="四角形: 角を丸くする 47">
              <a:extLst>
                <a:ext uri="{FF2B5EF4-FFF2-40B4-BE49-F238E27FC236}">
                  <a16:creationId xmlns:a16="http://schemas.microsoft.com/office/drawing/2014/main" id="{74CEE518-3E2A-527F-CA63-91E821FF3AA0}"/>
                </a:ext>
              </a:extLst>
            </p:cNvPr>
            <p:cNvSpPr/>
            <p:nvPr/>
          </p:nvSpPr>
          <p:spPr>
            <a:xfrm>
              <a:off x="5922503" y="2969675"/>
              <a:ext cx="5396585" cy="143324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AF5184E-D696-BBAD-7A75-6D803FD41DBE}"/>
                    </a:ext>
                  </a:extLst>
                </p:cNvPr>
                <p:cNvSpPr txBox="1"/>
                <p:nvPr/>
              </p:nvSpPr>
              <p:spPr>
                <a:xfrm>
                  <a:off x="8436869" y="3479211"/>
                  <a:ext cx="2649500"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ea typeface="ＭＳ ゴシック" panose="020B0609070205080204" pitchFamily="49" charset="-128"/>
                          </a:rPr>
                          <m:t>重み</m:t>
                        </m:r>
                        <m:r>
                          <a:rPr lang="en-US" altLang="ja-JP" sz="2400" i="1" smtClean="0">
                            <a:latin typeface="Cambria Math" panose="02040503050406030204" pitchFamily="18" charset="0"/>
                            <a:ea typeface="Cambria Math" panose="02040503050406030204" pitchFamily="18" charset="0"/>
                          </a:rPr>
                          <m:t>=</m:t>
                        </m:r>
                        <m:f>
                          <m:fPr>
                            <m:ctrlPr>
                              <a:rPr lang="en-US" altLang="ja-JP" sz="2400" i="1" smtClean="0">
                                <a:latin typeface="Cambria Math" panose="02040503050406030204" pitchFamily="18" charset="0"/>
                                <a:ea typeface="ＭＳ ゴシック" panose="020B0609070205080204" pitchFamily="49" charset="-128"/>
                              </a:rPr>
                            </m:ctrlPr>
                          </m:fPr>
                          <m:num>
                            <m:r>
                              <a:rPr lang="en-US" altLang="ja-JP" sz="2400" i="1">
                                <a:latin typeface="Cambria Math" panose="02040503050406030204" pitchFamily="18" charset="0"/>
                                <a:ea typeface="ＭＳ ゴシック" panose="020B0609070205080204" pitchFamily="49" charset="-128"/>
                              </a:rPr>
                              <m:t>300</m:t>
                            </m:r>
                          </m:num>
                          <m:den>
                            <m:r>
                              <a:rPr lang="en-US" altLang="ja-JP" sz="2400" i="1">
                                <a:latin typeface="Cambria Math" panose="02040503050406030204" pitchFamily="18" charset="0"/>
                                <a:ea typeface="ＭＳ ゴシック" panose="020B0609070205080204" pitchFamily="49" charset="-128"/>
                              </a:rPr>
                              <m:t>100</m:t>
                            </m:r>
                          </m:den>
                        </m:f>
                      </m:oMath>
                    </m:oMathPara>
                  </a14:m>
                  <a:endParaRPr lang="en-US" altLang="ja-JP" sz="2400" dirty="0">
                    <a:latin typeface="ＭＳ ゴシック" panose="020B0609070205080204" pitchFamily="49" charset="-128"/>
                    <a:ea typeface="ＭＳ ゴシック" panose="020B0609070205080204" pitchFamily="49" charset="-128"/>
                  </a:endParaRPr>
                </a:p>
              </p:txBody>
            </p:sp>
          </mc:Choice>
          <mc:Fallback xmlns="">
            <p:sp>
              <p:nvSpPr>
                <p:cNvPr id="40" name="テキスト ボックス 39">
                  <a:extLst>
                    <a:ext uri="{FF2B5EF4-FFF2-40B4-BE49-F238E27FC236}">
                      <a16:creationId xmlns:a16="http://schemas.microsoft.com/office/drawing/2014/main" id="{3AF5184E-D696-BBAD-7A75-6D803FD41DBE}"/>
                    </a:ext>
                  </a:extLst>
                </p:cNvPr>
                <p:cNvSpPr txBox="1">
                  <a:spLocks noRot="1" noChangeAspect="1" noMove="1" noResize="1" noEditPoints="1" noAdjustHandles="1" noChangeArrowheads="1" noChangeShapeType="1" noTextEdit="1"/>
                </p:cNvSpPr>
                <p:nvPr/>
              </p:nvSpPr>
              <p:spPr>
                <a:xfrm>
                  <a:off x="8436869" y="3479211"/>
                  <a:ext cx="2649500" cy="786177"/>
                </a:xfrm>
                <a:prstGeom prst="rect">
                  <a:avLst/>
                </a:prstGeom>
                <a:blipFill>
                  <a:blip r:embed="rId5"/>
                  <a:stretch>
                    <a:fillRect/>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A5125C19-7DB9-A96C-3464-7CF96C2ECDEF}"/>
                </a:ext>
              </a:extLst>
            </p:cNvPr>
            <p:cNvGrpSpPr/>
            <p:nvPr/>
          </p:nvGrpSpPr>
          <p:grpSpPr>
            <a:xfrm>
              <a:off x="6092795" y="2955008"/>
              <a:ext cx="2664373" cy="1398875"/>
              <a:chOff x="6568298" y="3054042"/>
              <a:chExt cx="2664373" cy="1398875"/>
            </a:xfrm>
          </p:grpSpPr>
          <p:sp>
            <p:nvSpPr>
              <p:cNvPr id="43" name="テキスト ボックス 42">
                <a:extLst>
                  <a:ext uri="{FF2B5EF4-FFF2-40B4-BE49-F238E27FC236}">
                    <a16:creationId xmlns:a16="http://schemas.microsoft.com/office/drawing/2014/main" id="{BCFC8673-732D-F5FF-70C2-CFB8A330D015}"/>
                  </a:ext>
                </a:extLst>
              </p:cNvPr>
              <p:cNvSpPr txBox="1"/>
              <p:nvPr/>
            </p:nvSpPr>
            <p:spPr>
              <a:xfrm>
                <a:off x="7311474" y="3054042"/>
                <a:ext cx="1710616"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あるラベル</a:t>
                </a:r>
                <a:endParaRPr lang="en-US" altLang="ja-JP" sz="2400" dirty="0">
                  <a:latin typeface="ＭＳ ゴシック" panose="020B0609070205080204" pitchFamily="49" charset="-128"/>
                  <a:ea typeface="ＭＳ ゴシック" panose="020B0609070205080204" pitchFamily="49" charset="-128"/>
                </a:endParaRPr>
              </a:p>
            </p:txBody>
          </p:sp>
          <p:grpSp>
            <p:nvGrpSpPr>
              <p:cNvPr id="45" name="グループ化 44">
                <a:extLst>
                  <a:ext uri="{FF2B5EF4-FFF2-40B4-BE49-F238E27FC236}">
                    <a16:creationId xmlns:a16="http://schemas.microsoft.com/office/drawing/2014/main" id="{E22015C2-E59C-80EC-2DE6-9A1866311ADC}"/>
                  </a:ext>
                </a:extLst>
              </p:cNvPr>
              <p:cNvGrpSpPr/>
              <p:nvPr/>
            </p:nvGrpSpPr>
            <p:grpSpPr>
              <a:xfrm>
                <a:off x="6568298" y="3066989"/>
                <a:ext cx="2664373" cy="1385928"/>
                <a:chOff x="6538593" y="3067746"/>
                <a:chExt cx="2664373" cy="1309815"/>
              </a:xfrm>
            </p:grpSpPr>
            <p:grpSp>
              <p:nvGrpSpPr>
                <p:cNvPr id="42" name="グループ化 41">
                  <a:extLst>
                    <a:ext uri="{FF2B5EF4-FFF2-40B4-BE49-F238E27FC236}">
                      <a16:creationId xmlns:a16="http://schemas.microsoft.com/office/drawing/2014/main" id="{58B75DD2-9BA2-BC91-B5B2-ABB452553F87}"/>
                    </a:ext>
                  </a:extLst>
                </p:cNvPr>
                <p:cNvGrpSpPr/>
                <p:nvPr/>
              </p:nvGrpSpPr>
              <p:grpSpPr>
                <a:xfrm>
                  <a:off x="6538593" y="3067746"/>
                  <a:ext cx="2664373" cy="1309815"/>
                  <a:chOff x="6397668" y="3078404"/>
                  <a:chExt cx="2664373" cy="910410"/>
                </a:xfrm>
              </p:grpSpPr>
              <p:sp>
                <p:nvSpPr>
                  <p:cNvPr id="19" name="テキスト ボックス 18">
                    <a:extLst>
                      <a:ext uri="{FF2B5EF4-FFF2-40B4-BE49-F238E27FC236}">
                        <a16:creationId xmlns:a16="http://schemas.microsoft.com/office/drawing/2014/main" id="{5FEB279D-D228-0496-1E7A-327CEE28322E}"/>
                      </a:ext>
                    </a:extLst>
                  </p:cNvPr>
                  <p:cNvSpPr txBox="1"/>
                  <p:nvPr/>
                </p:nvSpPr>
                <p:spPr>
                  <a:xfrm>
                    <a:off x="7041779" y="3667925"/>
                    <a:ext cx="2020262" cy="320889"/>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負例：</a:t>
                    </a:r>
                    <a:r>
                      <a:rPr lang="en-US" altLang="ja-JP" sz="2400" dirty="0">
                        <a:latin typeface="ＭＳ ゴシック" panose="020B0609070205080204" pitchFamily="49" charset="-128"/>
                        <a:ea typeface="ＭＳ ゴシック" panose="020B0609070205080204" pitchFamily="49" charset="-128"/>
                      </a:rPr>
                      <a:t>300</a:t>
                    </a:r>
                    <a:r>
                      <a:rPr lang="ja-JP" altLang="en-US" sz="2400" dirty="0">
                        <a:latin typeface="ＭＳ ゴシック" panose="020B0609070205080204" pitchFamily="49" charset="-128"/>
                        <a:ea typeface="ＭＳ ゴシック" panose="020B0609070205080204" pitchFamily="49" charset="-128"/>
                      </a:rPr>
                      <a:t>件</a:t>
                    </a:r>
                    <a:endParaRPr lang="en-US" altLang="ja-JP" sz="2400" dirty="0">
                      <a:latin typeface="ＭＳ ゴシック" panose="020B0609070205080204" pitchFamily="49" charset="-128"/>
                      <a:ea typeface="ＭＳ ゴシック" panose="020B0609070205080204" pitchFamily="49" charset="-128"/>
                    </a:endParaRPr>
                  </a:p>
                </p:txBody>
              </p:sp>
              <p:sp>
                <p:nvSpPr>
                  <p:cNvPr id="41" name="テキスト ボックス 40">
                    <a:extLst>
                      <a:ext uri="{FF2B5EF4-FFF2-40B4-BE49-F238E27FC236}">
                        <a16:creationId xmlns:a16="http://schemas.microsoft.com/office/drawing/2014/main" id="{9F385396-4DE7-F356-28DD-226F28CA7CF5}"/>
                      </a:ext>
                    </a:extLst>
                  </p:cNvPr>
                  <p:cNvSpPr txBox="1"/>
                  <p:nvPr/>
                </p:nvSpPr>
                <p:spPr>
                  <a:xfrm>
                    <a:off x="6397668" y="3078404"/>
                    <a:ext cx="654753" cy="303266"/>
                  </a:xfrm>
                  <a:prstGeom prst="rect">
                    <a:avLst/>
                  </a:prstGeom>
                  <a:noFill/>
                </p:spPr>
                <p:txBody>
                  <a:bodyPr wrap="square">
                    <a:spAutoFit/>
                  </a:bodyPr>
                  <a:lstStyle/>
                  <a:p>
                    <a:r>
                      <a:rPr lang="en-US" altLang="ja-JP" sz="2400" dirty="0">
                        <a:latin typeface="ＭＳ ゴシック" panose="020B0609070205080204" pitchFamily="49" charset="-128"/>
                        <a:ea typeface="ＭＳ ゴシック" panose="020B0609070205080204" pitchFamily="49" charset="-128"/>
                      </a:rPr>
                      <a:t>ex)</a:t>
                    </a:r>
                  </a:p>
                </p:txBody>
              </p:sp>
            </p:grpSp>
            <p:sp>
              <p:nvSpPr>
                <p:cNvPr id="44" name="テキスト ボックス 43">
                  <a:extLst>
                    <a:ext uri="{FF2B5EF4-FFF2-40B4-BE49-F238E27FC236}">
                      <a16:creationId xmlns:a16="http://schemas.microsoft.com/office/drawing/2014/main" id="{4E104537-5FA5-6694-C5E3-50EF18559C2B}"/>
                    </a:ext>
                  </a:extLst>
                </p:cNvPr>
                <p:cNvSpPr txBox="1"/>
                <p:nvPr/>
              </p:nvSpPr>
              <p:spPr>
                <a:xfrm>
                  <a:off x="7180307" y="3498351"/>
                  <a:ext cx="2020262" cy="461665"/>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正例：</a:t>
                  </a:r>
                  <a:r>
                    <a:rPr lang="en-US" altLang="ja-JP" sz="2400" dirty="0">
                      <a:latin typeface="ＭＳ ゴシック" panose="020B0609070205080204" pitchFamily="49" charset="-128"/>
                      <a:ea typeface="ＭＳ ゴシック" panose="020B0609070205080204" pitchFamily="49" charset="-128"/>
                    </a:rPr>
                    <a:t>100</a:t>
                  </a:r>
                  <a:r>
                    <a:rPr lang="ja-JP" altLang="en-US" sz="2400" dirty="0">
                      <a:latin typeface="ＭＳ ゴシック" panose="020B0609070205080204" pitchFamily="49" charset="-128"/>
                      <a:ea typeface="ＭＳ ゴシック" panose="020B0609070205080204" pitchFamily="49" charset="-128"/>
                    </a:rPr>
                    <a:t>件　</a:t>
                  </a:r>
                  <a:endParaRPr lang="en-US" altLang="ja-JP" sz="2400" dirty="0">
                    <a:latin typeface="ＭＳ ゴシック" panose="020B0609070205080204" pitchFamily="49" charset="-128"/>
                    <a:ea typeface="ＭＳ ゴシック" panose="020B0609070205080204" pitchFamily="49" charset="-128"/>
                  </a:endParaRPr>
                </a:p>
              </p:txBody>
            </p:sp>
          </p:grpSp>
        </p:grpSp>
        <p:sp>
          <p:nvSpPr>
            <p:cNvPr id="49" name="大かっこ 48">
              <a:extLst>
                <a:ext uri="{FF2B5EF4-FFF2-40B4-BE49-F238E27FC236}">
                  <a16:creationId xmlns:a16="http://schemas.microsoft.com/office/drawing/2014/main" id="{6C2C66BE-8064-039C-9470-8DA970124991}"/>
                </a:ext>
              </a:extLst>
            </p:cNvPr>
            <p:cNvSpPr/>
            <p:nvPr/>
          </p:nvSpPr>
          <p:spPr>
            <a:xfrm>
              <a:off x="6502027" y="3419874"/>
              <a:ext cx="4640932" cy="934009"/>
            </a:xfrm>
            <a:prstGeom prst="bracketPair">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57768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id="{48554862-FABC-6A4C-7F1F-C8B3F536AA5B}"/>
              </a:ext>
            </a:extLst>
          </p:cNvPr>
          <p:cNvSpPr/>
          <p:nvPr/>
        </p:nvSpPr>
        <p:spPr>
          <a:xfrm>
            <a:off x="477077" y="5192102"/>
            <a:ext cx="11011161" cy="1475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845498F-C796-063F-B694-6DDF8DA2FC7F}"/>
              </a:ext>
            </a:extLst>
          </p:cNvPr>
          <p:cNvSpPr/>
          <p:nvPr/>
        </p:nvSpPr>
        <p:spPr>
          <a:xfrm>
            <a:off x="0" y="0"/>
            <a:ext cx="12192000" cy="1270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AB033DD4-A92B-13AC-B04F-749ED62D5F2D}"/>
              </a:ext>
            </a:extLst>
          </p:cNvPr>
          <p:cNvSpPr txBox="1"/>
          <p:nvPr/>
        </p:nvSpPr>
        <p:spPr>
          <a:xfrm>
            <a:off x="200626" y="89758"/>
            <a:ext cx="5353151" cy="1015663"/>
          </a:xfrm>
          <a:prstGeom prst="rect">
            <a:avLst/>
          </a:prstGeom>
          <a:solidFill>
            <a:schemeClr val="bg1">
              <a:lumMod val="95000"/>
            </a:schemeClr>
          </a:solidFill>
        </p:spPr>
        <p:txBody>
          <a:bodyPr wrap="square" rtlCol="0">
            <a:spAutoFit/>
          </a:bodyPr>
          <a:lstStyle/>
          <a:p>
            <a:r>
              <a:rPr lang="ja-JP" altLang="en-US" sz="6000" b="1" dirty="0">
                <a:latin typeface="ＭＳ ゴシック" panose="020B0609070205080204" pitchFamily="49" charset="-128"/>
                <a:ea typeface="ＭＳ ゴシック" panose="020B0609070205080204" pitchFamily="49" charset="-128"/>
              </a:rPr>
              <a:t>対話行為分類</a:t>
            </a:r>
            <a:endParaRPr kumimoji="1" lang="ja-JP" altLang="en-US" sz="6000" b="1"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15CB55DC-787E-2D61-4E71-37F9C3924AFD}"/>
              </a:ext>
            </a:extLst>
          </p:cNvPr>
          <p:cNvSpPr txBox="1"/>
          <p:nvPr/>
        </p:nvSpPr>
        <p:spPr>
          <a:xfrm>
            <a:off x="402757" y="1294409"/>
            <a:ext cx="8914167" cy="461665"/>
          </a:xfrm>
          <a:prstGeom prst="rect">
            <a:avLst/>
          </a:prstGeom>
          <a:noFill/>
        </p:spPr>
        <p:txBody>
          <a:bodyPr wrap="square">
            <a:spAutoFit/>
          </a:bodyPr>
          <a:lstStyle/>
          <a:p>
            <a:r>
              <a:rPr lang="ja-JP" altLang="en-US" sz="2400" b="1" dirty="0">
                <a:latin typeface="ＭＳ ゴシック" panose="020B0609070205080204" pitchFamily="49" charset="-128"/>
                <a:ea typeface="ＭＳ ゴシック" panose="020B0609070205080204" pitchFamily="49" charset="-128"/>
              </a:rPr>
              <a:t>対話行為分類</a:t>
            </a:r>
            <a:r>
              <a:rPr lang="ja-JP" altLang="en-US" sz="2400" dirty="0">
                <a:latin typeface="ＭＳ ゴシック" panose="020B0609070205080204" pitchFamily="49" charset="-128"/>
                <a:ea typeface="ＭＳ ゴシック" panose="020B0609070205080204" pitchFamily="49" charset="-128"/>
              </a:rPr>
              <a:t>：対話文、応答文から応答文の対話行為を推定</a:t>
            </a:r>
          </a:p>
        </p:txBody>
      </p:sp>
      <p:graphicFrame>
        <p:nvGraphicFramePr>
          <p:cNvPr id="5" name="表 12">
            <a:extLst>
              <a:ext uri="{FF2B5EF4-FFF2-40B4-BE49-F238E27FC236}">
                <a16:creationId xmlns:a16="http://schemas.microsoft.com/office/drawing/2014/main" id="{AD16EAA9-9B2A-8BC0-0446-E222CBAA58AA}"/>
              </a:ext>
            </a:extLst>
          </p:cNvPr>
          <p:cNvGraphicFramePr>
            <a:graphicFrameLocks noGrp="1"/>
          </p:cNvGraphicFramePr>
          <p:nvPr>
            <p:extLst>
              <p:ext uri="{D42A27DB-BD31-4B8C-83A1-F6EECF244321}">
                <p14:modId xmlns:p14="http://schemas.microsoft.com/office/powerpoint/2010/main" val="2740994257"/>
              </p:ext>
            </p:extLst>
          </p:nvPr>
        </p:nvGraphicFramePr>
        <p:xfrm>
          <a:off x="1379596" y="1999012"/>
          <a:ext cx="6599432" cy="1241892"/>
        </p:xfrm>
        <a:graphic>
          <a:graphicData uri="http://schemas.openxmlformats.org/drawingml/2006/table">
            <a:tbl>
              <a:tblPr firstRow="1" bandRow="1">
                <a:tableStyleId>{5C22544A-7EE6-4342-B048-85BDC9FD1C3A}</a:tableStyleId>
              </a:tblPr>
              <a:tblGrid>
                <a:gridCol w="3299716">
                  <a:extLst>
                    <a:ext uri="{9D8B030D-6E8A-4147-A177-3AD203B41FA5}">
                      <a16:colId xmlns:a16="http://schemas.microsoft.com/office/drawing/2014/main" val="2176485617"/>
                    </a:ext>
                  </a:extLst>
                </a:gridCol>
                <a:gridCol w="3299716">
                  <a:extLst>
                    <a:ext uri="{9D8B030D-6E8A-4147-A177-3AD203B41FA5}">
                      <a16:colId xmlns:a16="http://schemas.microsoft.com/office/drawing/2014/main" val="2089604933"/>
                    </a:ext>
                  </a:extLst>
                </a:gridCol>
              </a:tblGrid>
              <a:tr h="422826">
                <a:tc gridSpan="2">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入力</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25892506"/>
                  </a:ext>
                </a:extLst>
              </a:tr>
              <a:tr h="422826">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先行発話文</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応答文</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25056134"/>
                  </a:ext>
                </a:extLst>
              </a:tr>
              <a:tr h="310261">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今日は学校がしんどかった</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b="0" dirty="0">
                          <a:ln>
                            <a:noFill/>
                          </a:ln>
                          <a:solidFill>
                            <a:schemeClr val="tx1"/>
                          </a:solidFill>
                          <a:latin typeface="ＭＳ ゴシック" panose="020B0609070205080204" pitchFamily="49" charset="-128"/>
                          <a:ea typeface="ＭＳ ゴシック" panose="020B0609070205080204" pitchFamily="49" charset="-128"/>
                        </a:rPr>
                        <a:t>お疲れ様、よく頑張ったね</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125245"/>
                  </a:ext>
                </a:extLst>
              </a:tr>
            </a:tbl>
          </a:graphicData>
        </a:graphic>
      </p:graphicFrame>
      <p:graphicFrame>
        <p:nvGraphicFramePr>
          <p:cNvPr id="11" name="表 10">
            <a:extLst>
              <a:ext uri="{FF2B5EF4-FFF2-40B4-BE49-F238E27FC236}">
                <a16:creationId xmlns:a16="http://schemas.microsoft.com/office/drawing/2014/main" id="{28BEEA1C-6594-6682-0758-CAD3D7193243}"/>
              </a:ext>
            </a:extLst>
          </p:cNvPr>
          <p:cNvGraphicFramePr>
            <a:graphicFrameLocks noGrp="1"/>
          </p:cNvGraphicFramePr>
          <p:nvPr>
            <p:extLst>
              <p:ext uri="{D42A27DB-BD31-4B8C-83A1-F6EECF244321}">
                <p14:modId xmlns:p14="http://schemas.microsoft.com/office/powerpoint/2010/main" val="582762168"/>
              </p:ext>
            </p:extLst>
          </p:nvPr>
        </p:nvGraphicFramePr>
        <p:xfrm>
          <a:off x="1379596" y="3598936"/>
          <a:ext cx="9648000" cy="12744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3794242859"/>
                    </a:ext>
                  </a:extLst>
                </a:gridCol>
                <a:gridCol w="900000">
                  <a:extLst>
                    <a:ext uri="{9D8B030D-6E8A-4147-A177-3AD203B41FA5}">
                      <a16:colId xmlns:a16="http://schemas.microsoft.com/office/drawing/2014/main" val="3930006815"/>
                    </a:ext>
                  </a:extLst>
                </a:gridCol>
                <a:gridCol w="900000">
                  <a:extLst>
                    <a:ext uri="{9D8B030D-6E8A-4147-A177-3AD203B41FA5}">
                      <a16:colId xmlns:a16="http://schemas.microsoft.com/office/drawing/2014/main" val="778836798"/>
                    </a:ext>
                  </a:extLst>
                </a:gridCol>
                <a:gridCol w="1116000">
                  <a:extLst>
                    <a:ext uri="{9D8B030D-6E8A-4147-A177-3AD203B41FA5}">
                      <a16:colId xmlns:a16="http://schemas.microsoft.com/office/drawing/2014/main" val="2909975695"/>
                    </a:ext>
                  </a:extLst>
                </a:gridCol>
                <a:gridCol w="1116000">
                  <a:extLst>
                    <a:ext uri="{9D8B030D-6E8A-4147-A177-3AD203B41FA5}">
                      <a16:colId xmlns:a16="http://schemas.microsoft.com/office/drawing/2014/main" val="2701922869"/>
                    </a:ext>
                  </a:extLst>
                </a:gridCol>
                <a:gridCol w="900000">
                  <a:extLst>
                    <a:ext uri="{9D8B030D-6E8A-4147-A177-3AD203B41FA5}">
                      <a16:colId xmlns:a16="http://schemas.microsoft.com/office/drawing/2014/main" val="3135790239"/>
                    </a:ext>
                  </a:extLst>
                </a:gridCol>
                <a:gridCol w="1116000">
                  <a:extLst>
                    <a:ext uri="{9D8B030D-6E8A-4147-A177-3AD203B41FA5}">
                      <a16:colId xmlns:a16="http://schemas.microsoft.com/office/drawing/2014/main" val="492854744"/>
                    </a:ext>
                  </a:extLst>
                </a:gridCol>
                <a:gridCol w="900000">
                  <a:extLst>
                    <a:ext uri="{9D8B030D-6E8A-4147-A177-3AD203B41FA5}">
                      <a16:colId xmlns:a16="http://schemas.microsoft.com/office/drawing/2014/main" val="4114212493"/>
                    </a:ext>
                  </a:extLst>
                </a:gridCol>
                <a:gridCol w="900000">
                  <a:extLst>
                    <a:ext uri="{9D8B030D-6E8A-4147-A177-3AD203B41FA5}">
                      <a16:colId xmlns:a16="http://schemas.microsoft.com/office/drawing/2014/main" val="2830287027"/>
                    </a:ext>
                  </a:extLst>
                </a:gridCol>
                <a:gridCol w="900000">
                  <a:extLst>
                    <a:ext uri="{9D8B030D-6E8A-4147-A177-3AD203B41FA5}">
                      <a16:colId xmlns:a16="http://schemas.microsoft.com/office/drawing/2014/main" val="3049262579"/>
                    </a:ext>
                  </a:extLst>
                </a:gridCol>
              </a:tblGrid>
              <a:tr h="424800">
                <a:tc gridSpan="10">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出力</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001479349"/>
                  </a:ext>
                </a:extLst>
              </a:tr>
              <a:tr h="424800">
                <a:tc gridSpan="10">
                  <a:txBody>
                    <a:bodyPr/>
                    <a:lstStyle/>
                    <a:p>
                      <a:pPr algn="ctr"/>
                      <a:r>
                        <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rPr>
                        <a:t>応答文の対話行為</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sz="1800" b="1" dirty="0">
                        <a:ln>
                          <a:noFill/>
                        </a:ln>
                        <a:solidFill>
                          <a:schemeClr val="tx1"/>
                        </a:solidFill>
                        <a:latin typeface="ＭＳ ゴシック" panose="020B0609070205080204" pitchFamily="49" charset="-128"/>
                        <a:ea typeface="ＭＳ ゴシック" panose="020B0609070205080204" pitchFamily="49" charset="-128"/>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27537019"/>
                  </a:ext>
                </a:extLst>
              </a:tr>
              <a:tr h="424800">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質問</a:t>
                      </a:r>
                      <a:endPar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WH</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質問</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質問</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自己開示</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あいづち</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要求</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フィラー</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確認</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b="0" dirty="0">
                          <a:ln>
                            <a:noFill/>
                          </a:ln>
                          <a:solidFill>
                            <a:schemeClr val="tx1"/>
                          </a:solidFill>
                          <a:latin typeface="ＭＳ ゴシック" panose="020B0609070205080204" pitchFamily="49" charset="-128"/>
                          <a:ea typeface="ＭＳ ゴシック" panose="020B0609070205080204" pitchFamily="49" charset="-128"/>
                        </a:rPr>
                        <a:t>YN</a:t>
                      </a: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応答</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b="0" dirty="0">
                          <a:ln>
                            <a:noFill/>
                          </a:ln>
                          <a:solidFill>
                            <a:schemeClr val="tx1"/>
                          </a:solidFill>
                          <a:latin typeface="ＭＳ ゴシック" panose="020B0609070205080204" pitchFamily="49" charset="-128"/>
                          <a:ea typeface="ＭＳ ゴシック" panose="020B0609070205080204" pitchFamily="49" charset="-128"/>
                        </a:rPr>
                        <a:t>共感</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2486606"/>
                  </a:ext>
                </a:extLst>
              </a:tr>
            </a:tbl>
          </a:graphicData>
        </a:graphic>
      </p:graphicFrame>
      <p:sp>
        <p:nvSpPr>
          <p:cNvPr id="19" name="四角形: 角を丸くする 18">
            <a:extLst>
              <a:ext uri="{FF2B5EF4-FFF2-40B4-BE49-F238E27FC236}">
                <a16:creationId xmlns:a16="http://schemas.microsoft.com/office/drawing/2014/main" id="{3610E9D7-0544-4737-1BE2-C6D47D46D24E}"/>
              </a:ext>
            </a:extLst>
          </p:cNvPr>
          <p:cNvSpPr/>
          <p:nvPr/>
        </p:nvSpPr>
        <p:spPr>
          <a:xfrm>
            <a:off x="402757" y="1814651"/>
            <a:ext cx="11085798" cy="3257650"/>
          </a:xfrm>
          <a:prstGeom prst="roundRect">
            <a:avLst/>
          </a:prstGeom>
          <a:noFill/>
          <a:ln w="38100">
            <a:solidFill>
              <a:srgbClr val="EEE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FEE6EF-D1BE-5E4E-719C-959B35224B4B}"/>
              </a:ext>
            </a:extLst>
          </p:cNvPr>
          <p:cNvSpPr txBox="1"/>
          <p:nvPr/>
        </p:nvSpPr>
        <p:spPr>
          <a:xfrm>
            <a:off x="648359" y="6667514"/>
            <a:ext cx="12460696" cy="230832"/>
          </a:xfrm>
          <a:prstGeom prst="rect">
            <a:avLst/>
          </a:prstGeom>
          <a:noFill/>
        </p:spPr>
        <p:txBody>
          <a:bodyPr wrap="square" rtlCol="0">
            <a:spAutoFit/>
          </a:bodyPr>
          <a:lstStyle/>
          <a:p>
            <a:r>
              <a:rPr kumimoji="1" lang="en-US" altLang="ja-JP" sz="900" dirty="0">
                <a:latin typeface="ＭＳ ゴシック" panose="020B0609070205080204" pitchFamily="49" charset="-128"/>
                <a:ea typeface="ＭＳ ゴシック" panose="020B0609070205080204" pitchFamily="49" charset="-128"/>
              </a:rPr>
              <a:t>[6]</a:t>
            </a:r>
            <a:r>
              <a:rPr lang="ja-JP" altLang="en-US" sz="900" dirty="0"/>
              <a:t> 福岡知隆</a:t>
            </a:r>
            <a:r>
              <a:rPr lang="en-US" altLang="ja-JP" sz="900" dirty="0"/>
              <a:t>, </a:t>
            </a:r>
            <a:r>
              <a:rPr lang="ja-JP" altLang="en-US" sz="900" dirty="0"/>
              <a:t>白井清昭：対話行為に固有の特徴を考慮した自由対話システムにおける対話行為推定</a:t>
            </a:r>
            <a:r>
              <a:rPr lang="en-US" altLang="ja-JP" sz="900" dirty="0"/>
              <a:t> </a:t>
            </a:r>
            <a:r>
              <a:rPr lang="ja-JP" altLang="en-US" sz="900" dirty="0"/>
              <a:t>自然言語処理</a:t>
            </a:r>
            <a:r>
              <a:rPr lang="en-US" altLang="ja-JP" sz="900" dirty="0"/>
              <a:t>, Vol. 24, No. 4, pp. 523–547 (2017)</a:t>
            </a:r>
            <a:endParaRPr kumimoji="1" lang="ja-JP" altLang="en-US" sz="900" dirty="0">
              <a:latin typeface="ＭＳ ゴシック" panose="020B0609070205080204" pitchFamily="49" charset="-128"/>
              <a:ea typeface="ＭＳ ゴシック" panose="020B0609070205080204" pitchFamily="49" charset="-128"/>
            </a:endParaRPr>
          </a:p>
        </p:txBody>
      </p:sp>
      <p:sp>
        <p:nvSpPr>
          <p:cNvPr id="6" name="スライド番号プレースホルダー 5">
            <a:extLst>
              <a:ext uri="{FF2B5EF4-FFF2-40B4-BE49-F238E27FC236}">
                <a16:creationId xmlns:a16="http://schemas.microsoft.com/office/drawing/2014/main" id="{73289977-535F-F354-22B8-1D9CA3E51706}"/>
              </a:ext>
            </a:extLst>
          </p:cNvPr>
          <p:cNvSpPr>
            <a:spLocks noGrp="1"/>
          </p:cNvSpPr>
          <p:nvPr>
            <p:ph type="sldNum" sz="quarter" idx="12"/>
          </p:nvPr>
        </p:nvSpPr>
        <p:spPr/>
        <p:txBody>
          <a:bodyPr/>
          <a:lstStyle/>
          <a:p>
            <a:fld id="{5B6C089B-A106-4657-A463-66A469B70B37}" type="slidenum">
              <a:rPr kumimoji="1" lang="ja-JP" altLang="en-US" smtClean="0"/>
              <a:t>9</a:t>
            </a:fld>
            <a:endParaRPr kumimoji="1" lang="ja-JP" altLang="en-US"/>
          </a:p>
        </p:txBody>
      </p:sp>
      <p:grpSp>
        <p:nvGrpSpPr>
          <p:cNvPr id="29" name="グループ化 28">
            <a:extLst>
              <a:ext uri="{FF2B5EF4-FFF2-40B4-BE49-F238E27FC236}">
                <a16:creationId xmlns:a16="http://schemas.microsoft.com/office/drawing/2014/main" id="{71732610-88FC-4E38-2E91-B511D9D925A3}"/>
              </a:ext>
            </a:extLst>
          </p:cNvPr>
          <p:cNvGrpSpPr/>
          <p:nvPr/>
        </p:nvGrpSpPr>
        <p:grpSpPr>
          <a:xfrm>
            <a:off x="7979028" y="2330854"/>
            <a:ext cx="2831382" cy="685525"/>
            <a:chOff x="7376199" y="3045141"/>
            <a:chExt cx="2831382" cy="685525"/>
          </a:xfrm>
        </p:grpSpPr>
        <p:grpSp>
          <p:nvGrpSpPr>
            <p:cNvPr id="21" name="グループ化 20">
              <a:extLst>
                <a:ext uri="{FF2B5EF4-FFF2-40B4-BE49-F238E27FC236}">
                  <a16:creationId xmlns:a16="http://schemas.microsoft.com/office/drawing/2014/main" id="{F6760FA5-A824-5020-7495-4C5DDB707384}"/>
                </a:ext>
              </a:extLst>
            </p:cNvPr>
            <p:cNvGrpSpPr/>
            <p:nvPr/>
          </p:nvGrpSpPr>
          <p:grpSpPr>
            <a:xfrm>
              <a:off x="7674615" y="3045141"/>
              <a:ext cx="2532966" cy="685525"/>
              <a:chOff x="7717199" y="2985213"/>
              <a:chExt cx="2532966" cy="685525"/>
            </a:xfrm>
          </p:grpSpPr>
          <p:sp>
            <p:nvSpPr>
              <p:cNvPr id="8" name="正方形/長方形 7">
                <a:extLst>
                  <a:ext uri="{FF2B5EF4-FFF2-40B4-BE49-F238E27FC236}">
                    <a16:creationId xmlns:a16="http://schemas.microsoft.com/office/drawing/2014/main" id="{E360AC3A-2E43-5901-6A90-2177911D3157}"/>
                  </a:ext>
                </a:extLst>
              </p:cNvPr>
              <p:cNvSpPr/>
              <p:nvPr/>
            </p:nvSpPr>
            <p:spPr>
              <a:xfrm>
                <a:off x="8050355" y="2985213"/>
                <a:ext cx="1866654" cy="685525"/>
              </a:xfrm>
              <a:prstGeom prst="rect">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DAB2F5E-0DBD-4227-141B-803BF5A109E9}"/>
                  </a:ext>
                </a:extLst>
              </p:cNvPr>
              <p:cNvSpPr txBox="1"/>
              <p:nvPr/>
            </p:nvSpPr>
            <p:spPr>
              <a:xfrm>
                <a:off x="7717199" y="3143309"/>
                <a:ext cx="2532966" cy="369332"/>
              </a:xfrm>
              <a:prstGeom prst="rect">
                <a:avLst/>
              </a:prstGeom>
              <a:noFill/>
            </p:spPr>
            <p:txBody>
              <a:bodyPr wrap="square" rtlCol="0">
                <a:spAutoFit/>
              </a:bodyPr>
              <a:lstStyle/>
              <a:p>
                <a:pPr algn="ctr"/>
                <a:r>
                  <a:rPr lang="ja-JP" altLang="en-US" b="1" dirty="0">
                    <a:latin typeface="ＭＳ ゴシック" panose="020B0609070205080204" pitchFamily="49" charset="-128"/>
                    <a:ea typeface="ＭＳ ゴシック" panose="020B0609070205080204" pitchFamily="49" charset="-128"/>
                  </a:rPr>
                  <a:t>対話行為分類器</a:t>
                </a:r>
                <a:endParaRPr lang="en-US" altLang="ja-JP" b="1" dirty="0">
                  <a:latin typeface="ＭＳ ゴシック" panose="020B0609070205080204" pitchFamily="49" charset="-128"/>
                  <a:ea typeface="ＭＳ ゴシック" panose="020B0609070205080204" pitchFamily="49" charset="-128"/>
                </a:endParaRPr>
              </a:p>
            </p:txBody>
          </p:sp>
        </p:grpSp>
        <p:cxnSp>
          <p:nvCxnSpPr>
            <p:cNvPr id="23" name="直線矢印コネクタ 22">
              <a:extLst>
                <a:ext uri="{FF2B5EF4-FFF2-40B4-BE49-F238E27FC236}">
                  <a16:creationId xmlns:a16="http://schemas.microsoft.com/office/drawing/2014/main" id="{6A1ED38D-FCEF-6004-D977-C688A5B63C06}"/>
                </a:ext>
              </a:extLst>
            </p:cNvPr>
            <p:cNvCxnSpPr>
              <a:cxnSpLocks/>
              <a:stCxn id="5" idx="3"/>
            </p:cNvCxnSpPr>
            <p:nvPr/>
          </p:nvCxnSpPr>
          <p:spPr>
            <a:xfrm>
              <a:off x="7376199" y="3341762"/>
              <a:ext cx="642289"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651D19CB-BC24-4143-6C07-06703D093B21}"/>
              </a:ext>
            </a:extLst>
          </p:cNvPr>
          <p:cNvGrpSpPr/>
          <p:nvPr/>
        </p:nvGrpSpPr>
        <p:grpSpPr>
          <a:xfrm>
            <a:off x="755115" y="2597064"/>
            <a:ext cx="10272481" cy="1576736"/>
            <a:chOff x="1886409" y="2645917"/>
            <a:chExt cx="8748461" cy="881723"/>
          </a:xfrm>
        </p:grpSpPr>
        <p:cxnSp>
          <p:nvCxnSpPr>
            <p:cNvPr id="40" name="直線矢印コネクタ 39">
              <a:extLst>
                <a:ext uri="{FF2B5EF4-FFF2-40B4-BE49-F238E27FC236}">
                  <a16:creationId xmlns:a16="http://schemas.microsoft.com/office/drawing/2014/main" id="{B8928467-1922-BC76-D86E-EBED51720A07}"/>
                </a:ext>
              </a:extLst>
            </p:cNvPr>
            <p:cNvCxnSpPr>
              <a:cxnSpLocks/>
            </p:cNvCxnSpPr>
            <p:nvPr/>
          </p:nvCxnSpPr>
          <p:spPr>
            <a:xfrm>
              <a:off x="10175303" y="2645917"/>
              <a:ext cx="459565"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26BCDC4-78FC-5385-4BD6-DA387C33CD2C}"/>
                </a:ext>
              </a:extLst>
            </p:cNvPr>
            <p:cNvCxnSpPr>
              <a:cxnSpLocks/>
            </p:cNvCxnSpPr>
            <p:nvPr/>
          </p:nvCxnSpPr>
          <p:spPr>
            <a:xfrm flipH="1">
              <a:off x="10634869" y="2645917"/>
              <a:ext cx="1" cy="459088"/>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0B874A86-5927-473B-17B7-C835CF07B2A9}"/>
                </a:ext>
              </a:extLst>
            </p:cNvPr>
            <p:cNvCxnSpPr>
              <a:cxnSpLocks/>
            </p:cNvCxnSpPr>
            <p:nvPr/>
          </p:nvCxnSpPr>
          <p:spPr>
            <a:xfrm>
              <a:off x="1886409" y="3105005"/>
              <a:ext cx="8748461" cy="0"/>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29F657E-7738-B5CC-CB00-51C9D4715213}"/>
                </a:ext>
              </a:extLst>
            </p:cNvPr>
            <p:cNvCxnSpPr>
              <a:cxnSpLocks/>
            </p:cNvCxnSpPr>
            <p:nvPr/>
          </p:nvCxnSpPr>
          <p:spPr>
            <a:xfrm>
              <a:off x="1891486" y="3105005"/>
              <a:ext cx="0" cy="422635"/>
            </a:xfrm>
            <a:prstGeom prst="straightConnector1">
              <a:avLst/>
            </a:prstGeom>
            <a:ln w="28575">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3A6F820-6952-CA88-9EA3-C2F9D3D049CB}"/>
                </a:ext>
              </a:extLst>
            </p:cNvPr>
            <p:cNvCxnSpPr>
              <a:cxnSpLocks/>
            </p:cNvCxnSpPr>
            <p:nvPr/>
          </p:nvCxnSpPr>
          <p:spPr>
            <a:xfrm>
              <a:off x="1886409" y="3527640"/>
              <a:ext cx="507893" cy="0"/>
            </a:xfrm>
            <a:prstGeom prst="straightConnector1">
              <a:avLst/>
            </a:prstGeom>
            <a:ln w="28575">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grpSp>
        <p:nvGrpSpPr>
          <p:cNvPr id="68" name="グループ化 67">
            <a:extLst>
              <a:ext uri="{FF2B5EF4-FFF2-40B4-BE49-F238E27FC236}">
                <a16:creationId xmlns:a16="http://schemas.microsoft.com/office/drawing/2014/main" id="{0A4B872B-1306-A954-E822-386640C8B6A7}"/>
              </a:ext>
            </a:extLst>
          </p:cNvPr>
          <p:cNvGrpSpPr/>
          <p:nvPr/>
        </p:nvGrpSpPr>
        <p:grpSpPr>
          <a:xfrm>
            <a:off x="594866" y="5242737"/>
            <a:ext cx="10424449" cy="1336598"/>
            <a:chOff x="594866" y="5242737"/>
            <a:chExt cx="10424449" cy="1336598"/>
          </a:xfrm>
        </p:grpSpPr>
        <p:grpSp>
          <p:nvGrpSpPr>
            <p:cNvPr id="20" name="グループ化 19">
              <a:extLst>
                <a:ext uri="{FF2B5EF4-FFF2-40B4-BE49-F238E27FC236}">
                  <a16:creationId xmlns:a16="http://schemas.microsoft.com/office/drawing/2014/main" id="{78AE0BD3-C3D5-763F-C533-82815FCA2894}"/>
                </a:ext>
              </a:extLst>
            </p:cNvPr>
            <p:cNvGrpSpPr/>
            <p:nvPr/>
          </p:nvGrpSpPr>
          <p:grpSpPr>
            <a:xfrm>
              <a:off x="594866" y="5242737"/>
              <a:ext cx="10424449" cy="1336598"/>
              <a:chOff x="812088" y="1891810"/>
              <a:chExt cx="10424449" cy="795677"/>
            </a:xfrm>
          </p:grpSpPr>
          <p:sp>
            <p:nvSpPr>
              <p:cNvPr id="15" name="テキスト ボックス 14">
                <a:extLst>
                  <a:ext uri="{FF2B5EF4-FFF2-40B4-BE49-F238E27FC236}">
                    <a16:creationId xmlns:a16="http://schemas.microsoft.com/office/drawing/2014/main" id="{D750D07C-62EE-B9B3-2914-55A3C176D8BA}"/>
                  </a:ext>
                </a:extLst>
              </p:cNvPr>
              <p:cNvSpPr txBox="1"/>
              <p:nvPr/>
            </p:nvSpPr>
            <p:spPr>
              <a:xfrm>
                <a:off x="812088" y="1891810"/>
                <a:ext cx="8241021" cy="274829"/>
              </a:xfrm>
              <a:prstGeom prst="rect">
                <a:avLst/>
              </a:prstGeom>
              <a:noFill/>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データセット </a:t>
                </a:r>
                <a:r>
                  <a:rPr lang="en-US" altLang="ja-JP" sz="2400" dirty="0">
                    <a:latin typeface="ＭＳ ゴシック" panose="020B0609070205080204" pitchFamily="49" charset="-128"/>
                    <a:ea typeface="ＭＳ ゴシック" panose="020B0609070205080204" pitchFamily="49" charset="-128"/>
                  </a:rPr>
                  <a:t>: JAIST</a:t>
                </a:r>
                <a:r>
                  <a:rPr lang="ja-JP" altLang="en-US" sz="2400" dirty="0">
                    <a:latin typeface="ＭＳ ゴシック" panose="020B0609070205080204" pitchFamily="49" charset="-128"/>
                    <a:ea typeface="ＭＳ ゴシック" panose="020B0609070205080204" pitchFamily="49" charset="-128"/>
                  </a:rPr>
                  <a:t>タグ付き自由対話コーパス</a:t>
                </a:r>
                <a:r>
                  <a:rPr lang="en-US" altLang="ja-JP" sz="2400" dirty="0">
                    <a:latin typeface="ＭＳ ゴシック" panose="020B0609070205080204" pitchFamily="49" charset="-128"/>
                    <a:ea typeface="ＭＳ ゴシック" panose="020B0609070205080204" pitchFamily="49" charset="-128"/>
                  </a:rPr>
                  <a:t>[6]</a:t>
                </a:r>
                <a:endParaRPr lang="ja-JP" altLang="en-US" sz="2400" dirty="0">
                  <a:latin typeface="ＭＳ ゴシック" panose="020B0609070205080204" pitchFamily="49" charset="-128"/>
                  <a:ea typeface="ＭＳ ゴシック" panose="020B0609070205080204" pitchFamily="49" charset="-128"/>
                </a:endParaRPr>
              </a:p>
            </p:txBody>
          </p:sp>
          <p:sp>
            <p:nvSpPr>
              <p:cNvPr id="16" name="テキスト ボックス 15">
                <a:extLst>
                  <a:ext uri="{FF2B5EF4-FFF2-40B4-BE49-F238E27FC236}">
                    <a16:creationId xmlns:a16="http://schemas.microsoft.com/office/drawing/2014/main" id="{4BF30741-2F0F-C6A0-38EA-720A6216DB1D}"/>
                  </a:ext>
                </a:extLst>
              </p:cNvPr>
              <p:cNvSpPr txBox="1"/>
              <p:nvPr/>
            </p:nvSpPr>
            <p:spPr>
              <a:xfrm>
                <a:off x="920983" y="2412658"/>
                <a:ext cx="10315554" cy="274829"/>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altLang="ja-JP" sz="2400" dirty="0">
                    <a:solidFill>
                      <a:srgbClr val="C00000"/>
                    </a:solidFill>
                    <a:latin typeface="ＭＳ ゴシック" panose="020B0609070205080204" pitchFamily="49" charset="-128"/>
                    <a:ea typeface="ＭＳ ゴシック" panose="020B0609070205080204" pitchFamily="49" charset="-128"/>
                  </a:rPr>
                  <a:t>9</a:t>
                </a:r>
                <a:r>
                  <a:rPr lang="ja-JP" altLang="en-US" sz="2400" b="0" i="0" dirty="0">
                    <a:solidFill>
                      <a:srgbClr val="C00000"/>
                    </a:solidFill>
                    <a:effectLst/>
                    <a:latin typeface="ＭＳ ゴシック" panose="020B0609070205080204" pitchFamily="49" charset="-128"/>
                    <a:ea typeface="ＭＳ ゴシック" panose="020B0609070205080204" pitchFamily="49" charset="-128"/>
                  </a:rPr>
                  <a:t>種類の対話行為タグ</a:t>
                </a:r>
                <a:r>
                  <a:rPr lang="ja-JP" altLang="en-US" sz="2400" b="0" i="0" dirty="0">
                    <a:effectLst/>
                    <a:latin typeface="ＭＳ ゴシック" panose="020B0609070205080204" pitchFamily="49" charset="-128"/>
                    <a:ea typeface="ＭＳ ゴシック" panose="020B0609070205080204" pitchFamily="49" charset="-128"/>
                  </a:rPr>
                  <a:t>、</a:t>
                </a:r>
                <a:r>
                  <a:rPr lang="ja-JP" altLang="en-US" sz="2400" b="0" i="0" dirty="0">
                    <a:solidFill>
                      <a:srgbClr val="C00000"/>
                    </a:solidFill>
                    <a:effectLst/>
                    <a:latin typeface="ＭＳ ゴシック" panose="020B0609070205080204" pitchFamily="49" charset="-128"/>
                    <a:ea typeface="ＭＳ ゴシック" panose="020B0609070205080204" pitchFamily="49" charset="-128"/>
                  </a:rPr>
                  <a:t>共感タグ</a:t>
                </a:r>
                <a:r>
                  <a:rPr lang="ja-JP" altLang="en-US" sz="2400" b="0" i="0" dirty="0">
                    <a:solidFill>
                      <a:srgbClr val="000000"/>
                    </a:solidFill>
                    <a:effectLst/>
                    <a:latin typeface="ＭＳ ゴシック" panose="020B0609070205080204" pitchFamily="49" charset="-128"/>
                    <a:ea typeface="ＭＳ ゴシック" panose="020B0609070205080204" pitchFamily="49" charset="-128"/>
                  </a:rPr>
                  <a:t>を付与</a:t>
                </a:r>
                <a:r>
                  <a:rPr lang="en-US" altLang="ja-JP" sz="2400" dirty="0">
                    <a:latin typeface="ＭＳ ゴシック" panose="020B0609070205080204" pitchFamily="49" charset="-128"/>
                    <a:ea typeface="ＭＳ ゴシック" panose="020B0609070205080204" pitchFamily="49" charset="-128"/>
                  </a:rPr>
                  <a:t>(</a:t>
                </a:r>
                <a:r>
                  <a:rPr lang="ja-JP" altLang="en-US" sz="2400" dirty="0">
                    <a:latin typeface="ＭＳ ゴシック" panose="020B0609070205080204" pitchFamily="49" charset="-128"/>
                    <a:ea typeface="ＭＳ ゴシック" panose="020B0609070205080204" pitchFamily="49" charset="-128"/>
                  </a:rPr>
                  <a:t>対話数</a:t>
                </a:r>
                <a:r>
                  <a:rPr lang="en-US" altLang="ja-JP" sz="2400" dirty="0">
                    <a:latin typeface="ＭＳ ゴシック" panose="020B0609070205080204" pitchFamily="49" charset="-128"/>
                    <a:ea typeface="ＭＳ ゴシック" panose="020B0609070205080204" pitchFamily="49" charset="-128"/>
                  </a:rPr>
                  <a:t>:97,</a:t>
                </a:r>
                <a:r>
                  <a:rPr lang="ja-JP" altLang="en-US" sz="2400" dirty="0">
                    <a:latin typeface="ＭＳ ゴシック" panose="020B0609070205080204" pitchFamily="49" charset="-128"/>
                    <a:ea typeface="ＭＳ ゴシック" panose="020B0609070205080204" pitchFamily="49" charset="-128"/>
                  </a:rPr>
                  <a:t>発話数</a:t>
                </a:r>
                <a:r>
                  <a:rPr lang="en-US" altLang="ja-JP" sz="2400" dirty="0">
                    <a:latin typeface="ＭＳ ゴシック" panose="020B0609070205080204" pitchFamily="49" charset="-128"/>
                    <a:ea typeface="ＭＳ ゴシック" panose="020B0609070205080204" pitchFamily="49" charset="-128"/>
                  </a:rPr>
                  <a:t>:</a:t>
                </a:r>
                <a:r>
                  <a:rPr lang="en-US" altLang="ja-JP" sz="2400" b="0" i="0" dirty="0">
                    <a:solidFill>
                      <a:srgbClr val="000000"/>
                    </a:solidFill>
                    <a:effectLst/>
                    <a:latin typeface="ＭＳ ゴシック" panose="020B0609070205080204" pitchFamily="49" charset="-128"/>
                    <a:ea typeface="ＭＳ ゴシック" panose="020B0609070205080204" pitchFamily="49" charset="-128"/>
                  </a:rPr>
                  <a:t> 92,020</a:t>
                </a:r>
                <a:r>
                  <a:rPr lang="en-US" altLang="ja-JP" sz="2400" dirty="0">
                    <a:latin typeface="ＭＳ ゴシック" panose="020B0609070205080204" pitchFamily="49" charset="-128"/>
                    <a:ea typeface="ＭＳ ゴシック" panose="020B0609070205080204" pitchFamily="49" charset="-128"/>
                  </a:rPr>
                  <a:t>)</a:t>
                </a:r>
                <a:endParaRPr lang="en-US" altLang="ja-JP" sz="2400" b="0" i="0" dirty="0">
                  <a:solidFill>
                    <a:srgbClr val="000000"/>
                  </a:solidFill>
                  <a:effectLst/>
                  <a:latin typeface="ＭＳ ゴシック" panose="020B0609070205080204" pitchFamily="49" charset="-128"/>
                  <a:ea typeface="ＭＳ ゴシック" panose="020B0609070205080204" pitchFamily="49" charset="-128"/>
                </a:endParaRPr>
              </a:p>
            </p:txBody>
          </p:sp>
        </p:grpSp>
        <p:sp>
          <p:nvSpPr>
            <p:cNvPr id="66" name="テキスト ボックス 65">
              <a:extLst>
                <a:ext uri="{FF2B5EF4-FFF2-40B4-BE49-F238E27FC236}">
                  <a16:creationId xmlns:a16="http://schemas.microsoft.com/office/drawing/2014/main" id="{4E871EFE-ED2E-1467-F1A7-F6B30AD3C299}"/>
                </a:ext>
              </a:extLst>
            </p:cNvPr>
            <p:cNvSpPr txBox="1"/>
            <p:nvPr/>
          </p:nvSpPr>
          <p:spPr>
            <a:xfrm>
              <a:off x="703761" y="5668606"/>
              <a:ext cx="10315554" cy="461665"/>
            </a:xfrm>
            <a:prstGeom prst="rect">
              <a:avLst/>
            </a:prstGeom>
            <a:noFill/>
          </p:spPr>
          <p:txBody>
            <a:bodyPr wrap="square" rtlCol="0">
              <a:spAutoFit/>
            </a:bodyPr>
            <a:lstStyle/>
            <a:p>
              <a:r>
                <a:rPr lang="ja-JP" altLang="en-US" sz="2400" dirty="0">
                  <a:solidFill>
                    <a:srgbClr val="000000"/>
                  </a:solidFill>
                  <a:latin typeface="ＭＳ ゴシック" panose="020B0609070205080204" pitchFamily="49" charset="-128"/>
                  <a:ea typeface="ＭＳ ゴシック" panose="020B0609070205080204" pitchFamily="49" charset="-128"/>
                </a:rPr>
                <a:t>・</a:t>
              </a:r>
              <a:r>
                <a:rPr lang="en-US" altLang="ja-JP" sz="2400" dirty="0">
                  <a:solidFill>
                    <a:srgbClr val="000000"/>
                  </a:solidFill>
                  <a:latin typeface="ＭＳ ゴシック" panose="020B0609070205080204" pitchFamily="49" charset="-128"/>
                  <a:ea typeface="ＭＳ ゴシック" panose="020B0609070205080204" pitchFamily="49" charset="-128"/>
                </a:rPr>
                <a:t>10</a:t>
              </a:r>
              <a:r>
                <a:rPr lang="ja-JP" altLang="en-US" sz="2400" dirty="0">
                  <a:solidFill>
                    <a:srgbClr val="000000"/>
                  </a:solidFill>
                  <a:latin typeface="ＭＳ ゴシック" panose="020B0609070205080204" pitchFamily="49" charset="-128"/>
                  <a:ea typeface="ＭＳ ゴシック" panose="020B0609070205080204" pitchFamily="49" charset="-128"/>
                </a:rPr>
                <a:t>代から</a:t>
              </a:r>
              <a:r>
                <a:rPr lang="en-US" altLang="ja-JP" sz="2400" dirty="0">
                  <a:solidFill>
                    <a:srgbClr val="000000"/>
                  </a:solidFill>
                  <a:latin typeface="ＭＳ ゴシック" panose="020B0609070205080204" pitchFamily="49" charset="-128"/>
                  <a:ea typeface="ＭＳ ゴシック" panose="020B0609070205080204" pitchFamily="49" charset="-128"/>
                </a:rPr>
                <a:t>90</a:t>
              </a:r>
              <a:r>
                <a:rPr lang="ja-JP" altLang="en-US" sz="2400" dirty="0">
                  <a:solidFill>
                    <a:srgbClr val="000000"/>
                  </a:solidFill>
                  <a:latin typeface="ＭＳ ゴシック" panose="020B0609070205080204" pitchFamily="49" charset="-128"/>
                  <a:ea typeface="ＭＳ ゴシック" panose="020B0609070205080204" pitchFamily="49" charset="-128"/>
                </a:rPr>
                <a:t>代の２人の雑談会話である</a:t>
              </a:r>
              <a:r>
                <a:rPr lang="ja-JP" altLang="en-US" sz="2400" b="0" i="0" dirty="0">
                  <a:solidFill>
                    <a:srgbClr val="000000"/>
                  </a:solidFill>
                  <a:effectLst/>
                  <a:latin typeface="ＭＳ ゴシック" panose="020B0609070205080204" pitchFamily="49" charset="-128"/>
                  <a:ea typeface="ＭＳ ゴシック" panose="020B0609070205080204" pitchFamily="49" charset="-128"/>
                </a:rPr>
                <a:t>名大会話コーパスを使用</a:t>
              </a:r>
              <a:endParaRPr lang="en-US" altLang="ja-JP" sz="2400" b="0" i="0" dirty="0">
                <a:solidFill>
                  <a:srgbClr val="000000"/>
                </a:solidFill>
                <a:effectLst/>
                <a:latin typeface="ＭＳ ゴシック" panose="020B0609070205080204" pitchFamily="49" charset="-128"/>
                <a:ea typeface="ＭＳ ゴシック" panose="020B0609070205080204" pitchFamily="49" charset="-128"/>
              </a:endParaRPr>
            </a:p>
          </p:txBody>
        </p:sp>
      </p:grpSp>
    </p:spTree>
    <p:extLst>
      <p:ext uri="{BB962C8B-B14F-4D97-AF65-F5344CB8AC3E}">
        <p14:creationId xmlns:p14="http://schemas.microsoft.com/office/powerpoint/2010/main" val="9233121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5864</Words>
  <Application>Microsoft Office PowerPoint</Application>
  <PresentationFormat>ワイド画面</PresentationFormat>
  <Paragraphs>1099</Paragraphs>
  <Slides>36</Slides>
  <Notes>25</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36</vt:i4>
      </vt:variant>
    </vt:vector>
  </HeadingPairs>
  <TitlesOfParts>
    <vt:vector size="48" baseType="lpstr">
      <vt:lpstr>Lucida Grande</vt:lpstr>
      <vt:lpstr>ＭＳ Ｐゴシック</vt:lpstr>
      <vt:lpstr>ＭＳ ゴシック</vt:lpstr>
      <vt:lpstr>Söhne</vt:lpstr>
      <vt:lpstr>游ゴシック</vt:lpstr>
      <vt:lpstr>游ゴシック Light</vt:lpstr>
      <vt:lpstr>游明朝</vt:lpstr>
      <vt:lpstr>Arial</vt:lpstr>
      <vt:lpstr>Cambria Math</vt:lpstr>
      <vt:lpstr>Courier New</vt:lpstr>
      <vt:lpstr>Roboto</vt:lpstr>
      <vt:lpstr>Office テーマ</vt:lpstr>
      <vt:lpstr>共感的な応答を生成できる 対話システム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夢華 名和</dc:creator>
  <cp:lastModifiedBy>夢華 名和</cp:lastModifiedBy>
  <cp:revision>19</cp:revision>
  <dcterms:created xsi:type="dcterms:W3CDTF">2024-01-22T07:01:47Z</dcterms:created>
  <dcterms:modified xsi:type="dcterms:W3CDTF">2024-02-19T08:28:18Z</dcterms:modified>
</cp:coreProperties>
</file>