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66eb36b3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566eb36b3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66eb36b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66eb36b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66eb36b3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66eb36b3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Templateswise.com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3507854"/>
            <a:ext cx="77724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4066778"/>
            <a:ext cx="6400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Templateswise.com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51720" y="205979"/>
            <a:ext cx="663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051720" y="1200151"/>
            <a:ext cx="6635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 - Templateswise.com">
  <p:cSld name="Title and Content 2 - Templateswise.c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6275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563637"/>
            <a:ext cx="82296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685800" y="3113629"/>
            <a:ext cx="7772400" cy="75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7: Casino Night	 </a:t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24325" y="4066775"/>
            <a:ext cx="8503800" cy="5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500"/>
              <a:t>By: Nick Wade, Matthew Tarter, Samir Patel, and Ryan Dishman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2051720" y="224754"/>
            <a:ext cx="66351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051720" y="1200151"/>
            <a:ext cx="66351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Our goal was to create a suite of casino games and other card games.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62753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Everyone Did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63637"/>
            <a:ext cx="8229600" cy="30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Nick Wade: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Main Menu, Game Selector, BlackJack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Samir Patel: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Unit Testing, Free Cell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Matthew Tarter: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Unit Testing, Spades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Ryan Dishman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Roulette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62753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Overview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63637"/>
            <a:ext cx="8229600" cy="30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Completed Stories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Main Menu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Card Deck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Black Jack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Roulette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Free Cell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Spades</a:t>
            </a:r>
            <a:endParaRPr sz="14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Progress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Settings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Jenkins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GUI for games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2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