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F64D-DEA9-4919-B13B-E38E851EF181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2671-1E82-48C8-96DD-9D4039D2E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F64D-DEA9-4919-B13B-E38E851EF181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2671-1E82-48C8-96DD-9D4039D2E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F64D-DEA9-4919-B13B-E38E851EF181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2671-1E82-48C8-96DD-9D4039D2E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F64D-DEA9-4919-B13B-E38E851EF181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2671-1E82-48C8-96DD-9D4039D2E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F64D-DEA9-4919-B13B-E38E851EF181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2671-1E82-48C8-96DD-9D4039D2E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F64D-DEA9-4919-B13B-E38E851EF181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2671-1E82-48C8-96DD-9D4039D2E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F64D-DEA9-4919-B13B-E38E851EF181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2671-1E82-48C8-96DD-9D4039D2E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F64D-DEA9-4919-B13B-E38E851EF181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2671-1E82-48C8-96DD-9D4039D2E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F64D-DEA9-4919-B13B-E38E851EF181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2671-1E82-48C8-96DD-9D4039D2E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F64D-DEA9-4919-B13B-E38E851EF181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2671-1E82-48C8-96DD-9D4039D2E1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F64D-DEA9-4919-B13B-E38E851EF181}" type="datetimeFigureOut">
              <a:rPr lang="en-US" smtClean="0"/>
              <a:t>25-Nov-14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12671-1E82-48C8-96DD-9D4039D2E1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E612671-1E82-48C8-96DD-9D4039D2E1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A60F64D-DEA9-4919-B13B-E38E851EF181}" type="datetimeFigureOut">
              <a:rPr lang="en-US" smtClean="0"/>
              <a:t>25-Nov-14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Placement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Sarthak</a:t>
            </a:r>
            <a:r>
              <a:rPr lang="en-US" dirty="0" smtClean="0"/>
              <a:t> </a:t>
            </a:r>
            <a:r>
              <a:rPr lang="en-US" dirty="0" err="1" smtClean="0"/>
              <a:t>Dubey</a:t>
            </a:r>
            <a:r>
              <a:rPr lang="en-US" dirty="0" smtClean="0"/>
              <a:t>(12-1-5-022)</a:t>
            </a:r>
          </a:p>
          <a:p>
            <a:r>
              <a:rPr lang="en-US" dirty="0" err="1" smtClean="0"/>
              <a:t>Lokesh</a:t>
            </a:r>
            <a:r>
              <a:rPr lang="en-US" dirty="0" smtClean="0"/>
              <a:t> Kumar </a:t>
            </a:r>
            <a:r>
              <a:rPr lang="en-US" dirty="0" err="1" smtClean="0"/>
              <a:t>Meena</a:t>
            </a:r>
            <a:r>
              <a:rPr lang="en-US" dirty="0" smtClean="0"/>
              <a:t>(12-1-5-083)</a:t>
            </a:r>
          </a:p>
          <a:p>
            <a:r>
              <a:rPr lang="en-US" dirty="0" err="1" smtClean="0"/>
              <a:t>Moumita</a:t>
            </a:r>
            <a:r>
              <a:rPr lang="en-US" dirty="0" smtClean="0"/>
              <a:t> Das(12-1-5-086)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7620000" cy="1981200"/>
          </a:xfrm>
        </p:spPr>
        <p:txBody>
          <a:bodyPr/>
          <a:lstStyle/>
          <a:p>
            <a:r>
              <a:rPr lang="en-US" dirty="0" smtClean="0"/>
              <a:t>Site Is adjustable For Any Device </a:t>
            </a:r>
            <a:r>
              <a:rPr lang="en-US" dirty="0" err="1" smtClean="0"/>
              <a:t>i.e</a:t>
            </a:r>
            <a:r>
              <a:rPr lang="en-US" dirty="0" smtClean="0"/>
              <a:t> Mobile ,Tablets ,desktop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Site Map is Not that Much complicated Easy to 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			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mtClean="0"/>
              <a:t>			Thank </a:t>
            </a:r>
            <a:r>
              <a:rPr lang="en-US"/>
              <a:t>You!!!!!!!</a:t>
            </a:r>
          </a:p>
        </p:txBody>
      </p:sp>
    </p:spTree>
    <p:extLst>
      <p:ext uri="{BB962C8B-B14F-4D97-AF65-F5344CB8AC3E}">
        <p14:creationId xmlns:p14="http://schemas.microsoft.com/office/powerpoint/2010/main" val="11508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7620000" cy="4038600"/>
          </a:xfrm>
        </p:spPr>
        <p:txBody>
          <a:bodyPr/>
          <a:lstStyle/>
          <a:p>
            <a:r>
              <a:rPr lang="en-US" dirty="0" smtClean="0"/>
              <a:t>The Training and Placement cell of the college plays a vital for students for the purpose of proper placement of the aspiring students of the institute </a:t>
            </a:r>
            <a:endParaRPr lang="en-US" dirty="0"/>
          </a:p>
          <a:p>
            <a:r>
              <a:rPr lang="en-US" dirty="0" smtClean="0"/>
              <a:t>It helps the students to provide their profiles to the training and placement cell  of the institute </a:t>
            </a:r>
          </a:p>
          <a:p>
            <a:r>
              <a:rPr lang="en-US" dirty="0" smtClean="0"/>
              <a:t>It helps to the students to know about the companies coming for the campus placement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46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7620000" cy="2590800"/>
          </a:xfrm>
        </p:spPr>
        <p:txBody>
          <a:bodyPr/>
          <a:lstStyle/>
          <a:p>
            <a:r>
              <a:rPr lang="en-US" dirty="0" smtClean="0"/>
              <a:t>The project is mainly  intended for automating the procedure of placements.</a:t>
            </a:r>
          </a:p>
          <a:p>
            <a:r>
              <a:rPr lang="en-US" dirty="0" smtClean="0"/>
              <a:t>The job of the project is to maintain the company details based on company requirements  </a:t>
            </a:r>
          </a:p>
        </p:txBody>
      </p:sp>
    </p:spTree>
    <p:extLst>
      <p:ext uri="{BB962C8B-B14F-4D97-AF65-F5344CB8AC3E}">
        <p14:creationId xmlns:p14="http://schemas.microsoft.com/office/powerpoint/2010/main" val="22459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7620000" cy="2590800"/>
          </a:xfrm>
        </p:spPr>
        <p:txBody>
          <a:bodyPr/>
          <a:lstStyle/>
          <a:p>
            <a:r>
              <a:rPr lang="en-US" dirty="0" smtClean="0"/>
              <a:t>It reduces the work pressure of the T/P cell staffs</a:t>
            </a:r>
          </a:p>
          <a:p>
            <a:r>
              <a:rPr lang="en-US" dirty="0" smtClean="0"/>
              <a:t>Provide the statistics of the students placed.</a:t>
            </a:r>
          </a:p>
          <a:p>
            <a:r>
              <a:rPr lang="en-US" dirty="0" smtClean="0"/>
              <a:t>Informing the students about the events going to take place </a:t>
            </a:r>
          </a:p>
          <a:p>
            <a:r>
              <a:rPr lang="en-US" dirty="0" smtClean="0"/>
              <a:t>Easy retrieval of students data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0"/>
            <a:ext cx="7696200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Registration 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90799"/>
            <a:ext cx="7239000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Sections For Company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7543800" cy="41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Sections for students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7772400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Reach Nit </a:t>
            </a:r>
            <a:r>
              <a:rPr lang="en-US" dirty="0" err="1" smtClean="0"/>
              <a:t>Silchar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Reaching Nit </a:t>
            </a:r>
            <a:r>
              <a:rPr lang="en-US" dirty="0" err="1" smtClean="0"/>
              <a:t>Silchar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7696200" cy="41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</TotalTime>
  <Words>185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Placement Portal</vt:lpstr>
      <vt:lpstr>Abstract</vt:lpstr>
      <vt:lpstr>Overview</vt:lpstr>
      <vt:lpstr>Design Goals</vt:lpstr>
      <vt:lpstr>User Interface</vt:lpstr>
      <vt:lpstr>User Interface</vt:lpstr>
      <vt:lpstr>User Interface</vt:lpstr>
      <vt:lpstr>User Interface</vt:lpstr>
      <vt:lpstr>How To Reach Nit Silchar</vt:lpstr>
      <vt:lpstr>Compatibility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Portal</dc:title>
  <dc:creator>Sarthak Dubey</dc:creator>
  <cp:lastModifiedBy>Sarthak Dubey</cp:lastModifiedBy>
  <cp:revision>5</cp:revision>
  <dcterms:created xsi:type="dcterms:W3CDTF">2014-11-25T05:24:26Z</dcterms:created>
  <dcterms:modified xsi:type="dcterms:W3CDTF">2014-11-25T06:18:48Z</dcterms:modified>
</cp:coreProperties>
</file>