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10287000" cx="18288000"/>
  <p:notesSz cx="6858000" cy="9144000"/>
  <p:embeddedFontLst>
    <p:embeddedFont>
      <p:font typeface="League Spartan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Montserrat"/>
      <p:bold r:id="rId15"/>
      <p:boldItalic r:id="rId16"/>
    </p:embeddedFont>
    <p:embeddedFont>
      <p:font typeface="Aleo"/>
      <p:bold r:id="rId17"/>
      <p:boldItalic r:id="rId18"/>
    </p:embeddedFont>
    <p:embeddedFont>
      <p:font typeface="Sanchez"/>
      <p:regular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ei05V3hOxLgpMe2RC11KAlxjQ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nchez-italic.fntdata"/><Relationship Id="rId11" Type="http://schemas.openxmlformats.org/officeDocument/2006/relationships/font" Target="fonts/Roboto-regular.fntdata"/><Relationship Id="rId10" Type="http://schemas.openxmlformats.org/officeDocument/2006/relationships/font" Target="fonts/LeagueSpartan-bold.fntdata"/><Relationship Id="rId21" Type="http://customschemas.google.com/relationships/presentationmetadata" Target="meta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eagueSpartan-regular.fntdata"/><Relationship Id="rId15" Type="http://schemas.openxmlformats.org/officeDocument/2006/relationships/font" Target="fonts/Montserrat-bold.fntdata"/><Relationship Id="rId14" Type="http://schemas.openxmlformats.org/officeDocument/2006/relationships/font" Target="fonts/Roboto-boldItalic.fntdata"/><Relationship Id="rId17" Type="http://schemas.openxmlformats.org/officeDocument/2006/relationships/font" Target="fonts/Aleo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anchez-regular.fntdata"/><Relationship Id="rId6" Type="http://schemas.openxmlformats.org/officeDocument/2006/relationships/slide" Target="slides/slide1.xml"/><Relationship Id="rId18" Type="http://schemas.openxmlformats.org/officeDocument/2006/relationships/font" Target="fonts/Ale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8086" l="0" r="0" t="8086"/>
          <a:stretch/>
        </p:blipFill>
        <p:spPr>
          <a:xfrm>
            <a:off x="0" y="30231"/>
            <a:ext cx="18288000" cy="102265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1245637" y="1336027"/>
            <a:ext cx="8689421" cy="2108027"/>
            <a:chOff x="0" y="-28575"/>
            <a:chExt cx="11585894" cy="2810702"/>
          </a:xfrm>
        </p:grpSpPr>
        <p:sp>
          <p:nvSpPr>
            <p:cNvPr id="86" name="Google Shape;86;p1"/>
            <p:cNvSpPr txBox="1"/>
            <p:nvPr/>
          </p:nvSpPr>
          <p:spPr>
            <a:xfrm>
              <a:off x="0" y="1183483"/>
              <a:ext cx="11585894" cy="15986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5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683" u="none" cap="none" strike="noStrike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ALARM CLOCK</a:t>
              </a:r>
              <a:endParaRPr/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0" y="-28575"/>
              <a:ext cx="11585894" cy="845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49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3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PYTHON MINI PROJECT</a:t>
              </a:r>
              <a:endParaRPr/>
            </a:p>
          </p:txBody>
        </p:sp>
      </p:grpSp>
      <p:grpSp>
        <p:nvGrpSpPr>
          <p:cNvPr id="88" name="Google Shape;88;p1"/>
          <p:cNvGrpSpPr/>
          <p:nvPr/>
        </p:nvGrpSpPr>
        <p:grpSpPr>
          <a:xfrm>
            <a:off x="1245637" y="5516081"/>
            <a:ext cx="9364500" cy="3235265"/>
            <a:chOff x="0" y="-9525"/>
            <a:chExt cx="12486000" cy="4313686"/>
          </a:xfrm>
        </p:grpSpPr>
        <p:sp>
          <p:nvSpPr>
            <p:cNvPr id="89" name="Google Shape;89;p1"/>
            <p:cNvSpPr txBox="1"/>
            <p:nvPr/>
          </p:nvSpPr>
          <p:spPr>
            <a:xfrm>
              <a:off x="0" y="-9525"/>
              <a:ext cx="12485917" cy="1202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983" u="none" cap="none" strike="noStrike">
                  <a:solidFill>
                    <a:srgbClr val="000000"/>
                  </a:solidFill>
                  <a:latin typeface="Aleo"/>
                  <a:ea typeface="Aleo"/>
                  <a:cs typeface="Aleo"/>
                  <a:sym typeface="Aleo"/>
                </a:rPr>
                <a:t>MEMBERS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0" y="1386961"/>
              <a:ext cx="12486000" cy="29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801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78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PARTH KADAM , 27</a:t>
              </a:r>
              <a:endParaRPr/>
            </a:p>
            <a:p>
              <a:pPr indent="0" lvl="0" marL="0" marR="0" rtl="0" algn="l">
                <a:lnSpc>
                  <a:spcPct val="13801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78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VEDANT KALWAR, 29</a:t>
              </a:r>
              <a:endParaRPr/>
            </a:p>
            <a:p>
              <a:pPr indent="0" lvl="0" marL="0" marR="0" rtl="0" algn="l">
                <a:lnSpc>
                  <a:spcPct val="13801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78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ATHARVA NAWADKA</a:t>
              </a:r>
              <a:r>
                <a:rPr b="1" lang="en-US" sz="3780">
                  <a:latin typeface="Montserrat"/>
                  <a:ea typeface="Montserrat"/>
                  <a:cs typeface="Montserrat"/>
                  <a:sym typeface="Montserrat"/>
                </a:rPr>
                <a:t>R</a:t>
              </a:r>
              <a:r>
                <a:rPr b="1" i="0" lang="en-US" sz="378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43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A7B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"/>
          <p:cNvGrpSpPr/>
          <p:nvPr/>
        </p:nvGrpSpPr>
        <p:grpSpPr>
          <a:xfrm>
            <a:off x="1253083" y="2064761"/>
            <a:ext cx="7379067" cy="6121758"/>
            <a:chOff x="0" y="-47625"/>
            <a:chExt cx="9838757" cy="8162344"/>
          </a:xfrm>
        </p:grpSpPr>
        <p:sp>
          <p:nvSpPr>
            <p:cNvPr id="96" name="Google Shape;96;p2"/>
            <p:cNvSpPr txBox="1"/>
            <p:nvPr/>
          </p:nvSpPr>
          <p:spPr>
            <a:xfrm>
              <a:off x="0" y="-47625"/>
              <a:ext cx="9838757" cy="10317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880" u="none" cap="none" strike="noStrike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TKINTER</a:t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0" y="1075236"/>
              <a:ext cx="9838757" cy="7039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359" u="none" cap="none" strike="noStrike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 Python offers multiple choices for developing a GUI (Graphical User Interface). Out of all the GUI strategies, tkinter is that the most ordinarily used technique. It’s a customary Python interface to the Tk GUI toolkit shipped with Python.</a:t>
              </a:r>
              <a:endParaRPr/>
            </a:p>
            <a:p>
              <a:pPr indent="0" lvl="0" marL="0" marR="0" rtl="0" algn="l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59" u="none" cap="none" strike="noStrike">
                <a:solidFill>
                  <a:srgbClr val="000000"/>
                </a:solidFill>
                <a:latin typeface="Sanchez"/>
                <a:ea typeface="Sanchez"/>
                <a:cs typeface="Sanchez"/>
                <a:sym typeface="Sanchez"/>
              </a:endParaRPr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9886162" y="2064761"/>
            <a:ext cx="6658439" cy="5841618"/>
            <a:chOff x="0" y="-47625"/>
            <a:chExt cx="8877919" cy="7788823"/>
          </a:xfrm>
        </p:grpSpPr>
        <p:sp>
          <p:nvSpPr>
            <p:cNvPr id="99" name="Google Shape;99;p2"/>
            <p:cNvSpPr txBox="1"/>
            <p:nvPr/>
          </p:nvSpPr>
          <p:spPr>
            <a:xfrm>
              <a:off x="0" y="-47625"/>
              <a:ext cx="8877919" cy="1214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781" u="none" cap="none" strike="noStrike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WINSOUND</a:t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0" y="1262699"/>
              <a:ext cx="8877919" cy="647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3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984" u="none" cap="none" strike="noStrike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The winsound module provides access to the essential sound-playing machinery provided by Windows platforms. It includes functions and a number of other constants.</a:t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028700" y="781327"/>
            <a:ext cx="5996445" cy="920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38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LIBRARIES USED: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A7B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/>
          <p:cNvGrpSpPr/>
          <p:nvPr/>
        </p:nvGrpSpPr>
        <p:grpSpPr>
          <a:xfrm>
            <a:off x="1908971" y="2259766"/>
            <a:ext cx="6879165" cy="4976308"/>
            <a:chOff x="0" y="-57150"/>
            <a:chExt cx="9172220" cy="6635076"/>
          </a:xfrm>
        </p:grpSpPr>
        <p:sp>
          <p:nvSpPr>
            <p:cNvPr id="107" name="Google Shape;107;p3"/>
            <p:cNvSpPr txBox="1"/>
            <p:nvPr/>
          </p:nvSpPr>
          <p:spPr>
            <a:xfrm>
              <a:off x="0" y="-57150"/>
              <a:ext cx="9172220" cy="1263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973" u="none" cap="none" strike="noStrike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TIME</a:t>
              </a:r>
              <a:endParaRPr/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0" y="1316608"/>
              <a:ext cx="9172220" cy="5261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768" u="none" cap="none" strike="noStrike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 Time module in Python provides varied time-related functions. This module comes with Python’s normal modules.</a:t>
              </a:r>
              <a:endParaRPr/>
            </a:p>
            <a:p>
              <a:pPr indent="0" lvl="0" marL="0" marR="0" rtl="0" algn="l">
                <a:lnSpc>
                  <a:spcPct val="13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68" u="none" cap="none" strike="noStrike">
                <a:solidFill>
                  <a:srgbClr val="000000"/>
                </a:solidFill>
                <a:latin typeface="Sanchez"/>
                <a:ea typeface="Sanchez"/>
                <a:cs typeface="Sanchez"/>
                <a:sym typeface="Sanchez"/>
              </a:endParaRPr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9481223" y="2266910"/>
            <a:ext cx="6815584" cy="4264434"/>
            <a:chOff x="0" y="-47625"/>
            <a:chExt cx="9087445" cy="5685911"/>
          </a:xfrm>
        </p:grpSpPr>
        <p:sp>
          <p:nvSpPr>
            <p:cNvPr id="110" name="Google Shape;110;p3"/>
            <p:cNvSpPr txBox="1"/>
            <p:nvPr/>
          </p:nvSpPr>
          <p:spPr>
            <a:xfrm>
              <a:off x="0" y="-47625"/>
              <a:ext cx="9087445" cy="1242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918" u="none" cap="none" strike="noStrike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DATETIME</a:t>
              </a:r>
              <a:endParaRPr/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0" y="1303823"/>
              <a:ext cx="9087445" cy="4334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733" u="none" cap="none" strike="noStrike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The main focus of datetime is to form it simpler to access attributes of the thing associated with dates, times, and time zones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