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9" r:id="rId7"/>
    <p:sldId id="270" r:id="rId8"/>
    <p:sldId id="271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73" r:id="rId19"/>
    <p:sldId id="274" r:id="rId20"/>
    <p:sldId id="304" r:id="rId21"/>
    <p:sldId id="275" r:id="rId22"/>
    <p:sldId id="276" r:id="rId23"/>
    <p:sldId id="277" r:id="rId24"/>
    <p:sldId id="303" r:id="rId25"/>
    <p:sldId id="296" r:id="rId26"/>
    <p:sldId id="297" r:id="rId27"/>
    <p:sldId id="278" r:id="rId28"/>
    <p:sldId id="279" r:id="rId29"/>
    <p:sldId id="280" r:id="rId30"/>
    <p:sldId id="281" r:id="rId31"/>
    <p:sldId id="286" r:id="rId32"/>
    <p:sldId id="298" r:id="rId33"/>
    <p:sldId id="299" r:id="rId34"/>
    <p:sldId id="300" r:id="rId35"/>
    <p:sldId id="301" r:id="rId36"/>
    <p:sldId id="282" r:id="rId37"/>
    <p:sldId id="283" r:id="rId38"/>
    <p:sldId id="284" r:id="rId39"/>
    <p:sldId id="285" r:id="rId40"/>
    <p:sldId id="291" r:id="rId41"/>
    <p:sldId id="292" r:id="rId42"/>
    <p:sldId id="293" r:id="rId43"/>
    <p:sldId id="294" r:id="rId44"/>
    <p:sldId id="295" r:id="rId45"/>
    <p:sldId id="30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A743-0ADF-4092-A2E7-4ED366A29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01FE7-43B7-41EA-9B4C-83EC8E146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F39D-1F81-43B5-B29E-2E09C428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5BE77-ED3E-4AA3-A4AE-D6BC2DDF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CAB98-7AF2-4A45-992A-29FE5B17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52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642C-4255-4FE2-B53D-396E4A16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A4E52-E4E4-48A2-8F5A-E17A456DB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F29BE-896D-462F-AFB2-A5B3E0D1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F045E-C52D-41D5-8086-E44F1A88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6EB2E-84AC-4C0C-88EF-417AB1A9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06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0E0D68-430B-4EA5-AACB-4EF86E4F5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26A0D-D4EE-4EF1-BBF3-D8B02AB81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910AD-4E94-4068-A92C-80A76693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770A6-5091-4F80-A622-BDC8C9AB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842D6-3A43-4B0F-8FB3-B0728173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74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4729-95A1-4250-A49B-C560BFD7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E5B6-8CD4-4327-ADE5-785AB27B8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05ABB-AB6B-4D3F-9AE1-E65AB9B6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F7DF5-4182-4722-87D0-DF1FB037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51B8D-E6CF-4D25-9BAE-25317CA7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30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6642-A00D-4317-80FA-452C5E9B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50ADD-E55A-45C5-9882-638F8CC2A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42889-4FCA-49F6-B187-CFDBE19E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6E0E-C462-4D40-9FD2-2EE8D93B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BC7B3-0465-4055-9F77-EDAE1234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6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FE0E-FE85-4FB9-A561-CFE37764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0A78E-B4D2-4D10-8FE0-48C0282CF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0160E-47AE-4E0E-B2F0-ECF9E258E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6059F-B2AB-4AD7-A227-9147BDC8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28596-99D6-4AAA-9630-73C4AC40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D8F3C-9132-49D1-813D-7933694A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10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E86F-E694-491B-8661-1164610E1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199E-6B02-4A4C-BEB6-DC48DA96F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2B849-D610-4AA3-A452-328B75DD5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8E757-281D-4E9F-B522-7DD72852F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72E44-783E-40AF-B5C6-5D1AA0387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026AA-F71F-4DF2-8DD4-271690B7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CE4A6-CC4A-45CB-93AF-A69D95CA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CBC67-90A6-43EB-981B-F983E95A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44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A520-9FAC-4CE3-8CD9-126EC30E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23CDF-FFD1-4D3E-BC08-C3A1A9FA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D4FD7-2AC9-4B10-9816-540DFE8D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D104C-8227-413E-99F2-92222E22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50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36C86-CFA4-4116-A5A5-45AD047E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87158-D3EC-4BD2-95D1-0F521964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F41A0-3EE4-4B91-8024-4E4F6C79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29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1217-FF01-49DF-B4C4-F2191227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99B2-7F6E-42D9-88E5-CB2D9D5F3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1C9A8-9413-4DA0-8520-6A549A7D1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DFC3D-9CD5-4FAD-9711-F5F237F9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53771-CF62-4F00-8AC7-FEC00160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43A26-A656-487A-B0D7-5E054F06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36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D774-A41F-4C87-AA28-82749CD9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D15B9-D490-43DA-9499-64ADAE5FC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948CD-5245-4E6B-B034-23DBB7061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D6CDD-83EB-46EF-ACF4-0E66DC22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ABF75-FEE8-4A7E-8D3B-147C9A25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36B6E-3670-4A5F-9DE2-72E77FB4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27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E4541-4C0F-4A40-843A-C7B20323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DD291-1ECD-42D9-907A-B83FBB7C0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F982E-F345-4F3C-834D-61F49A55B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AA74B-C485-493E-983C-3185956E5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ABCF0-2406-4B9D-B378-8C7A77C24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43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EB49-8461-4C67-A805-0955E2069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265A1-3F41-4E27-8AD7-14CE1F7A65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972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2468-3FF5-4AAD-9FB6-B96F1842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 1 area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9287-02CE-4673-AB4A-5E49793D5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2</a:t>
            </a:r>
          </a:p>
          <a:p>
            <a:r>
              <a:rPr lang="en-US" dirty="0"/>
              <a:t>Boss 1</a:t>
            </a:r>
          </a:p>
          <a:p>
            <a:r>
              <a:rPr lang="en-US" dirty="0"/>
              <a:t>Clue 2,6</a:t>
            </a:r>
          </a:p>
          <a:p>
            <a:r>
              <a:rPr lang="en-US" dirty="0"/>
              <a:t>Book of wisdom 2</a:t>
            </a:r>
          </a:p>
          <a:p>
            <a:r>
              <a:rPr lang="en-US" dirty="0"/>
              <a:t>Recommended equip set: equip set lv.1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54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2468-3FF5-4AAD-9FB6-B96F1842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9287-02CE-4673-AB4A-5E49793D5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3</a:t>
            </a:r>
          </a:p>
          <a:p>
            <a:r>
              <a:rPr lang="en-US" dirty="0"/>
              <a:t>Clue 3,7</a:t>
            </a:r>
          </a:p>
          <a:p>
            <a:r>
              <a:rPr lang="en-US" dirty="0"/>
              <a:t>Recommended equip set: equip set lv.2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87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3C4B-53F8-4FD2-B912-FC056FB3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 2 area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87A6-F4C9-4A33-8BFF-FC4203F18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4</a:t>
            </a:r>
          </a:p>
          <a:p>
            <a:r>
              <a:rPr lang="en-US" dirty="0"/>
              <a:t>Boss 2</a:t>
            </a:r>
          </a:p>
          <a:p>
            <a:r>
              <a:rPr lang="en-US" dirty="0"/>
              <a:t>Clue 4,8</a:t>
            </a:r>
          </a:p>
          <a:p>
            <a:r>
              <a:rPr lang="en-US" dirty="0"/>
              <a:t>Book of wisdom 3</a:t>
            </a:r>
          </a:p>
          <a:p>
            <a:r>
              <a:rPr lang="en-US" dirty="0"/>
              <a:t>Recommended equip set: equip set lv.2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638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6686-955F-4986-AC78-5FBE0EDF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 1 area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9AAF1-23EE-4FDC-BCE0-195FBEF9F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5</a:t>
            </a:r>
          </a:p>
          <a:p>
            <a:r>
              <a:rPr lang="en-US" dirty="0"/>
              <a:t>Boss 3</a:t>
            </a:r>
          </a:p>
          <a:p>
            <a:r>
              <a:rPr lang="en-US" dirty="0" err="1"/>
              <a:t>Blesser</a:t>
            </a:r>
            <a:r>
              <a:rPr lang="en-US" dirty="0"/>
              <a:t> of wisdom 1</a:t>
            </a:r>
          </a:p>
          <a:p>
            <a:r>
              <a:rPr lang="en-US" dirty="0"/>
              <a:t>Book of wisdom 4</a:t>
            </a:r>
          </a:p>
          <a:p>
            <a:r>
              <a:rPr lang="en-US" dirty="0"/>
              <a:t>Recommended equip set: equip set lv.3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24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6A10-88FB-428E-97B5-715A5CC5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 2 area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81E7-BC44-422A-BA73-0245D9F81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6</a:t>
            </a:r>
          </a:p>
          <a:p>
            <a:r>
              <a:rPr lang="en-US" dirty="0"/>
              <a:t>Boss 4</a:t>
            </a:r>
          </a:p>
          <a:p>
            <a:r>
              <a:rPr lang="en-US" dirty="0" err="1"/>
              <a:t>Blesser</a:t>
            </a:r>
            <a:r>
              <a:rPr lang="en-US" dirty="0"/>
              <a:t> of wisdom 2</a:t>
            </a:r>
          </a:p>
          <a:p>
            <a:r>
              <a:rPr lang="en-US" dirty="0"/>
              <a:t>Book of wisdom 5</a:t>
            </a:r>
          </a:p>
          <a:p>
            <a:r>
              <a:rPr lang="en-US" dirty="0"/>
              <a:t>Recommended equip set: equip set lv.4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522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2468-3FF5-4AAD-9FB6-B96F1842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9287-02CE-4673-AB4A-5E49793D5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7</a:t>
            </a:r>
          </a:p>
          <a:p>
            <a:r>
              <a:rPr lang="en-US" dirty="0"/>
              <a:t>Boss 5</a:t>
            </a:r>
          </a:p>
          <a:p>
            <a:r>
              <a:rPr lang="en-US" dirty="0"/>
              <a:t>Recommended equip set: equip set lv.5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66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8905-EC25-4E48-821C-0B9F569D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boss dungeon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CD70A-DE69-4B18-A562-AA70E0B9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8-9</a:t>
            </a:r>
          </a:p>
          <a:p>
            <a:r>
              <a:rPr lang="en-US" dirty="0"/>
              <a:t>Chest equip set lv.6</a:t>
            </a:r>
          </a:p>
          <a:p>
            <a:r>
              <a:rPr lang="en-US" dirty="0"/>
              <a:t>Boss 6</a:t>
            </a:r>
          </a:p>
          <a:p>
            <a:r>
              <a:rPr lang="en-US" dirty="0"/>
              <a:t>Recommended equip set: equip set lv.6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368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F0D1-977D-4609-9AEC-A19CDC22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2, Qset1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A6BA8-E384-497D-9661-E7D6A5A1B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likes to ___ football . (play, table, handsome, he)</a:t>
            </a:r>
          </a:p>
          <a:p>
            <a:r>
              <a:rPr lang="en-US" dirty="0"/>
              <a:t>She is a _. (window, person, read, but)</a:t>
            </a:r>
          </a:p>
          <a:p>
            <a:r>
              <a:rPr lang="en-US" dirty="0"/>
              <a:t>I ___ not a robot. (bed, am, no, ugly)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008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F0D1-977D-4609-9AEC-A19CDC22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2, Qset2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A6BA8-E384-497D-9661-E7D6A5A1B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is a ___. (kid, handsome, swim, book)</a:t>
            </a:r>
          </a:p>
          <a:p>
            <a:r>
              <a:rPr lang="en-US" dirty="0"/>
              <a:t>She is ___. (paper, beautiful, fence, door)</a:t>
            </a:r>
          </a:p>
          <a:p>
            <a:r>
              <a:rPr lang="en-US" dirty="0"/>
              <a:t>We are _____ football (smart, yes, why, playing)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57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5923-8527-4A92-9FB9-21311A8C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2, </a:t>
            </a:r>
            <a:r>
              <a:rPr lang="en-US" dirty="0" err="1"/>
              <a:t>Qset</a:t>
            </a:r>
            <a:r>
              <a:rPr lang="en-US" dirty="0"/>
              <a:t>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6091-6FCA-441D-AD88-C1C46789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___. an apple (have, has, not, but)</a:t>
            </a:r>
          </a:p>
          <a:p>
            <a:r>
              <a:rPr lang="en-US" dirty="0"/>
              <a:t>She is a ____. (adult, actress, teacher, broken)</a:t>
            </a:r>
          </a:p>
          <a:p>
            <a:r>
              <a:rPr lang="en-US" dirty="0"/>
              <a:t>We are ____ book (read, reading, </a:t>
            </a:r>
            <a:r>
              <a:rPr lang="en-US" dirty="0" err="1"/>
              <a:t>readed</a:t>
            </a:r>
            <a:r>
              <a:rPr lang="en-US" dirty="0"/>
              <a:t>, riding)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76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E260-1DE0-4974-834F-935AE13F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 of wisdom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7E58D-5457-4600-B8EB-626AC2271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Book of wisdom 1: </a:t>
            </a:r>
            <a:r>
              <a:rPr lang="en-US" dirty="0" err="1"/>
              <a:t>penjumlahan</a:t>
            </a:r>
            <a:r>
              <a:rPr lang="en-US" dirty="0"/>
              <a:t> dan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 digit,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negative. </a:t>
            </a:r>
            <a:r>
              <a:rPr lang="en-US" dirty="0" err="1"/>
              <a:t>Letak</a:t>
            </a:r>
            <a:r>
              <a:rPr lang="en-US" dirty="0"/>
              <a:t> di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keluar2</a:t>
            </a:r>
          </a:p>
          <a:p>
            <a:r>
              <a:rPr lang="en-US" dirty="0"/>
              <a:t>Book of wisdom 2: Bahasa </a:t>
            </a:r>
            <a:r>
              <a:rPr lang="en-US" dirty="0" err="1"/>
              <a:t>inggris</a:t>
            </a:r>
            <a:r>
              <a:rPr lang="en-US" dirty="0"/>
              <a:t>, fill in the blanks,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bervariasi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verb, noun, adjective. </a:t>
            </a:r>
            <a:r>
              <a:rPr lang="en-US" dirty="0" err="1"/>
              <a:t>Letak</a:t>
            </a:r>
            <a:r>
              <a:rPr lang="en-US" dirty="0"/>
              <a:t> dungeon </a:t>
            </a:r>
            <a:r>
              <a:rPr lang="en-US" dirty="0" err="1"/>
              <a:t>pertama</a:t>
            </a:r>
            <a:r>
              <a:rPr lang="en-US" dirty="0"/>
              <a:t> area 1.</a:t>
            </a:r>
          </a:p>
          <a:p>
            <a:r>
              <a:rPr lang="en-US" dirty="0"/>
              <a:t>Book of wisdom 3: </a:t>
            </a:r>
            <a:r>
              <a:rPr lang="en-US" dirty="0" err="1"/>
              <a:t>penjumlahan</a:t>
            </a:r>
            <a:r>
              <a:rPr lang="en-US" dirty="0"/>
              <a:t> dan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2 digit non </a:t>
            </a:r>
            <a:r>
              <a:rPr lang="en-US" dirty="0" err="1"/>
              <a:t>negatif</a:t>
            </a:r>
            <a:r>
              <a:rPr lang="en-US" dirty="0"/>
              <a:t>,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negative.  </a:t>
            </a:r>
            <a:r>
              <a:rPr lang="en-US" dirty="0" err="1"/>
              <a:t>Letak</a:t>
            </a:r>
            <a:r>
              <a:rPr lang="en-US" dirty="0"/>
              <a:t> dungeon </a:t>
            </a:r>
            <a:r>
              <a:rPr lang="en-US" dirty="0" err="1"/>
              <a:t>kedua</a:t>
            </a:r>
            <a:r>
              <a:rPr lang="en-US" dirty="0"/>
              <a:t> area 1.</a:t>
            </a:r>
          </a:p>
          <a:p>
            <a:r>
              <a:rPr lang="en-US" dirty="0"/>
              <a:t>Book of wisdom 4: Bahasa </a:t>
            </a:r>
            <a:r>
              <a:rPr lang="en-US" dirty="0" err="1"/>
              <a:t>inggris</a:t>
            </a:r>
            <a:r>
              <a:rPr lang="en-US" dirty="0"/>
              <a:t>, mana </a:t>
            </a:r>
            <a:r>
              <a:rPr lang="en-US" dirty="0" err="1"/>
              <a:t>yg</a:t>
            </a:r>
            <a:r>
              <a:rPr lang="en-US" dirty="0"/>
              <a:t> verb, adjective, noun </a:t>
            </a:r>
            <a:r>
              <a:rPr lang="en-US" dirty="0" err="1"/>
              <a:t>dsb</a:t>
            </a:r>
            <a:r>
              <a:rPr lang="en-US" dirty="0"/>
              <a:t>, fill int the blanks, </a:t>
            </a:r>
            <a:r>
              <a:rPr lang="en-US" dirty="0" err="1"/>
              <a:t>pilihan</a:t>
            </a:r>
            <a:r>
              <a:rPr lang="en-US" dirty="0"/>
              <a:t> 2 verb </a:t>
            </a:r>
            <a:r>
              <a:rPr lang="en-US" dirty="0" err="1"/>
              <a:t>dasar</a:t>
            </a:r>
            <a:r>
              <a:rPr lang="en-US" dirty="0"/>
              <a:t>, 2 verb + </a:t>
            </a:r>
            <a:r>
              <a:rPr lang="en-US" dirty="0" err="1"/>
              <a:t>ing</a:t>
            </a:r>
            <a:r>
              <a:rPr lang="en-US" dirty="0"/>
              <a:t>. </a:t>
            </a:r>
            <a:r>
              <a:rPr lang="en-US" dirty="0" err="1"/>
              <a:t>Letak</a:t>
            </a:r>
            <a:r>
              <a:rPr lang="en-US" dirty="0"/>
              <a:t> dungeon </a:t>
            </a:r>
            <a:r>
              <a:rPr lang="en-US" dirty="0" err="1"/>
              <a:t>pertama</a:t>
            </a:r>
            <a:r>
              <a:rPr lang="en-US" dirty="0"/>
              <a:t> area 2.</a:t>
            </a:r>
          </a:p>
          <a:p>
            <a:r>
              <a:rPr lang="en-US" dirty="0"/>
              <a:t>Book of wisdom 5: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4-9, Bahasa  </a:t>
            </a:r>
            <a:r>
              <a:rPr lang="en-US" dirty="0" err="1"/>
              <a:t>inggris</a:t>
            </a:r>
            <a:r>
              <a:rPr lang="en-US" dirty="0"/>
              <a:t> fill in the blank </a:t>
            </a:r>
            <a:r>
              <a:rPr lang="en-US" dirty="0" err="1"/>
              <a:t>pilihan</a:t>
            </a:r>
            <a:r>
              <a:rPr lang="en-US" dirty="0"/>
              <a:t> verb 1 (eat), verb 2 (ate), verb3 (eaten), </a:t>
            </a:r>
            <a:r>
              <a:rPr lang="en-US" dirty="0" err="1"/>
              <a:t>verb+ing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dungeon </a:t>
            </a:r>
            <a:r>
              <a:rPr lang="en-US" dirty="0" err="1"/>
              <a:t>kedua</a:t>
            </a:r>
            <a:r>
              <a:rPr lang="en-US" dirty="0"/>
              <a:t> area 2.</a:t>
            </a:r>
          </a:p>
        </p:txBody>
      </p:sp>
    </p:spTree>
    <p:extLst>
      <p:ext uri="{BB962C8B-B14F-4D97-AF65-F5344CB8AC3E}">
        <p14:creationId xmlns:p14="http://schemas.microsoft.com/office/powerpoint/2010/main" val="911717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5923-8527-4A92-9FB9-21311A8C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2, </a:t>
            </a:r>
            <a:r>
              <a:rPr lang="en-US" dirty="0" err="1"/>
              <a:t>Qset</a:t>
            </a:r>
            <a:r>
              <a:rPr lang="en-US" dirty="0"/>
              <a:t>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6091-6FCA-441D-AD88-C1C46789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___ pencil. (you, your, you’re, are)</a:t>
            </a:r>
          </a:p>
          <a:p>
            <a:r>
              <a:rPr lang="en-US" dirty="0"/>
              <a:t>____ are smart. </a:t>
            </a:r>
          </a:p>
          <a:p>
            <a:r>
              <a:rPr lang="en-US" dirty="0"/>
              <a:t>I am in front of ___.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30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B27E-6E77-4C18-A2A5-5B5B42EF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4, </a:t>
            </a:r>
            <a:r>
              <a:rPr lang="en-US" dirty="0" err="1"/>
              <a:t>Qset</a:t>
            </a:r>
            <a:r>
              <a:rPr lang="en-US" dirty="0"/>
              <a:t>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2660-CA9F-42BD-9D15-6967DE6A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is ___ basketball. (play, playing, read, reading)</a:t>
            </a:r>
          </a:p>
          <a:p>
            <a:r>
              <a:rPr lang="en-US" dirty="0"/>
              <a:t>He ___ TV. (sleep, watch, sleeps, watches)</a:t>
            </a:r>
          </a:p>
          <a:p>
            <a:r>
              <a:rPr lang="en-US" dirty="0"/>
              <a:t>The plane is _____. (fly, landing, airport, wing)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261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B27E-6E77-4C18-A2A5-5B5B42EF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4, </a:t>
            </a:r>
            <a:r>
              <a:rPr lang="en-US" dirty="0" err="1"/>
              <a:t>Qset</a:t>
            </a:r>
            <a:r>
              <a:rPr lang="en-US" dirty="0"/>
              <a:t>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2660-CA9F-42BD-9D15-6967DE6A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I ____ your pencil to my friend? (lend, lending, borrow, borrowing)</a:t>
            </a:r>
          </a:p>
          <a:p>
            <a:r>
              <a:rPr lang="en-US" dirty="0"/>
              <a:t>What are you ____ ? (read, do, doing, wing)</a:t>
            </a:r>
          </a:p>
          <a:p>
            <a:r>
              <a:rPr lang="en-US" dirty="0"/>
              <a:t>The plane is ____ so high. (flying, land, fly, wing)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87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B27E-6E77-4C18-A2A5-5B5B42EF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4, </a:t>
            </a:r>
            <a:r>
              <a:rPr lang="en-US" dirty="0" err="1"/>
              <a:t>Qset</a:t>
            </a:r>
            <a:r>
              <a:rPr lang="en-US" dirty="0"/>
              <a:t>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2660-CA9F-42BD-9D15-6967DE6A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one is a verb? (play, player, plaything, prey)</a:t>
            </a:r>
          </a:p>
          <a:p>
            <a:r>
              <a:rPr lang="en-US" dirty="0"/>
              <a:t>Which one is an adjective? (bulk, beauty, beautiful, bounty) </a:t>
            </a:r>
          </a:p>
          <a:p>
            <a:r>
              <a:rPr lang="en-US" dirty="0"/>
              <a:t>Which one is a noun? ( acknowledge, acting, accept, actor)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075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B27E-6E77-4C18-A2A5-5B5B42EF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4, </a:t>
            </a:r>
            <a:r>
              <a:rPr lang="en-US" dirty="0" err="1"/>
              <a:t>Qset</a:t>
            </a:r>
            <a:r>
              <a:rPr lang="en-US" dirty="0"/>
              <a:t>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2660-CA9F-42BD-9D15-6967DE6A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one is a verb? (open, closed, but, door)</a:t>
            </a:r>
          </a:p>
          <a:p>
            <a:r>
              <a:rPr lang="en-US" dirty="0"/>
              <a:t>Which one is an adjective? </a:t>
            </a:r>
          </a:p>
          <a:p>
            <a:r>
              <a:rPr lang="en-US" dirty="0"/>
              <a:t>Which one is a noun?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66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8E63-5769-4708-B966-1033DCC8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5, </a:t>
            </a:r>
            <a:r>
              <a:rPr lang="en-US" dirty="0" err="1"/>
              <a:t>Qset</a:t>
            </a:r>
            <a:r>
              <a:rPr lang="en-US" dirty="0"/>
              <a:t>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6A7FA-0292-49BE-8387-70A3B2AF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Yesterday, he ___ from school to home. (walk, walked, walking, </a:t>
            </a:r>
            <a:r>
              <a:rPr lang="en-US" dirty="0" err="1"/>
              <a:t>walken</a:t>
            </a:r>
            <a:r>
              <a:rPr lang="en-US" dirty="0"/>
              <a:t>)</a:t>
            </a:r>
          </a:p>
          <a:p>
            <a:r>
              <a:rPr lang="en-US" dirty="0"/>
              <a:t>Tomorrow, he will ___ chocolate. (eat, eating, ate, eaten)</a:t>
            </a:r>
          </a:p>
          <a:p>
            <a:r>
              <a:rPr lang="en-US" dirty="0"/>
              <a:t>It is time for Bob to leave. He has ____ everything (see, seeing, saw, seen)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8664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8E27-29C4-4B66-858C-788CB77F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5, </a:t>
            </a:r>
            <a:r>
              <a:rPr lang="en-US" dirty="0" err="1"/>
              <a:t>Qset</a:t>
            </a:r>
            <a:r>
              <a:rPr lang="en-US" dirty="0"/>
              <a:t>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2B40B-31DA-45F1-8B35-44F2DD1FE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Yesterday, I ___ a bike to the mall. (ride, rode, ridden, read)</a:t>
            </a:r>
          </a:p>
          <a:p>
            <a:r>
              <a:rPr lang="en-US" dirty="0"/>
              <a:t>Which of these is a past participle? (ate, read, sang, saw)</a:t>
            </a:r>
          </a:p>
          <a:p>
            <a:r>
              <a:rPr lang="en-US" dirty="0"/>
              <a:t>Which of these is a past tense? (red, read, </a:t>
            </a:r>
            <a:r>
              <a:rPr lang="en-US" dirty="0" err="1"/>
              <a:t>readed</a:t>
            </a:r>
            <a:r>
              <a:rPr lang="en-US" dirty="0"/>
              <a:t>, ridden)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648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5F30-8640-4CDA-99C6-86E605FE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1E75-57F7-417A-89C1-B26E9A873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Happy, merry, joyful, cheerful are the opposites of sad, dejected, 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786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4D1F-14DD-43DD-9506-C5DE5BE5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3255-9912-4733-A352-45D5D4BC6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Beautiful, pretty, attractive, alluring are the opposites of ugly, hideous, horrible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985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9A93-165B-40A8-B194-8F75B9A4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BAB7-E127-4D16-BA68-65C53A37C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Big, large, huge, enormous are the opposites of small, little, tiny, mini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404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BE2C-C261-4514-8703-0D575642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62BD-EF94-4451-BC11-7F5FA7C9E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1: </a:t>
            </a:r>
            <a:r>
              <a:rPr lang="en-US" dirty="0" err="1"/>
              <a:t>sinonim</a:t>
            </a:r>
            <a:r>
              <a:rPr lang="en-US" dirty="0"/>
              <a:t> dan </a:t>
            </a:r>
            <a:r>
              <a:rPr lang="en-US" dirty="0" err="1"/>
              <a:t>antonim</a:t>
            </a:r>
            <a:r>
              <a:rPr lang="en-US" dirty="0"/>
              <a:t> Bahasa </a:t>
            </a:r>
            <a:r>
              <a:rPr lang="en-US" dirty="0" err="1"/>
              <a:t>Inggris</a:t>
            </a:r>
            <a:r>
              <a:rPr lang="en-US" dirty="0"/>
              <a:t> (clue 1-4), </a:t>
            </a:r>
            <a:r>
              <a:rPr lang="en-US" dirty="0" err="1"/>
              <a:t>lokasi</a:t>
            </a:r>
            <a:r>
              <a:rPr lang="en-US" dirty="0"/>
              <a:t> dungeon 1 area 2</a:t>
            </a:r>
          </a:p>
          <a:p>
            <a:r>
              <a:rPr lang="en-US" dirty="0" err="1"/>
              <a:t>Blesser</a:t>
            </a:r>
            <a:r>
              <a:rPr lang="en-US" dirty="0"/>
              <a:t> of Wisdom 2: Vocabulary Bahasa </a:t>
            </a:r>
            <a:r>
              <a:rPr lang="en-US" dirty="0" err="1"/>
              <a:t>Inggris</a:t>
            </a:r>
            <a:r>
              <a:rPr lang="en-US" dirty="0"/>
              <a:t> (clue 5-8), </a:t>
            </a:r>
            <a:r>
              <a:rPr lang="en-US" dirty="0" err="1"/>
              <a:t>lokasi</a:t>
            </a:r>
            <a:r>
              <a:rPr lang="en-US" dirty="0"/>
              <a:t> dungeon 2 area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252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AF59-F92B-4784-A106-7BB90BCA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A385F-52AC-4463-BDED-1E9E64DF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Good, fine, satisfactory, acceptable are the opposites of bad, poor, inferior, awful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335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1, </a:t>
            </a:r>
            <a:r>
              <a:rPr lang="en-US" dirty="0" err="1"/>
              <a:t>Qset</a:t>
            </a:r>
            <a:r>
              <a:rPr lang="en-US" dirty="0"/>
              <a:t>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synonym of happy? (high, merry, sad, up)</a:t>
            </a:r>
          </a:p>
          <a:p>
            <a:r>
              <a:rPr lang="en-US" dirty="0"/>
              <a:t>What is the antonym of sad? (dejected, down, joyful, fly)</a:t>
            </a:r>
          </a:p>
          <a:p>
            <a:r>
              <a:rPr lang="en-US" dirty="0"/>
              <a:t>Which has the opposite meaning of joyful? (death, cheerful, sad, indifferent)</a:t>
            </a:r>
          </a:p>
          <a:p>
            <a:r>
              <a:rPr lang="en-US" dirty="0"/>
              <a:t>Which of these doesn’t share the same meaning as merry? (happy, joyful, cheerful, smile)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732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1, </a:t>
            </a:r>
            <a:r>
              <a:rPr lang="en-US" dirty="0" err="1"/>
              <a:t>Qset</a:t>
            </a:r>
            <a:r>
              <a:rPr lang="en-US" dirty="0"/>
              <a:t>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synonym of beautiful? (bountiful, beauty, pretty, horrible)</a:t>
            </a:r>
          </a:p>
          <a:p>
            <a:r>
              <a:rPr lang="en-US" dirty="0"/>
              <a:t>What is the antonym of hideous? (ugly, plain, attractive, hide)</a:t>
            </a:r>
          </a:p>
          <a:p>
            <a:r>
              <a:rPr lang="en-US" dirty="0"/>
              <a:t>Which has the opposite meaning of ugly? (alluring, mad, insane, hideous)</a:t>
            </a:r>
          </a:p>
          <a:p>
            <a:r>
              <a:rPr lang="en-US" dirty="0"/>
              <a:t>Which of these doesn’t share the same meaning as attractive? (pretty, beautiful, alluring, plain) 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780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1, </a:t>
            </a:r>
            <a:r>
              <a:rPr lang="en-US" dirty="0" err="1"/>
              <a:t>Qset</a:t>
            </a:r>
            <a:r>
              <a:rPr lang="en-US" dirty="0"/>
              <a:t>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synonym of big? (enormous, little, tiny, bug)</a:t>
            </a:r>
          </a:p>
          <a:p>
            <a:r>
              <a:rPr lang="en-US" dirty="0"/>
              <a:t>What is the antonym of large? (huge, good, ugly, small)</a:t>
            </a:r>
          </a:p>
          <a:p>
            <a:r>
              <a:rPr lang="en-US" dirty="0"/>
              <a:t>Which has the opposite meaning of mini? (minty, big, bug, small)</a:t>
            </a:r>
          </a:p>
          <a:p>
            <a:r>
              <a:rPr lang="en-US" dirty="0"/>
              <a:t>Which of these doesn’t share the same meaning as enormous? (small, large, big, huge)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262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1, </a:t>
            </a:r>
            <a:r>
              <a:rPr lang="en-US" dirty="0" err="1"/>
              <a:t>Qset</a:t>
            </a:r>
            <a:r>
              <a:rPr lang="en-US" dirty="0"/>
              <a:t>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synonym of fine? (find, good, gut, money)</a:t>
            </a:r>
          </a:p>
          <a:p>
            <a:r>
              <a:rPr lang="en-US" dirty="0"/>
              <a:t>What is the antonym of acceptable? (chair, satisfactory, bad, pool)</a:t>
            </a:r>
          </a:p>
          <a:p>
            <a:r>
              <a:rPr lang="en-US" dirty="0"/>
              <a:t>Which has the opposite meaning of awful? (satisfactory, lawful, empty, unacceptable)</a:t>
            </a:r>
          </a:p>
          <a:p>
            <a:r>
              <a:rPr lang="en-US" dirty="0"/>
              <a:t>Which of these doesn’t share the same meaning as bad? (poor, inferior, holy, awful)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01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1, </a:t>
            </a:r>
            <a:r>
              <a:rPr lang="en-US" dirty="0" err="1"/>
              <a:t>Qset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these are synonyms? (Happy and Sad, Fine and Good, Enormous and Little, Pretty and Ugly)</a:t>
            </a:r>
          </a:p>
          <a:p>
            <a:r>
              <a:rPr lang="en-US" dirty="0"/>
              <a:t>Which of these are antonyms? (Joyful and Dejected, Acceptable and Fine, Small and Little, Pretty and Attractive)</a:t>
            </a:r>
          </a:p>
          <a:p>
            <a:r>
              <a:rPr lang="en-US" dirty="0"/>
              <a:t>Which of these share the same meaning? (Good and Bad, Fine and Good, Enormous and Little, Pretty and Ugly)</a:t>
            </a:r>
          </a:p>
          <a:p>
            <a:r>
              <a:rPr lang="en-US" dirty="0"/>
              <a:t>Which of these are opposites? (Happy and Merry, Fine and Good, Enormous and Little, Ugly and Hideous)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774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BE90-09A9-4041-B5E8-2BC77AD7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A822C-451C-4451-A26C-5F027AF06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means true to the meaning of the word, not indicating any metaphor or other meaning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948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682F-4F2B-443A-943E-A366A37C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6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8939-0833-4050-8C63-88FCE1A59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Obnoxious means extremely unpleasant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290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4B1A-0131-4F09-809C-EA1501C8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7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49A4-A6D3-4B36-8CE7-4AA81AC43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or Showing a felling of patronizing superiority describes condescending pretty well.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8069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8095-C41D-4830-82F4-CC462D25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8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3EE00-EAD2-4712-A748-37C917CB4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approximation is very close to the actual, despite not completely exact.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11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E552-4D93-4C2F-9CEF-8D450985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Map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30E9-4834-477D-8B77-826AD9F58436}"/>
              </a:ext>
            </a:extLst>
          </p:cNvPr>
          <p:cNvSpPr/>
          <p:nvPr/>
        </p:nvSpPr>
        <p:spPr>
          <a:xfrm>
            <a:off x="2154477" y="4363450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Field 1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(Unlock </a:t>
            </a:r>
            <a:r>
              <a:rPr lang="en-US" dirty="0" err="1">
                <a:solidFill>
                  <a:sysClr val="windowText" lastClr="000000"/>
                </a:solidFill>
              </a:rPr>
              <a:t>setelah</a:t>
            </a:r>
            <a:r>
              <a:rPr lang="en-US" dirty="0">
                <a:solidFill>
                  <a:sysClr val="windowText" lastClr="000000"/>
                </a:solidFill>
              </a:rPr>
              <a:t> book of wisdom 1 </a:t>
            </a:r>
            <a:r>
              <a:rPr lang="en-US" dirty="0" err="1">
                <a:solidFill>
                  <a:sysClr val="windowText" lastClr="000000"/>
                </a:solidFill>
              </a:rPr>
              <a:t>didapatkan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4A153-7AD9-4CA1-9182-CA3B9A1CD3A2}"/>
              </a:ext>
            </a:extLst>
          </p:cNvPr>
          <p:cNvSpPr/>
          <p:nvPr/>
        </p:nvSpPr>
        <p:spPr>
          <a:xfrm>
            <a:off x="4509370" y="4353120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Kota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633EC9-B714-4408-9CC0-D4AA58C3CE9C}"/>
              </a:ext>
            </a:extLst>
          </p:cNvPr>
          <p:cNvSpPr/>
          <p:nvPr/>
        </p:nvSpPr>
        <p:spPr>
          <a:xfrm>
            <a:off x="6864263" y="4353119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Field 2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(Unlock </a:t>
            </a:r>
            <a:r>
              <a:rPr lang="en-US" dirty="0" err="1">
                <a:solidFill>
                  <a:sysClr val="windowText" lastClr="000000"/>
                </a:solidFill>
              </a:rPr>
              <a:t>setelah</a:t>
            </a:r>
            <a:r>
              <a:rPr lang="en-US" dirty="0">
                <a:solidFill>
                  <a:sysClr val="windowText" lastClr="000000"/>
                </a:solidFill>
              </a:rPr>
              <a:t> book of wisdom 2 </a:t>
            </a:r>
            <a:r>
              <a:rPr lang="en-US" dirty="0" err="1">
                <a:solidFill>
                  <a:sysClr val="windowText" lastClr="000000"/>
                </a:solidFill>
              </a:rPr>
              <a:t>didapatkan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13D330-213C-4E10-852B-C02AA4391CCB}"/>
              </a:ext>
            </a:extLst>
          </p:cNvPr>
          <p:cNvSpPr/>
          <p:nvPr/>
        </p:nvSpPr>
        <p:spPr>
          <a:xfrm>
            <a:off x="6864263" y="2789563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B25D8F-CA73-4A55-A32A-8264186C369C}"/>
              </a:ext>
            </a:extLst>
          </p:cNvPr>
          <p:cNvSpPr/>
          <p:nvPr/>
        </p:nvSpPr>
        <p:spPr>
          <a:xfrm>
            <a:off x="2154475" y="2790824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Dungeon 1 area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E64E0-6A98-4ABF-8D8C-58EB4D1706F9}"/>
              </a:ext>
            </a:extLst>
          </p:cNvPr>
          <p:cNvSpPr/>
          <p:nvPr/>
        </p:nvSpPr>
        <p:spPr>
          <a:xfrm>
            <a:off x="4509369" y="2789563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Field 3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(Unlock </a:t>
            </a:r>
            <a:r>
              <a:rPr lang="en-US" dirty="0" err="1">
                <a:solidFill>
                  <a:sysClr val="windowText" lastClr="000000"/>
                </a:solidFill>
              </a:rPr>
              <a:t>setelah</a:t>
            </a:r>
            <a:r>
              <a:rPr lang="en-US" dirty="0">
                <a:solidFill>
                  <a:sysClr val="windowText" lastClr="000000"/>
                </a:solidFill>
              </a:rPr>
              <a:t> book of wisdom 5 </a:t>
            </a:r>
            <a:r>
              <a:rPr lang="en-US" dirty="0" err="1">
                <a:solidFill>
                  <a:sysClr val="windowText" lastClr="000000"/>
                </a:solidFill>
              </a:rPr>
              <a:t>didapatkan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FF92FC-7720-4026-86A5-934171F81A88}"/>
              </a:ext>
            </a:extLst>
          </p:cNvPr>
          <p:cNvSpPr/>
          <p:nvPr/>
        </p:nvSpPr>
        <p:spPr>
          <a:xfrm>
            <a:off x="4509369" y="1217871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BFD799-6CB8-478C-964C-3AA5498AC031}"/>
              </a:ext>
            </a:extLst>
          </p:cNvPr>
          <p:cNvSpPr/>
          <p:nvPr/>
        </p:nvSpPr>
        <p:spPr>
          <a:xfrm>
            <a:off x="2156563" y="1214636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E6194A-7C4F-4E04-BB59-E6143AF23C6F}"/>
              </a:ext>
            </a:extLst>
          </p:cNvPr>
          <p:cNvSpPr/>
          <p:nvPr/>
        </p:nvSpPr>
        <p:spPr>
          <a:xfrm>
            <a:off x="6864263" y="1223036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E83434-E53A-4E77-B137-DF27F2CBB467}"/>
              </a:ext>
            </a:extLst>
          </p:cNvPr>
          <p:cNvSpPr/>
          <p:nvPr/>
        </p:nvSpPr>
        <p:spPr>
          <a:xfrm>
            <a:off x="6864262" y="2789563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Dungeon 2 area 1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9E820E-D6C3-4618-AF46-D5722816C37B}"/>
              </a:ext>
            </a:extLst>
          </p:cNvPr>
          <p:cNvSpPr/>
          <p:nvPr/>
        </p:nvSpPr>
        <p:spPr>
          <a:xfrm>
            <a:off x="4509368" y="1217871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Last boss dungeon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C48E66-9052-4B66-B228-E2C98B8C89E6}"/>
              </a:ext>
            </a:extLst>
          </p:cNvPr>
          <p:cNvSpPr/>
          <p:nvPr/>
        </p:nvSpPr>
        <p:spPr>
          <a:xfrm>
            <a:off x="2156562" y="1214636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Dungeon 1 area 2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(Unlock </a:t>
            </a:r>
            <a:r>
              <a:rPr lang="en-US" dirty="0" err="1">
                <a:solidFill>
                  <a:sysClr val="windowText" lastClr="000000"/>
                </a:solidFill>
              </a:rPr>
              <a:t>setelah</a:t>
            </a:r>
            <a:r>
              <a:rPr lang="en-US" dirty="0">
                <a:solidFill>
                  <a:sysClr val="windowText" lastClr="000000"/>
                </a:solidFill>
              </a:rPr>
              <a:t> book of wisdom 5 </a:t>
            </a:r>
            <a:r>
              <a:rPr lang="en-US" dirty="0" err="1">
                <a:solidFill>
                  <a:sysClr val="windowText" lastClr="000000"/>
                </a:solidFill>
              </a:rPr>
              <a:t>didapatkan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776BDA-791E-47E1-B8C5-3A9338C6DEB2}"/>
              </a:ext>
            </a:extLst>
          </p:cNvPr>
          <p:cNvSpPr/>
          <p:nvPr/>
        </p:nvSpPr>
        <p:spPr>
          <a:xfrm>
            <a:off x="6864262" y="1223036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Dungeon 2 area 2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(Unlock </a:t>
            </a:r>
            <a:r>
              <a:rPr lang="en-US" dirty="0" err="1">
                <a:solidFill>
                  <a:sysClr val="windowText" lastClr="000000"/>
                </a:solidFill>
              </a:rPr>
              <a:t>setelah</a:t>
            </a:r>
            <a:r>
              <a:rPr lang="en-US" dirty="0">
                <a:solidFill>
                  <a:sysClr val="windowText" lastClr="000000"/>
                </a:solidFill>
              </a:rPr>
              <a:t> book of wisdom 4 </a:t>
            </a:r>
            <a:r>
              <a:rPr lang="en-US" dirty="0" err="1">
                <a:solidFill>
                  <a:sysClr val="windowText" lastClr="000000"/>
                </a:solidFill>
              </a:rPr>
              <a:t>didapatkan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CD6FCF-0D69-41DB-A6C4-6A906A7FA617}"/>
              </a:ext>
            </a:extLst>
          </p:cNvPr>
          <p:cNvCxnSpPr/>
          <p:nvPr/>
        </p:nvCxnSpPr>
        <p:spPr>
          <a:xfrm>
            <a:off x="4847573" y="4208745"/>
            <a:ext cx="0" cy="400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D81EAC-4FC1-4AEA-BE49-21EBC60DD455}"/>
              </a:ext>
            </a:extLst>
          </p:cNvPr>
          <p:cNvCxnSpPr/>
          <p:nvPr/>
        </p:nvCxnSpPr>
        <p:spPr>
          <a:xfrm>
            <a:off x="4847573" y="2588106"/>
            <a:ext cx="0" cy="400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AB100E-85E3-49DE-B1F5-81876686FBA6}"/>
              </a:ext>
            </a:extLst>
          </p:cNvPr>
          <p:cNvCxnSpPr/>
          <p:nvPr/>
        </p:nvCxnSpPr>
        <p:spPr>
          <a:xfrm>
            <a:off x="7154450" y="2588106"/>
            <a:ext cx="0" cy="400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CE53BA-5FB4-43F1-A249-771DC965AC62}"/>
              </a:ext>
            </a:extLst>
          </p:cNvPr>
          <p:cNvCxnSpPr/>
          <p:nvPr/>
        </p:nvCxnSpPr>
        <p:spPr>
          <a:xfrm>
            <a:off x="7171152" y="4152702"/>
            <a:ext cx="0" cy="400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DF84BA-6ADB-4D06-A2C5-A0D32BA13ED4}"/>
              </a:ext>
            </a:extLst>
          </p:cNvPr>
          <p:cNvCxnSpPr/>
          <p:nvPr/>
        </p:nvCxnSpPr>
        <p:spPr>
          <a:xfrm>
            <a:off x="2513557" y="4163033"/>
            <a:ext cx="0" cy="400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343D5C-887E-4A0F-A394-82AD5631AF59}"/>
              </a:ext>
            </a:extLst>
          </p:cNvPr>
          <p:cNvCxnSpPr/>
          <p:nvPr/>
        </p:nvCxnSpPr>
        <p:spPr>
          <a:xfrm>
            <a:off x="2498944" y="2628038"/>
            <a:ext cx="0" cy="400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B3BF1D-BD2B-4D57-B812-B800D3AA4C97}"/>
              </a:ext>
            </a:extLst>
          </p:cNvPr>
          <p:cNvCxnSpPr/>
          <p:nvPr/>
        </p:nvCxnSpPr>
        <p:spPr>
          <a:xfrm>
            <a:off x="4384110" y="4935255"/>
            <a:ext cx="4634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59F2A2-DDF8-426C-AE5B-032C1D459BBF}"/>
              </a:ext>
            </a:extLst>
          </p:cNvPr>
          <p:cNvCxnSpPr/>
          <p:nvPr/>
        </p:nvCxnSpPr>
        <p:spPr>
          <a:xfrm>
            <a:off x="6751529" y="4872625"/>
            <a:ext cx="4029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2174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2, </a:t>
            </a:r>
            <a:r>
              <a:rPr lang="en-US" dirty="0" err="1"/>
              <a:t>Qset</a:t>
            </a:r>
            <a:r>
              <a:rPr lang="en-US" dirty="0"/>
              <a:t>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____ means true to the meaning of the word. (Literal, Opinion, Writing, Decipherable)</a:t>
            </a:r>
          </a:p>
          <a:p>
            <a:r>
              <a:rPr lang="en-US" dirty="0"/>
              <a:t>____ means not using metaphor. (Opinion, Factual, Imagination, Obnoxious)</a:t>
            </a:r>
          </a:p>
          <a:p>
            <a:r>
              <a:rPr lang="en-US" dirty="0"/>
              <a:t>Not exaggerated describes ____. (Literal, Opinion, Imagination, Therefore)</a:t>
            </a:r>
          </a:p>
          <a:p>
            <a:r>
              <a:rPr lang="en-US" dirty="0"/>
              <a:t>True  to the meaning of the word is the meaning of ____. (Condescending, Imagination, Obnoxious, Literal)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702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2, </a:t>
            </a:r>
            <a:r>
              <a:rPr lang="en-US" dirty="0" err="1"/>
              <a:t>Qset</a:t>
            </a:r>
            <a:r>
              <a:rPr lang="en-US" dirty="0"/>
              <a:t>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____ means extremely unpleasant. (Obnoxious, Joyful, Big, Small)</a:t>
            </a:r>
          </a:p>
          <a:p>
            <a:r>
              <a:rPr lang="en-US" dirty="0"/>
              <a:t>Extremely unpleasant is replaceable by ____. (Condescending, Literal, Obnoxious, Adjacent)</a:t>
            </a:r>
          </a:p>
          <a:p>
            <a:r>
              <a:rPr lang="en-US" dirty="0"/>
              <a:t>He is obnoxious. It means that person is extremely ____. (Pleasant, Unpleasant, Good, Happy)</a:t>
            </a:r>
          </a:p>
          <a:p>
            <a:r>
              <a:rPr lang="en-US" dirty="0"/>
              <a:t>____ has the opposite meaning of extremely pleasant. (Obnoxious, Nice, Fine, Literal)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959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2, </a:t>
            </a:r>
            <a:r>
              <a:rPr lang="en-US" dirty="0" err="1"/>
              <a:t>Qset</a:t>
            </a:r>
            <a:r>
              <a:rPr lang="en-US" dirty="0"/>
              <a:t>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Condescending is having a feeling of patronizing ____. (Superiority, Inferiority, Superficial, Obnoxious)</a:t>
            </a:r>
          </a:p>
          <a:p>
            <a:r>
              <a:rPr lang="en-US" dirty="0"/>
              <a:t>Having or showing a feeling of patronizing superiority is the meaning of ____. (Obnoxious, Literal, Happy, Condescending)</a:t>
            </a:r>
          </a:p>
          <a:p>
            <a:r>
              <a:rPr lang="en-US" dirty="0"/>
              <a:t>To simplify it, having a feeling of patronizing superiority can be rewritten as ____. (Approximate, Condescending, Inferior, Literal)</a:t>
            </a:r>
          </a:p>
          <a:p>
            <a:r>
              <a:rPr lang="en-US" dirty="0"/>
              <a:t>My boss shows a feeling of patronizing superiority. It means that he is ____. (Condescending, Obnoxious, Enormous, Adolescence)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113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2, </a:t>
            </a:r>
            <a:r>
              <a:rPr lang="en-US" dirty="0" err="1"/>
              <a:t>Qset</a:t>
            </a:r>
            <a:r>
              <a:rPr lang="en-US" dirty="0"/>
              <a:t>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Close to the actual thing yet not the exact same thing is an ____ of the thing. (Approximation, Adolescent, Inferior, Unhappy).</a:t>
            </a:r>
          </a:p>
          <a:p>
            <a:r>
              <a:rPr lang="en-US" dirty="0"/>
              <a:t>We cannot get the exact data, so we use an ____ for the calculation. (Approximation, Obnoxious, Adolescent, Literal)</a:t>
            </a:r>
          </a:p>
          <a:p>
            <a:r>
              <a:rPr lang="en-US" dirty="0"/>
              <a:t>Close to the actual, yet not completely exact is rewritable as an ____. (Adoration, Adolescent, Approximation, Unification)</a:t>
            </a:r>
          </a:p>
          <a:p>
            <a:r>
              <a:rPr lang="en-US" dirty="0"/>
              <a:t>An approximation is a good approach to process something that we can’t get the complete ___ of due to limitations. (Exact, Patronize,  Adolescent, Obnoxious)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0951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2, </a:t>
            </a:r>
            <a:r>
              <a:rPr lang="en-US" dirty="0" err="1"/>
              <a:t>Qset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is not pretty but not ____. (Obnoxious, Approximation, Book, But)</a:t>
            </a:r>
          </a:p>
          <a:p>
            <a:r>
              <a:rPr lang="en-US" dirty="0"/>
              <a:t>Sometimes an ____ is better than the exact thing due to resource limitations. (Obnoxious, Condescending, Approximation, Literal)</a:t>
            </a:r>
          </a:p>
          <a:p>
            <a:r>
              <a:rPr lang="en-US" dirty="0"/>
              <a:t>Sometimes people speak using metaphors, so don’t always take their words ____. Observing the situation helps to understand whether they use the actual meaning or metaphor. (Literally, Obnoxious, Approximation, Condescending)</a:t>
            </a:r>
          </a:p>
          <a:p>
            <a:r>
              <a:rPr lang="en-US" dirty="0"/>
              <a:t>I don’t like her. She is pretty but ____. (Ugly, Condescending, Approximation, Attractive)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3687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6542-EF20-4795-BC2F-C90E5FEB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B926C-E91A-44C3-B3A8-717024636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85D2B-F91C-47DA-A147-84756EB95CD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4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FF8E-2223-4733-BC33-FFFD658C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C9ED-E89B-4D63-A288-024C9177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(Book of wisdom 1)</a:t>
            </a:r>
          </a:p>
          <a:p>
            <a:r>
              <a:rPr lang="en-US" dirty="0"/>
              <a:t>Shop</a:t>
            </a:r>
          </a:p>
          <a:p>
            <a:r>
              <a:rPr lang="en-US" dirty="0"/>
              <a:t>Inn</a:t>
            </a:r>
          </a:p>
          <a:p>
            <a:r>
              <a:rPr lang="en-US" dirty="0"/>
              <a:t>Mastery Center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63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DD71-CE4C-4DDE-A41B-0FB27597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E456-78CC-4440-9555-57BFE6CCB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Lesser pot, pot, greater pot</a:t>
            </a:r>
          </a:p>
          <a:p>
            <a:r>
              <a:rPr lang="en-US" dirty="0"/>
              <a:t>Lesser ether, ether, greater ether</a:t>
            </a:r>
          </a:p>
          <a:p>
            <a:r>
              <a:rPr lang="en-US" dirty="0"/>
              <a:t>Escape scroll</a:t>
            </a:r>
          </a:p>
          <a:p>
            <a:r>
              <a:rPr lang="en-US" dirty="0"/>
              <a:t>Life pot</a:t>
            </a:r>
          </a:p>
          <a:p>
            <a:r>
              <a:rPr lang="en-US" dirty="0"/>
              <a:t>Equipment set lv.2,3,4,5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35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E3F4-5646-427E-BCAA-B1D08A62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4B344-943F-44A6-9CD5-85A18FA6C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recovery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17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B62E-5C2A-4A6D-9E04-2B11F055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Mastery Center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37868-6E4F-4146-8655-5C0227267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NPC </a:t>
            </a:r>
            <a:r>
              <a:rPr lang="en-US" dirty="0" err="1"/>
              <a:t>memberi</a:t>
            </a:r>
            <a:r>
              <a:rPr lang="en-US" dirty="0"/>
              <a:t> side mission monster hunting </a:t>
            </a:r>
            <a:r>
              <a:rPr lang="en-US" dirty="0" err="1"/>
              <a:t>dengan</a:t>
            </a:r>
            <a:r>
              <a:rPr lang="en-US" dirty="0"/>
              <a:t> reward skill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misi</a:t>
            </a:r>
            <a:r>
              <a:rPr lang="en-US" dirty="0"/>
              <a:t> per area,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misi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reward 1 skill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/>
              <a:t>karakter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72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2468-3FF5-4AAD-9FB6-B96F1842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9287-02CE-4673-AB4A-5E49793D5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1</a:t>
            </a:r>
          </a:p>
          <a:p>
            <a:r>
              <a:rPr lang="en-US" dirty="0"/>
              <a:t>Clue 1,5</a:t>
            </a:r>
          </a:p>
          <a:p>
            <a:r>
              <a:rPr lang="en-US" dirty="0"/>
              <a:t>Recommended equip set: equip set lv.1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72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1981</Words>
  <Application>Microsoft Office PowerPoint</Application>
  <PresentationFormat>Widescreen</PresentationFormat>
  <Paragraphs>194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Konsep</vt:lpstr>
      <vt:lpstr>Books of wisdom</vt:lpstr>
      <vt:lpstr>Blesser of wisdom</vt:lpstr>
      <vt:lpstr>World Map</vt:lpstr>
      <vt:lpstr>Kota</vt:lpstr>
      <vt:lpstr>Shop</vt:lpstr>
      <vt:lpstr>Inn</vt:lpstr>
      <vt:lpstr>Mastery Center</vt:lpstr>
      <vt:lpstr>Field 1</vt:lpstr>
      <vt:lpstr>Dungeon 1 area 1</vt:lpstr>
      <vt:lpstr>Field 2</vt:lpstr>
      <vt:lpstr>Dungeon 2 area 1</vt:lpstr>
      <vt:lpstr>Dungeon 1 area 2</vt:lpstr>
      <vt:lpstr>Dungeon 2 area 2</vt:lpstr>
      <vt:lpstr>Field 3</vt:lpstr>
      <vt:lpstr>Last boss dungeon</vt:lpstr>
      <vt:lpstr>Book of wisdom 2, Qset1</vt:lpstr>
      <vt:lpstr>Book of wisdom 2, Qset2</vt:lpstr>
      <vt:lpstr>Book of wisdom 2, Qset 3</vt:lpstr>
      <vt:lpstr>Book of wisdom 2, Qset 4</vt:lpstr>
      <vt:lpstr>Book of wisdom 4, Qset 1</vt:lpstr>
      <vt:lpstr>Book of wisdom 4, Qset 2</vt:lpstr>
      <vt:lpstr>Book of wisdom 4, Qset 3</vt:lpstr>
      <vt:lpstr>Book of wisdom 4, Qset 4</vt:lpstr>
      <vt:lpstr>Book of Wisdom 5, Qset 1</vt:lpstr>
      <vt:lpstr>Book of Wisdom 5, Qset 2</vt:lpstr>
      <vt:lpstr>Clue 1</vt:lpstr>
      <vt:lpstr>Clue 2</vt:lpstr>
      <vt:lpstr>Clue 3</vt:lpstr>
      <vt:lpstr>Clue 4</vt:lpstr>
      <vt:lpstr>Blesser of Wisdom 1, Qset 1</vt:lpstr>
      <vt:lpstr>Blesser of Wisdom 1, Qset 2</vt:lpstr>
      <vt:lpstr>Blesser of Wisdom 1, Qset 3</vt:lpstr>
      <vt:lpstr>Blesser of Wisdom 1, Qset 4</vt:lpstr>
      <vt:lpstr>Blesser of Wisdom 1, Qset 5</vt:lpstr>
      <vt:lpstr>Clue 5</vt:lpstr>
      <vt:lpstr>Clue 6</vt:lpstr>
      <vt:lpstr>Clue 7</vt:lpstr>
      <vt:lpstr>Clue 8</vt:lpstr>
      <vt:lpstr>Blesser of Wisdom 2, Qset 1</vt:lpstr>
      <vt:lpstr>Blesser of Wisdom 2, Qset 2</vt:lpstr>
      <vt:lpstr>Blesser of Wisdom 2, Qset 3</vt:lpstr>
      <vt:lpstr>Blesser of Wisdom 2, Qset 4</vt:lpstr>
      <vt:lpstr>Blesser of Wisdom 2, Qset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</dc:title>
  <dc:creator>Dhafa Hikmawan</dc:creator>
  <cp:lastModifiedBy>Dhafa Hikmawan</cp:lastModifiedBy>
  <cp:revision>29</cp:revision>
  <dcterms:created xsi:type="dcterms:W3CDTF">2020-05-16T02:56:49Z</dcterms:created>
  <dcterms:modified xsi:type="dcterms:W3CDTF">2020-05-17T03:30:40Z</dcterms:modified>
</cp:coreProperties>
</file>