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3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7CF4D8-73AA-D126-2D7D-AC6FD5AEF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" b="16459"/>
          <a:stretch/>
        </p:blipFill>
        <p:spPr>
          <a:xfrm>
            <a:off x="3986738" y="0"/>
            <a:ext cx="322897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00B3-7593-E612-E04A-6DA0F8764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6841A-6349-30F3-2E75-5B0C231B8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Nawamwena Nazifa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Cohort4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30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2180">
        <p:blinds dir="vert"/>
      </p:transition>
    </mc:Choice>
    <mc:Fallback xmlns="">
      <p:transition spd="slow" advTm="3218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DD8E-FFDE-B5D6-179A-EE61F390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00088"/>
            <a:ext cx="10018714" cy="1738311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My 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36ED-671A-080F-E7EB-CD4B6A5C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Swimming; To me swimming is best Hobbie because when ever am stressed, it refresh my mind and be able to find a way out.</a:t>
            </a:r>
          </a:p>
          <a:p>
            <a:r>
              <a:rPr lang="en-US" dirty="0">
                <a:latin typeface="Book Antiqua" panose="02040602050305030304" pitchFamily="18" charset="0"/>
              </a:rPr>
              <a:t>Touring; I love travelling to new areas with an aim of discovering new adventures.</a:t>
            </a:r>
          </a:p>
          <a:p>
            <a:r>
              <a:rPr lang="en-US" dirty="0">
                <a:latin typeface="Book Antiqua" panose="02040602050305030304" pitchFamily="18" charset="0"/>
              </a:rPr>
              <a:t>Cooking. I believe in the power of food to connect people, community and society</a:t>
            </a:r>
          </a:p>
          <a:p>
            <a:r>
              <a:rPr lang="en-US" dirty="0">
                <a:latin typeface="Book Antiqua" panose="02040602050305030304" pitchFamily="18" charset="0"/>
              </a:rPr>
              <a:t>Watching movies. When am in my leisure time I love watching movies as it helps me learn a lot about things that happen in real life</a:t>
            </a:r>
          </a:p>
          <a:p>
            <a:r>
              <a:rPr lang="en-US" dirty="0">
                <a:latin typeface="Book Antiqua" panose="02040602050305030304" pitchFamily="18" charset="0"/>
              </a:rPr>
              <a:t>Listening to music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12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5902">
        <p:checker/>
      </p:transition>
    </mc:Choice>
    <mc:Fallback xmlns="">
      <p:transition spd="slow" advTm="25902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0773-523F-5025-C666-CBA4F8C2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1357313"/>
            <a:ext cx="10515600" cy="1800225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Brief information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26FB-E6E5-863A-AF12-3B738877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Am Nawamwena Nazifa, a janitor passionate computer programmer.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I come from magamaga in Mayuge district Busoga region.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My favorite color and food is green and flied    fish consecutively.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006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5586">
        <p15:prstTrans prst="fracture"/>
      </p:transition>
    </mc:Choice>
    <mc:Fallback xmlns="">
      <p:transition spd="slow" advTm="455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1A273-501C-2F1E-1488-DCE4B143D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6BB8-8DDB-9CB6-2192-46C351C4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10490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Family members</a:t>
            </a:r>
          </a:p>
        </p:txBody>
      </p:sp>
      <p:pic>
        <p:nvPicPr>
          <p:cNvPr id="1026" name="Picture 2" descr="happy black family on dark background generative AI 28558879 Stock ...">
            <a:extLst>
              <a:ext uri="{FF2B5EF4-FFF2-40B4-BE49-F238E27FC236}">
                <a16:creationId xmlns:a16="http://schemas.microsoft.com/office/drawing/2014/main" id="{3ED6559B-0419-277D-1E44-84F68FD2C38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xfrm>
            <a:off x="6765842" y="0"/>
            <a:ext cx="54261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33B21-D24D-E471-718C-367E2CBE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Father: Abdul Latiphu</a:t>
            </a:r>
          </a:p>
          <a:p>
            <a:r>
              <a:rPr lang="en-US" dirty="0">
                <a:latin typeface="Consolas" panose="020B0609020204030204" pitchFamily="49" charset="0"/>
              </a:rPr>
              <a:t>Mother: Nantele  Nulu</a:t>
            </a:r>
          </a:p>
          <a:p>
            <a:r>
              <a:rPr lang="en-US" dirty="0">
                <a:latin typeface="Consolas" panose="020B0609020204030204" pitchFamily="49" charset="0"/>
              </a:rPr>
              <a:t>Brother: Abdul Shakul</a:t>
            </a:r>
          </a:p>
          <a:p>
            <a:r>
              <a:rPr lang="en-US" dirty="0">
                <a:latin typeface="Consolas" panose="020B0609020204030204" pitchFamily="49" charset="0"/>
              </a:rPr>
              <a:t>Me: Nawamwena Nazifa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5923023"/>
      </p:ext>
    </p:extLst>
  </p:cSld>
  <p:clrMapOvr>
    <a:masterClrMapping/>
  </p:clrMapOvr>
  <p:transition spd="med" advTm="2393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731A-7E73-8322-4B95-B9DCFF51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9745664" cy="1514857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92D050"/>
                </a:solidFill>
              </a:rPr>
              <a:t>Favorites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CC420-3345-F184-8BE4-5BA99B79E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709799"/>
              </p:ext>
            </p:extLst>
          </p:nvPr>
        </p:nvGraphicFramePr>
        <p:xfrm>
          <a:off x="1753553" y="1914144"/>
          <a:ext cx="8436864" cy="151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812">
                  <a:extLst>
                    <a:ext uri="{9D8B030D-6E8A-4147-A177-3AD203B41FA5}">
                      <a16:colId xmlns:a16="http://schemas.microsoft.com/office/drawing/2014/main" val="2691267488"/>
                    </a:ext>
                  </a:extLst>
                </a:gridCol>
                <a:gridCol w="2443732">
                  <a:extLst>
                    <a:ext uri="{9D8B030D-6E8A-4147-A177-3AD203B41FA5}">
                      <a16:colId xmlns:a16="http://schemas.microsoft.com/office/drawing/2014/main" val="4253940104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699694619"/>
                    </a:ext>
                  </a:extLst>
                </a:gridCol>
              </a:tblGrid>
              <a:tr h="378714">
                <a:tc>
                  <a:txBody>
                    <a:bodyPr/>
                    <a:lstStyle/>
                    <a:p>
                      <a:r>
                        <a:rPr lang="en-US" dirty="0"/>
                        <a:t>Movies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7216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r>
                        <a:rPr lang="en-US" dirty="0"/>
                        <a:t>Gods must be crazy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Betray in the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Akaliro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24226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r>
                        <a:rPr lang="en-US" dirty="0"/>
                        <a:t>Beyonce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carrier of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I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49201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r>
                        <a:rPr lang="en-US" dirty="0"/>
                        <a:t>Destined to love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Alien 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byadala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97774"/>
                  </a:ext>
                </a:extLst>
              </a:tr>
            </a:tbl>
          </a:graphicData>
        </a:graphic>
      </p:graphicFrame>
      <p:pic>
        <p:nvPicPr>
          <p:cNvPr id="5122" name="Picture 2" descr="Betrayal in the City book by Francis Imbuga – Kibanga Books">
            <a:extLst>
              <a:ext uri="{FF2B5EF4-FFF2-40B4-BE49-F238E27FC236}">
                <a16:creationId xmlns:a16="http://schemas.microsoft.com/office/drawing/2014/main" id="{FB2CAEFB-7923-966B-46B2-FABEF2F0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771" y="104967"/>
            <a:ext cx="1752409" cy="17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2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8449">
        <p:blinds dir="vert"/>
      </p:transition>
    </mc:Choice>
    <mc:Fallback xmlns="">
      <p:transition spd="slow" advTm="48449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0CA2-DF7F-2EAA-A839-300CFA6C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57338"/>
            <a:ext cx="10018713" cy="17145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2"/>
                </a:solidFill>
              </a:rPr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62C1-77AF-64F7-7EBF-87ACA743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Dreams: An independent lady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Career goals : website developer, computer programmer, graphics designer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Role model to people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15D38-AF68-8241-E6BD-7CF04D969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687" y="147637"/>
            <a:ext cx="1492313" cy="3124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93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3027">
        <p14:glitter pattern="hexagon"/>
      </p:transition>
    </mc:Choice>
    <mc:Fallback xmlns="">
      <p:transition spd="slow" advTm="330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E96F-4248-359A-A96F-5BDE39C9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E953-5C93-FAA7-694C-7CC263ADE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74" y="4701741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                            I remain Nawamwena Nazifa</a:t>
            </a:r>
          </a:p>
        </p:txBody>
      </p:sp>
      <p:pic>
        <p:nvPicPr>
          <p:cNvPr id="4098" name="Picture 2" descr="Tourism Vector Free Icon Set">
            <a:extLst>
              <a:ext uri="{FF2B5EF4-FFF2-40B4-BE49-F238E27FC236}">
                <a16:creationId xmlns:a16="http://schemas.microsoft.com/office/drawing/2014/main" id="{6942FDD8-ADCE-490F-AD90-E049FFDA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4150593"/>
            <a:ext cx="1951863" cy="13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64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9"/>
    </mc:Choice>
    <mc:Fallback xmlns="">
      <p:transition spd="slow" advTm="11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210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Baskerville Old Face</vt:lpstr>
      <vt:lpstr>Book Antiqua</vt:lpstr>
      <vt:lpstr>Consolas</vt:lpstr>
      <vt:lpstr>Franklin Gothic Book</vt:lpstr>
      <vt:lpstr>Garamond</vt:lpstr>
      <vt:lpstr>Trebuchet MS</vt:lpstr>
      <vt:lpstr>Parallax</vt:lpstr>
      <vt:lpstr>ALL ABOUT ME</vt:lpstr>
      <vt:lpstr>My hobbies</vt:lpstr>
      <vt:lpstr>Brief information about me</vt:lpstr>
      <vt:lpstr>Family members</vt:lpstr>
      <vt:lpstr>Favorites</vt:lpstr>
      <vt:lpstr>Future goals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29</cp:revision>
  <dcterms:created xsi:type="dcterms:W3CDTF">2024-11-13T11:42:48Z</dcterms:created>
  <dcterms:modified xsi:type="dcterms:W3CDTF">2024-11-14T06:26:26Z</dcterms:modified>
</cp:coreProperties>
</file>