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  <p:sldMasterId id="2147483672" r:id="rId2"/>
    <p:sldMasterId id="2147483704" r:id="rId3"/>
  </p:sldMasterIdLst>
  <p:notesMasterIdLst>
    <p:notesMasterId r:id="rId20"/>
  </p:notesMasterIdLst>
  <p:sldIdLst>
    <p:sldId id="314" r:id="rId4"/>
    <p:sldId id="256" r:id="rId5"/>
    <p:sldId id="267" r:id="rId6"/>
    <p:sldId id="320" r:id="rId7"/>
    <p:sldId id="262" r:id="rId8"/>
    <p:sldId id="264" r:id="rId9"/>
    <p:sldId id="263" r:id="rId10"/>
    <p:sldId id="326" r:id="rId11"/>
    <p:sldId id="322" r:id="rId12"/>
    <p:sldId id="323" r:id="rId13"/>
    <p:sldId id="319" r:id="rId14"/>
    <p:sldId id="324" r:id="rId15"/>
    <p:sldId id="325" r:id="rId16"/>
    <p:sldId id="321" r:id="rId17"/>
    <p:sldId id="260" r:id="rId18"/>
    <p:sldId id="312" r:id="rId19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an Huettenhoff" initials="FH" lastIdx="20" clrIdx="0">
    <p:extLst/>
  </p:cmAuthor>
  <p:cmAuthor id="2" name="Fabian Huettenhoff" initials="FH [2]" lastIdx="1" clrIdx="1">
    <p:extLst/>
  </p:cmAuthor>
  <p:cmAuthor id="3" name="Fabian Huettenhoff" initials="FH [3]" lastIdx="1" clrIdx="2">
    <p:extLst/>
  </p:cmAuthor>
  <p:cmAuthor id="4" name="Fabian Huettenhoff" initials="FH [4]" lastIdx="1" clrIdx="3">
    <p:extLst/>
  </p:cmAuthor>
  <p:cmAuthor id="5" name="Fabian Huettenhoff" initials="FH [5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239"/>
    <a:srgbClr val="F3F8FB"/>
    <a:srgbClr val="000000"/>
    <a:srgbClr val="B76C00"/>
    <a:srgbClr val="C0E0EA"/>
    <a:srgbClr val="374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15"/>
    <p:restoredTop sz="94558"/>
  </p:normalViewPr>
  <p:slideViewPr>
    <p:cSldViewPr snapToGrid="0" snapToObjects="1" showGuides="1">
      <p:cViewPr varScale="1">
        <p:scale>
          <a:sx n="203" d="100"/>
          <a:sy n="203" d="100"/>
        </p:scale>
        <p:origin x="28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8" d="100"/>
        <a:sy n="13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99334DAF-7176-4145-89F9-D2CF37DEFBA3}" type="datetimeFigureOut">
              <a:rPr lang="en-GB" smtClean="0"/>
              <a:pPr/>
              <a:t>23/11/2017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8DAF7C90-F3E0-D549-BD15-84E4CF2571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4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56616" algn="l" defTabSz="713232" rtl="0" eaLnBrk="1" latinLnBrk="0" hangingPunct="1">
      <a:defRPr sz="936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13232" algn="l" defTabSz="713232" rtl="0" eaLnBrk="1" latinLnBrk="0" hangingPunct="1">
      <a:defRPr sz="936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69848" algn="l" defTabSz="713232" rtl="0" eaLnBrk="1" latinLnBrk="0" hangingPunct="1">
      <a:defRPr sz="936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426464" algn="l" defTabSz="713232" rtl="0" eaLnBrk="1" latinLnBrk="0" hangingPunct="1">
      <a:defRPr sz="936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F7C90-F3E0-D549-BD15-84E4CF257101}" type="slidenum">
              <a:r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54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F7C90-F3E0-D549-BD15-84E4CF25710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28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F7C90-F3E0-D549-BD15-84E4CF25710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249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F7C90-F3E0-D549-BD15-84E4CF25710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510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11413" y="4803775"/>
            <a:ext cx="1439862" cy="339724"/>
          </a:xfrm>
        </p:spPr>
        <p:txBody>
          <a:bodyPr/>
          <a:lstStyle>
            <a:lvl1pPr algn="l">
              <a:defRPr/>
            </a:lvl1pPr>
          </a:lstStyle>
          <a:p>
            <a:fld id="{F20251BE-7B6B-4E8E-B8BE-095A040CF0D1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4803775"/>
            <a:ext cx="4321174" cy="339724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970701" y="1492251"/>
            <a:ext cx="7201748" cy="2159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44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presentation title here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971550" y="1060251"/>
            <a:ext cx="7200899" cy="431999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90000"/>
              </a:lnSpc>
              <a:buNone/>
              <a:defRPr sz="1500" b="0" i="0" baseline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None/>
              <a:defRPr sz="20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3pPr>
            <a:lvl4pPr marL="1371600" indent="0">
              <a:buNone/>
              <a:defRPr sz="20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4pPr>
            <a:lvl5pPr marL="1828800" indent="0">
              <a:buNone/>
              <a:defRPr sz="20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5pPr>
          </a:lstStyle>
          <a:p>
            <a:pPr lvl="0"/>
            <a:r>
              <a:rPr lang="en-US" dirty="0"/>
              <a:t>Leading title</a:t>
            </a:r>
            <a:endParaRPr lang="en-GB" dirty="0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977051" y="4227513"/>
            <a:ext cx="918000" cy="286365"/>
            <a:chOff x="1763713" y="1525435"/>
            <a:chExt cx="5541963" cy="1728787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763713" y="1525435"/>
              <a:ext cx="5541963" cy="172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3598863" y="1909610"/>
              <a:ext cx="1006475" cy="889000"/>
            </a:xfrm>
            <a:custGeom>
              <a:avLst/>
              <a:gdLst>
                <a:gd name="T0" fmla="*/ 0 w 634"/>
                <a:gd name="T1" fmla="*/ 0 h 560"/>
                <a:gd name="T2" fmla="*/ 186 w 634"/>
                <a:gd name="T3" fmla="*/ 0 h 560"/>
                <a:gd name="T4" fmla="*/ 327 w 634"/>
                <a:gd name="T5" fmla="*/ 380 h 560"/>
                <a:gd name="T6" fmla="*/ 327 w 634"/>
                <a:gd name="T7" fmla="*/ 380 h 560"/>
                <a:gd name="T8" fmla="*/ 458 w 634"/>
                <a:gd name="T9" fmla="*/ 0 h 560"/>
                <a:gd name="T10" fmla="*/ 634 w 634"/>
                <a:gd name="T11" fmla="*/ 0 h 560"/>
                <a:gd name="T12" fmla="*/ 414 w 634"/>
                <a:gd name="T13" fmla="*/ 560 h 560"/>
                <a:gd name="T14" fmla="*/ 231 w 634"/>
                <a:gd name="T15" fmla="*/ 560 h 560"/>
                <a:gd name="T16" fmla="*/ 0 w 634"/>
                <a:gd name="T1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4" h="560">
                  <a:moveTo>
                    <a:pt x="0" y="0"/>
                  </a:moveTo>
                  <a:lnTo>
                    <a:pt x="186" y="0"/>
                  </a:lnTo>
                  <a:lnTo>
                    <a:pt x="327" y="380"/>
                  </a:lnTo>
                  <a:lnTo>
                    <a:pt x="327" y="380"/>
                  </a:lnTo>
                  <a:lnTo>
                    <a:pt x="458" y="0"/>
                  </a:lnTo>
                  <a:lnTo>
                    <a:pt x="634" y="0"/>
                  </a:lnTo>
                  <a:lnTo>
                    <a:pt x="414" y="560"/>
                  </a:lnTo>
                  <a:lnTo>
                    <a:pt x="231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1763713" y="1646085"/>
              <a:ext cx="760413" cy="1174750"/>
            </a:xfrm>
            <a:custGeom>
              <a:avLst/>
              <a:gdLst>
                <a:gd name="T0" fmla="*/ 139 w 139"/>
                <a:gd name="T1" fmla="*/ 88 h 214"/>
                <a:gd name="T2" fmla="*/ 89 w 139"/>
                <a:gd name="T3" fmla="*/ 88 h 214"/>
                <a:gd name="T4" fmla="*/ 89 w 139"/>
                <a:gd name="T5" fmla="*/ 142 h 214"/>
                <a:gd name="T6" fmla="*/ 90 w 139"/>
                <a:gd name="T7" fmla="*/ 154 h 214"/>
                <a:gd name="T8" fmla="*/ 94 w 139"/>
                <a:gd name="T9" fmla="*/ 164 h 214"/>
                <a:gd name="T10" fmla="*/ 102 w 139"/>
                <a:gd name="T11" fmla="*/ 170 h 214"/>
                <a:gd name="T12" fmla="*/ 116 w 139"/>
                <a:gd name="T13" fmla="*/ 172 h 214"/>
                <a:gd name="T14" fmla="*/ 128 w 139"/>
                <a:gd name="T15" fmla="*/ 171 h 214"/>
                <a:gd name="T16" fmla="*/ 139 w 139"/>
                <a:gd name="T17" fmla="*/ 167 h 214"/>
                <a:gd name="T18" fmla="*/ 139 w 139"/>
                <a:gd name="T19" fmla="*/ 209 h 214"/>
                <a:gd name="T20" fmla="*/ 119 w 139"/>
                <a:gd name="T21" fmla="*/ 213 h 214"/>
                <a:gd name="T22" fmla="*/ 100 w 139"/>
                <a:gd name="T23" fmla="*/ 214 h 214"/>
                <a:gd name="T24" fmla="*/ 74 w 139"/>
                <a:gd name="T25" fmla="*/ 211 h 214"/>
                <a:gd name="T26" fmla="*/ 54 w 139"/>
                <a:gd name="T27" fmla="*/ 203 h 214"/>
                <a:gd name="T28" fmla="*/ 40 w 139"/>
                <a:gd name="T29" fmla="*/ 188 h 214"/>
                <a:gd name="T30" fmla="*/ 35 w 139"/>
                <a:gd name="T31" fmla="*/ 165 h 214"/>
                <a:gd name="T32" fmla="*/ 35 w 139"/>
                <a:gd name="T33" fmla="*/ 88 h 214"/>
                <a:gd name="T34" fmla="*/ 0 w 139"/>
                <a:gd name="T35" fmla="*/ 88 h 214"/>
                <a:gd name="T36" fmla="*/ 0 w 139"/>
                <a:gd name="T37" fmla="*/ 48 h 214"/>
                <a:gd name="T38" fmla="*/ 35 w 139"/>
                <a:gd name="T39" fmla="*/ 48 h 214"/>
                <a:gd name="T40" fmla="*/ 35 w 139"/>
                <a:gd name="T41" fmla="*/ 0 h 214"/>
                <a:gd name="T42" fmla="*/ 89 w 139"/>
                <a:gd name="T43" fmla="*/ 0 h 214"/>
                <a:gd name="T44" fmla="*/ 89 w 139"/>
                <a:gd name="T45" fmla="*/ 48 h 214"/>
                <a:gd name="T46" fmla="*/ 139 w 139"/>
                <a:gd name="T47" fmla="*/ 48 h 214"/>
                <a:gd name="T48" fmla="*/ 139 w 139"/>
                <a:gd name="T49" fmla="*/ 8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214">
                  <a:moveTo>
                    <a:pt x="139" y="88"/>
                  </a:moveTo>
                  <a:cubicBezTo>
                    <a:pt x="89" y="88"/>
                    <a:pt x="89" y="88"/>
                    <a:pt x="89" y="88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7"/>
                    <a:pt x="90" y="151"/>
                    <a:pt x="90" y="154"/>
                  </a:cubicBezTo>
                  <a:cubicBezTo>
                    <a:pt x="91" y="158"/>
                    <a:pt x="92" y="161"/>
                    <a:pt x="94" y="164"/>
                  </a:cubicBezTo>
                  <a:cubicBezTo>
                    <a:pt x="96" y="166"/>
                    <a:pt x="98" y="169"/>
                    <a:pt x="102" y="170"/>
                  </a:cubicBezTo>
                  <a:cubicBezTo>
                    <a:pt x="105" y="171"/>
                    <a:pt x="110" y="172"/>
                    <a:pt x="116" y="172"/>
                  </a:cubicBezTo>
                  <a:cubicBezTo>
                    <a:pt x="119" y="172"/>
                    <a:pt x="123" y="172"/>
                    <a:pt x="128" y="171"/>
                  </a:cubicBezTo>
                  <a:cubicBezTo>
                    <a:pt x="132" y="171"/>
                    <a:pt x="136" y="169"/>
                    <a:pt x="139" y="167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32" y="211"/>
                    <a:pt x="126" y="212"/>
                    <a:pt x="119" y="213"/>
                  </a:cubicBezTo>
                  <a:cubicBezTo>
                    <a:pt x="113" y="214"/>
                    <a:pt x="106" y="214"/>
                    <a:pt x="100" y="214"/>
                  </a:cubicBezTo>
                  <a:cubicBezTo>
                    <a:pt x="91" y="214"/>
                    <a:pt x="82" y="213"/>
                    <a:pt x="74" y="211"/>
                  </a:cubicBezTo>
                  <a:cubicBezTo>
                    <a:pt x="66" y="210"/>
                    <a:pt x="60" y="207"/>
                    <a:pt x="54" y="203"/>
                  </a:cubicBezTo>
                  <a:cubicBezTo>
                    <a:pt x="48" y="199"/>
                    <a:pt x="43" y="194"/>
                    <a:pt x="40" y="188"/>
                  </a:cubicBezTo>
                  <a:cubicBezTo>
                    <a:pt x="36" y="182"/>
                    <a:pt x="35" y="174"/>
                    <a:pt x="35" y="165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2595563" y="1887385"/>
              <a:ext cx="630238" cy="911225"/>
            </a:xfrm>
            <a:custGeom>
              <a:avLst/>
              <a:gdLst>
                <a:gd name="T0" fmla="*/ 0 w 115"/>
                <a:gd name="T1" fmla="*/ 4 h 166"/>
                <a:gd name="T2" fmla="*/ 51 w 115"/>
                <a:gd name="T3" fmla="*/ 4 h 166"/>
                <a:gd name="T4" fmla="*/ 51 w 115"/>
                <a:gd name="T5" fmla="*/ 30 h 166"/>
                <a:gd name="T6" fmla="*/ 51 w 115"/>
                <a:gd name="T7" fmla="*/ 30 h 166"/>
                <a:gd name="T8" fmla="*/ 70 w 115"/>
                <a:gd name="T9" fmla="*/ 8 h 166"/>
                <a:gd name="T10" fmla="*/ 98 w 115"/>
                <a:gd name="T11" fmla="*/ 0 h 166"/>
                <a:gd name="T12" fmla="*/ 107 w 115"/>
                <a:gd name="T13" fmla="*/ 0 h 166"/>
                <a:gd name="T14" fmla="*/ 115 w 115"/>
                <a:gd name="T15" fmla="*/ 2 h 166"/>
                <a:gd name="T16" fmla="*/ 115 w 115"/>
                <a:gd name="T17" fmla="*/ 47 h 166"/>
                <a:gd name="T18" fmla="*/ 104 w 115"/>
                <a:gd name="T19" fmla="*/ 45 h 166"/>
                <a:gd name="T20" fmla="*/ 93 w 115"/>
                <a:gd name="T21" fmla="*/ 44 h 166"/>
                <a:gd name="T22" fmla="*/ 71 w 115"/>
                <a:gd name="T23" fmla="*/ 48 h 166"/>
                <a:gd name="T24" fmla="*/ 58 w 115"/>
                <a:gd name="T25" fmla="*/ 59 h 166"/>
                <a:gd name="T26" fmla="*/ 52 w 115"/>
                <a:gd name="T27" fmla="*/ 76 h 166"/>
                <a:gd name="T28" fmla="*/ 51 w 115"/>
                <a:gd name="T29" fmla="*/ 98 h 166"/>
                <a:gd name="T30" fmla="*/ 51 w 115"/>
                <a:gd name="T31" fmla="*/ 166 h 166"/>
                <a:gd name="T32" fmla="*/ 0 w 115"/>
                <a:gd name="T33" fmla="*/ 166 h 166"/>
                <a:gd name="T34" fmla="*/ 0 w 115"/>
                <a:gd name="T35" fmla="*/ 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66">
                  <a:moveTo>
                    <a:pt x="0" y="4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6" y="20"/>
                    <a:pt x="63" y="13"/>
                    <a:pt x="70" y="8"/>
                  </a:cubicBezTo>
                  <a:cubicBezTo>
                    <a:pt x="78" y="3"/>
                    <a:pt x="87" y="0"/>
                    <a:pt x="98" y="0"/>
                  </a:cubicBezTo>
                  <a:cubicBezTo>
                    <a:pt x="101" y="0"/>
                    <a:pt x="104" y="0"/>
                    <a:pt x="107" y="0"/>
                  </a:cubicBezTo>
                  <a:cubicBezTo>
                    <a:pt x="109" y="1"/>
                    <a:pt x="112" y="1"/>
                    <a:pt x="115" y="2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1" y="46"/>
                    <a:pt x="108" y="45"/>
                    <a:pt x="104" y="45"/>
                  </a:cubicBezTo>
                  <a:cubicBezTo>
                    <a:pt x="101" y="44"/>
                    <a:pt x="97" y="44"/>
                    <a:pt x="93" y="44"/>
                  </a:cubicBezTo>
                  <a:cubicBezTo>
                    <a:pt x="84" y="44"/>
                    <a:pt x="76" y="45"/>
                    <a:pt x="71" y="48"/>
                  </a:cubicBezTo>
                  <a:cubicBezTo>
                    <a:pt x="65" y="51"/>
                    <a:pt x="61" y="55"/>
                    <a:pt x="58" y="59"/>
                  </a:cubicBezTo>
                  <a:cubicBezTo>
                    <a:pt x="55" y="64"/>
                    <a:pt x="53" y="70"/>
                    <a:pt x="52" y="76"/>
                  </a:cubicBezTo>
                  <a:cubicBezTo>
                    <a:pt x="51" y="83"/>
                    <a:pt x="51" y="90"/>
                    <a:pt x="51" y="98"/>
                  </a:cubicBezTo>
                  <a:cubicBezTo>
                    <a:pt x="51" y="166"/>
                    <a:pt x="51" y="166"/>
                    <a:pt x="51" y="166"/>
                  </a:cubicBezTo>
                  <a:cubicBezTo>
                    <a:pt x="0" y="166"/>
                    <a:pt x="0" y="166"/>
                    <a:pt x="0" y="16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3281363" y="1525435"/>
              <a:ext cx="288925" cy="1273175"/>
            </a:xfrm>
            <a:custGeom>
              <a:avLst/>
              <a:gdLst>
                <a:gd name="T0" fmla="*/ 0 w 53"/>
                <a:gd name="T1" fmla="*/ 27 h 232"/>
                <a:gd name="T2" fmla="*/ 7 w 53"/>
                <a:gd name="T3" fmla="*/ 8 h 232"/>
                <a:gd name="T4" fmla="*/ 26 w 53"/>
                <a:gd name="T5" fmla="*/ 0 h 232"/>
                <a:gd name="T6" fmla="*/ 45 w 53"/>
                <a:gd name="T7" fmla="*/ 8 h 232"/>
                <a:gd name="T8" fmla="*/ 53 w 53"/>
                <a:gd name="T9" fmla="*/ 27 h 232"/>
                <a:gd name="T10" fmla="*/ 45 w 53"/>
                <a:gd name="T11" fmla="*/ 46 h 232"/>
                <a:gd name="T12" fmla="*/ 26 w 53"/>
                <a:gd name="T13" fmla="*/ 53 h 232"/>
                <a:gd name="T14" fmla="*/ 7 w 53"/>
                <a:gd name="T15" fmla="*/ 46 h 232"/>
                <a:gd name="T16" fmla="*/ 0 w 53"/>
                <a:gd name="T17" fmla="*/ 27 h 232"/>
                <a:gd name="T18" fmla="*/ 2 w 53"/>
                <a:gd name="T19" fmla="*/ 70 h 232"/>
                <a:gd name="T20" fmla="*/ 51 w 53"/>
                <a:gd name="T21" fmla="*/ 70 h 232"/>
                <a:gd name="T22" fmla="*/ 51 w 53"/>
                <a:gd name="T23" fmla="*/ 232 h 232"/>
                <a:gd name="T24" fmla="*/ 2 w 53"/>
                <a:gd name="T25" fmla="*/ 232 h 232"/>
                <a:gd name="T26" fmla="*/ 2 w 53"/>
                <a:gd name="T27" fmla="*/ 7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232">
                  <a:moveTo>
                    <a:pt x="0" y="27"/>
                  </a:moveTo>
                  <a:cubicBezTo>
                    <a:pt x="0" y="20"/>
                    <a:pt x="2" y="13"/>
                    <a:pt x="7" y="8"/>
                  </a:cubicBezTo>
                  <a:cubicBezTo>
                    <a:pt x="13" y="3"/>
                    <a:pt x="19" y="0"/>
                    <a:pt x="26" y="0"/>
                  </a:cubicBezTo>
                  <a:cubicBezTo>
                    <a:pt x="34" y="0"/>
                    <a:pt x="40" y="3"/>
                    <a:pt x="45" y="8"/>
                  </a:cubicBezTo>
                  <a:cubicBezTo>
                    <a:pt x="50" y="13"/>
                    <a:pt x="53" y="20"/>
                    <a:pt x="53" y="27"/>
                  </a:cubicBezTo>
                  <a:cubicBezTo>
                    <a:pt x="53" y="34"/>
                    <a:pt x="50" y="41"/>
                    <a:pt x="45" y="46"/>
                  </a:cubicBezTo>
                  <a:cubicBezTo>
                    <a:pt x="40" y="51"/>
                    <a:pt x="34" y="53"/>
                    <a:pt x="26" y="53"/>
                  </a:cubicBezTo>
                  <a:cubicBezTo>
                    <a:pt x="19" y="53"/>
                    <a:pt x="13" y="51"/>
                    <a:pt x="7" y="46"/>
                  </a:cubicBezTo>
                  <a:cubicBezTo>
                    <a:pt x="2" y="41"/>
                    <a:pt x="0" y="34"/>
                    <a:pt x="0" y="27"/>
                  </a:cubicBezTo>
                  <a:close/>
                  <a:moveTo>
                    <a:pt x="2" y="70"/>
                  </a:moveTo>
                  <a:cubicBezTo>
                    <a:pt x="51" y="70"/>
                    <a:pt x="51" y="70"/>
                    <a:pt x="51" y="70"/>
                  </a:cubicBezTo>
                  <a:cubicBezTo>
                    <a:pt x="51" y="232"/>
                    <a:pt x="51" y="232"/>
                    <a:pt x="51" y="232"/>
                  </a:cubicBezTo>
                  <a:cubicBezTo>
                    <a:pt x="2" y="232"/>
                    <a:pt x="2" y="232"/>
                    <a:pt x="2" y="232"/>
                  </a:cubicBezTo>
                  <a:lnTo>
                    <a:pt x="2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4533901" y="1887385"/>
              <a:ext cx="849313" cy="933450"/>
            </a:xfrm>
            <a:custGeom>
              <a:avLst/>
              <a:gdLst>
                <a:gd name="T0" fmla="*/ 110 w 155"/>
                <a:gd name="T1" fmla="*/ 146 h 170"/>
                <a:gd name="T2" fmla="*/ 109 w 155"/>
                <a:gd name="T3" fmla="*/ 146 h 170"/>
                <a:gd name="T4" fmla="*/ 87 w 155"/>
                <a:gd name="T5" fmla="*/ 165 h 170"/>
                <a:gd name="T6" fmla="*/ 58 w 155"/>
                <a:gd name="T7" fmla="*/ 170 h 170"/>
                <a:gd name="T8" fmla="*/ 36 w 155"/>
                <a:gd name="T9" fmla="*/ 167 h 170"/>
                <a:gd name="T10" fmla="*/ 17 w 155"/>
                <a:gd name="T11" fmla="*/ 157 h 170"/>
                <a:gd name="T12" fmla="*/ 5 w 155"/>
                <a:gd name="T13" fmla="*/ 142 h 170"/>
                <a:gd name="T14" fmla="*/ 0 w 155"/>
                <a:gd name="T15" fmla="*/ 120 h 170"/>
                <a:gd name="T16" fmla="*/ 5 w 155"/>
                <a:gd name="T17" fmla="*/ 96 h 170"/>
                <a:gd name="T18" fmla="*/ 19 w 155"/>
                <a:gd name="T19" fmla="*/ 80 h 170"/>
                <a:gd name="T20" fmla="*/ 39 w 155"/>
                <a:gd name="T21" fmla="*/ 71 h 170"/>
                <a:gd name="T22" fmla="*/ 63 w 155"/>
                <a:gd name="T23" fmla="*/ 65 h 170"/>
                <a:gd name="T24" fmla="*/ 87 w 155"/>
                <a:gd name="T25" fmla="*/ 63 h 170"/>
                <a:gd name="T26" fmla="*/ 110 w 155"/>
                <a:gd name="T27" fmla="*/ 63 h 170"/>
                <a:gd name="T28" fmla="*/ 100 w 155"/>
                <a:gd name="T29" fmla="*/ 42 h 170"/>
                <a:gd name="T30" fmla="*/ 78 w 155"/>
                <a:gd name="T31" fmla="*/ 34 h 170"/>
                <a:gd name="T32" fmla="*/ 55 w 155"/>
                <a:gd name="T33" fmla="*/ 39 h 170"/>
                <a:gd name="T34" fmla="*/ 37 w 155"/>
                <a:gd name="T35" fmla="*/ 53 h 170"/>
                <a:gd name="T36" fmla="*/ 10 w 155"/>
                <a:gd name="T37" fmla="*/ 26 h 170"/>
                <a:gd name="T38" fmla="*/ 43 w 155"/>
                <a:gd name="T39" fmla="*/ 7 h 170"/>
                <a:gd name="T40" fmla="*/ 82 w 155"/>
                <a:gd name="T41" fmla="*/ 0 h 170"/>
                <a:gd name="T42" fmla="*/ 118 w 155"/>
                <a:gd name="T43" fmla="*/ 6 h 170"/>
                <a:gd name="T44" fmla="*/ 141 w 155"/>
                <a:gd name="T45" fmla="*/ 22 h 170"/>
                <a:gd name="T46" fmla="*/ 152 w 155"/>
                <a:gd name="T47" fmla="*/ 48 h 170"/>
                <a:gd name="T48" fmla="*/ 155 w 155"/>
                <a:gd name="T49" fmla="*/ 84 h 170"/>
                <a:gd name="T50" fmla="*/ 155 w 155"/>
                <a:gd name="T51" fmla="*/ 166 h 170"/>
                <a:gd name="T52" fmla="*/ 110 w 155"/>
                <a:gd name="T53" fmla="*/ 166 h 170"/>
                <a:gd name="T54" fmla="*/ 110 w 155"/>
                <a:gd name="T55" fmla="*/ 146 h 170"/>
                <a:gd name="T56" fmla="*/ 97 w 155"/>
                <a:gd name="T57" fmla="*/ 96 h 170"/>
                <a:gd name="T58" fmla="*/ 83 w 155"/>
                <a:gd name="T59" fmla="*/ 96 h 170"/>
                <a:gd name="T60" fmla="*/ 67 w 155"/>
                <a:gd name="T61" fmla="*/ 99 h 170"/>
                <a:gd name="T62" fmla="*/ 54 w 155"/>
                <a:gd name="T63" fmla="*/ 106 h 170"/>
                <a:gd name="T64" fmla="*/ 48 w 155"/>
                <a:gd name="T65" fmla="*/ 119 h 170"/>
                <a:gd name="T66" fmla="*/ 56 w 155"/>
                <a:gd name="T67" fmla="*/ 132 h 170"/>
                <a:gd name="T68" fmla="*/ 72 w 155"/>
                <a:gd name="T69" fmla="*/ 136 h 170"/>
                <a:gd name="T70" fmla="*/ 86 w 155"/>
                <a:gd name="T71" fmla="*/ 134 h 170"/>
                <a:gd name="T72" fmla="*/ 98 w 155"/>
                <a:gd name="T73" fmla="*/ 128 h 170"/>
                <a:gd name="T74" fmla="*/ 107 w 155"/>
                <a:gd name="T75" fmla="*/ 119 h 170"/>
                <a:gd name="T76" fmla="*/ 110 w 155"/>
                <a:gd name="T77" fmla="*/ 106 h 170"/>
                <a:gd name="T78" fmla="*/ 110 w 155"/>
                <a:gd name="T79" fmla="*/ 96 h 170"/>
                <a:gd name="T80" fmla="*/ 97 w 155"/>
                <a:gd name="T81" fmla="*/ 9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5" h="170">
                  <a:moveTo>
                    <a:pt x="110" y="146"/>
                  </a:moveTo>
                  <a:cubicBezTo>
                    <a:pt x="109" y="146"/>
                    <a:pt x="109" y="146"/>
                    <a:pt x="109" y="146"/>
                  </a:cubicBezTo>
                  <a:cubicBezTo>
                    <a:pt x="104" y="154"/>
                    <a:pt x="96" y="161"/>
                    <a:pt x="87" y="165"/>
                  </a:cubicBezTo>
                  <a:cubicBezTo>
                    <a:pt x="78" y="169"/>
                    <a:pt x="68" y="170"/>
                    <a:pt x="58" y="170"/>
                  </a:cubicBezTo>
                  <a:cubicBezTo>
                    <a:pt x="50" y="170"/>
                    <a:pt x="43" y="169"/>
                    <a:pt x="36" y="167"/>
                  </a:cubicBezTo>
                  <a:cubicBezTo>
                    <a:pt x="29" y="165"/>
                    <a:pt x="23" y="162"/>
                    <a:pt x="17" y="157"/>
                  </a:cubicBezTo>
                  <a:cubicBezTo>
                    <a:pt x="12" y="153"/>
                    <a:pt x="8" y="148"/>
                    <a:pt x="5" y="142"/>
                  </a:cubicBezTo>
                  <a:cubicBezTo>
                    <a:pt x="2" y="136"/>
                    <a:pt x="0" y="128"/>
                    <a:pt x="0" y="120"/>
                  </a:cubicBezTo>
                  <a:cubicBezTo>
                    <a:pt x="0" y="111"/>
                    <a:pt x="2" y="103"/>
                    <a:pt x="5" y="96"/>
                  </a:cubicBezTo>
                  <a:cubicBezTo>
                    <a:pt x="9" y="90"/>
                    <a:pt x="13" y="85"/>
                    <a:pt x="19" y="80"/>
                  </a:cubicBezTo>
                  <a:cubicBezTo>
                    <a:pt x="25" y="76"/>
                    <a:pt x="32" y="73"/>
                    <a:pt x="39" y="71"/>
                  </a:cubicBezTo>
                  <a:cubicBezTo>
                    <a:pt x="47" y="68"/>
                    <a:pt x="55" y="67"/>
                    <a:pt x="63" y="65"/>
                  </a:cubicBezTo>
                  <a:cubicBezTo>
                    <a:pt x="71" y="64"/>
                    <a:pt x="79" y="64"/>
                    <a:pt x="87" y="63"/>
                  </a:cubicBezTo>
                  <a:cubicBezTo>
                    <a:pt x="95" y="63"/>
                    <a:pt x="103" y="63"/>
                    <a:pt x="110" y="63"/>
                  </a:cubicBezTo>
                  <a:cubicBezTo>
                    <a:pt x="110" y="54"/>
                    <a:pt x="107" y="47"/>
                    <a:pt x="100" y="42"/>
                  </a:cubicBezTo>
                  <a:cubicBezTo>
                    <a:pt x="94" y="37"/>
                    <a:pt x="86" y="34"/>
                    <a:pt x="78" y="34"/>
                  </a:cubicBezTo>
                  <a:cubicBezTo>
                    <a:pt x="70" y="34"/>
                    <a:pt x="62" y="36"/>
                    <a:pt x="55" y="39"/>
                  </a:cubicBezTo>
                  <a:cubicBezTo>
                    <a:pt x="48" y="43"/>
                    <a:pt x="42" y="47"/>
                    <a:pt x="37" y="5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20" y="17"/>
                    <a:pt x="31" y="11"/>
                    <a:pt x="43" y="7"/>
                  </a:cubicBezTo>
                  <a:cubicBezTo>
                    <a:pt x="56" y="2"/>
                    <a:pt x="68" y="0"/>
                    <a:pt x="82" y="0"/>
                  </a:cubicBezTo>
                  <a:cubicBezTo>
                    <a:pt x="96" y="0"/>
                    <a:pt x="108" y="2"/>
                    <a:pt x="118" y="6"/>
                  </a:cubicBezTo>
                  <a:cubicBezTo>
                    <a:pt x="127" y="9"/>
                    <a:pt x="135" y="15"/>
                    <a:pt x="141" y="22"/>
                  </a:cubicBezTo>
                  <a:cubicBezTo>
                    <a:pt x="146" y="29"/>
                    <a:pt x="150" y="38"/>
                    <a:pt x="152" y="48"/>
                  </a:cubicBezTo>
                  <a:cubicBezTo>
                    <a:pt x="154" y="58"/>
                    <a:pt x="155" y="70"/>
                    <a:pt x="155" y="84"/>
                  </a:cubicBezTo>
                  <a:cubicBezTo>
                    <a:pt x="155" y="166"/>
                    <a:pt x="155" y="166"/>
                    <a:pt x="155" y="166"/>
                  </a:cubicBezTo>
                  <a:cubicBezTo>
                    <a:pt x="110" y="166"/>
                    <a:pt x="110" y="166"/>
                    <a:pt x="110" y="166"/>
                  </a:cubicBezTo>
                  <a:lnTo>
                    <a:pt x="110" y="146"/>
                  </a:lnTo>
                  <a:close/>
                  <a:moveTo>
                    <a:pt x="97" y="96"/>
                  </a:moveTo>
                  <a:cubicBezTo>
                    <a:pt x="94" y="96"/>
                    <a:pt x="89" y="96"/>
                    <a:pt x="83" y="96"/>
                  </a:cubicBezTo>
                  <a:cubicBezTo>
                    <a:pt x="78" y="96"/>
                    <a:pt x="72" y="97"/>
                    <a:pt x="67" y="99"/>
                  </a:cubicBezTo>
                  <a:cubicBezTo>
                    <a:pt x="62" y="100"/>
                    <a:pt x="57" y="102"/>
                    <a:pt x="54" y="106"/>
                  </a:cubicBezTo>
                  <a:cubicBezTo>
                    <a:pt x="50" y="109"/>
                    <a:pt x="48" y="113"/>
                    <a:pt x="48" y="119"/>
                  </a:cubicBezTo>
                  <a:cubicBezTo>
                    <a:pt x="48" y="125"/>
                    <a:pt x="51" y="129"/>
                    <a:pt x="56" y="132"/>
                  </a:cubicBezTo>
                  <a:cubicBezTo>
                    <a:pt x="61" y="135"/>
                    <a:pt x="66" y="136"/>
                    <a:pt x="72" y="136"/>
                  </a:cubicBezTo>
                  <a:cubicBezTo>
                    <a:pt x="77" y="136"/>
                    <a:pt x="81" y="135"/>
                    <a:pt x="86" y="134"/>
                  </a:cubicBezTo>
                  <a:cubicBezTo>
                    <a:pt x="90" y="133"/>
                    <a:pt x="95" y="131"/>
                    <a:pt x="98" y="128"/>
                  </a:cubicBezTo>
                  <a:cubicBezTo>
                    <a:pt x="102" y="126"/>
                    <a:pt x="105" y="123"/>
                    <a:pt x="107" y="119"/>
                  </a:cubicBezTo>
                  <a:cubicBezTo>
                    <a:pt x="109" y="115"/>
                    <a:pt x="110" y="111"/>
                    <a:pt x="110" y="106"/>
                  </a:cubicBezTo>
                  <a:cubicBezTo>
                    <a:pt x="110" y="96"/>
                    <a:pt x="110" y="96"/>
                    <a:pt x="110" y="96"/>
                  </a:cubicBezTo>
                  <a:lnTo>
                    <a:pt x="97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 noEditPoints="1"/>
            </p:cNvSpPr>
            <p:nvPr userDrawn="1"/>
          </p:nvSpPr>
          <p:spPr bwMode="auto">
            <a:xfrm>
              <a:off x="6413501" y="1887385"/>
              <a:ext cx="892175" cy="933450"/>
            </a:xfrm>
            <a:custGeom>
              <a:avLst/>
              <a:gdLst>
                <a:gd name="T0" fmla="*/ 0 w 163"/>
                <a:gd name="T1" fmla="*/ 85 h 170"/>
                <a:gd name="T2" fmla="*/ 7 w 163"/>
                <a:gd name="T3" fmla="*/ 50 h 170"/>
                <a:gd name="T4" fmla="*/ 24 w 163"/>
                <a:gd name="T5" fmla="*/ 23 h 170"/>
                <a:gd name="T6" fmla="*/ 50 w 163"/>
                <a:gd name="T7" fmla="*/ 6 h 170"/>
                <a:gd name="T8" fmla="*/ 82 w 163"/>
                <a:gd name="T9" fmla="*/ 0 h 170"/>
                <a:gd name="T10" fmla="*/ 114 w 163"/>
                <a:gd name="T11" fmla="*/ 6 h 170"/>
                <a:gd name="T12" fmla="*/ 139 w 163"/>
                <a:gd name="T13" fmla="*/ 23 h 170"/>
                <a:gd name="T14" fmla="*/ 157 w 163"/>
                <a:gd name="T15" fmla="*/ 50 h 170"/>
                <a:gd name="T16" fmla="*/ 163 w 163"/>
                <a:gd name="T17" fmla="*/ 85 h 170"/>
                <a:gd name="T18" fmla="*/ 157 w 163"/>
                <a:gd name="T19" fmla="*/ 120 h 170"/>
                <a:gd name="T20" fmla="*/ 139 w 163"/>
                <a:gd name="T21" fmla="*/ 147 h 170"/>
                <a:gd name="T22" fmla="*/ 114 w 163"/>
                <a:gd name="T23" fmla="*/ 164 h 170"/>
                <a:gd name="T24" fmla="*/ 82 w 163"/>
                <a:gd name="T25" fmla="*/ 170 h 170"/>
                <a:gd name="T26" fmla="*/ 50 w 163"/>
                <a:gd name="T27" fmla="*/ 164 h 170"/>
                <a:gd name="T28" fmla="*/ 24 w 163"/>
                <a:gd name="T29" fmla="*/ 147 h 170"/>
                <a:gd name="T30" fmla="*/ 7 w 163"/>
                <a:gd name="T31" fmla="*/ 120 h 170"/>
                <a:gd name="T32" fmla="*/ 0 w 163"/>
                <a:gd name="T33" fmla="*/ 85 h 170"/>
                <a:gd name="T34" fmla="*/ 46 w 163"/>
                <a:gd name="T35" fmla="*/ 85 h 170"/>
                <a:gd name="T36" fmla="*/ 55 w 163"/>
                <a:gd name="T37" fmla="*/ 115 h 170"/>
                <a:gd name="T38" fmla="*/ 82 w 163"/>
                <a:gd name="T39" fmla="*/ 126 h 170"/>
                <a:gd name="T40" fmla="*/ 108 w 163"/>
                <a:gd name="T41" fmla="*/ 115 h 170"/>
                <a:gd name="T42" fmla="*/ 118 w 163"/>
                <a:gd name="T43" fmla="*/ 85 h 170"/>
                <a:gd name="T44" fmla="*/ 108 w 163"/>
                <a:gd name="T45" fmla="*/ 55 h 170"/>
                <a:gd name="T46" fmla="*/ 82 w 163"/>
                <a:gd name="T47" fmla="*/ 44 h 170"/>
                <a:gd name="T48" fmla="*/ 55 w 163"/>
                <a:gd name="T49" fmla="*/ 55 h 170"/>
                <a:gd name="T50" fmla="*/ 46 w 163"/>
                <a:gd name="T5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170">
                  <a:moveTo>
                    <a:pt x="0" y="85"/>
                  </a:moveTo>
                  <a:cubicBezTo>
                    <a:pt x="0" y="72"/>
                    <a:pt x="2" y="61"/>
                    <a:pt x="7" y="50"/>
                  </a:cubicBezTo>
                  <a:cubicBezTo>
                    <a:pt x="11" y="40"/>
                    <a:pt x="17" y="31"/>
                    <a:pt x="24" y="23"/>
                  </a:cubicBezTo>
                  <a:cubicBezTo>
                    <a:pt x="31" y="16"/>
                    <a:pt x="40" y="10"/>
                    <a:pt x="50" y="6"/>
                  </a:cubicBezTo>
                  <a:cubicBezTo>
                    <a:pt x="60" y="2"/>
                    <a:pt x="71" y="0"/>
                    <a:pt x="82" y="0"/>
                  </a:cubicBezTo>
                  <a:cubicBezTo>
                    <a:pt x="93" y="0"/>
                    <a:pt x="104" y="2"/>
                    <a:pt x="114" y="6"/>
                  </a:cubicBezTo>
                  <a:cubicBezTo>
                    <a:pt x="124" y="10"/>
                    <a:pt x="132" y="16"/>
                    <a:pt x="139" y="23"/>
                  </a:cubicBezTo>
                  <a:cubicBezTo>
                    <a:pt x="147" y="31"/>
                    <a:pt x="153" y="40"/>
                    <a:pt x="157" y="50"/>
                  </a:cubicBezTo>
                  <a:cubicBezTo>
                    <a:pt x="161" y="61"/>
                    <a:pt x="163" y="72"/>
                    <a:pt x="163" y="85"/>
                  </a:cubicBezTo>
                  <a:cubicBezTo>
                    <a:pt x="163" y="98"/>
                    <a:pt x="161" y="110"/>
                    <a:pt x="157" y="120"/>
                  </a:cubicBezTo>
                  <a:cubicBezTo>
                    <a:pt x="153" y="131"/>
                    <a:pt x="147" y="140"/>
                    <a:pt x="139" y="147"/>
                  </a:cubicBezTo>
                  <a:cubicBezTo>
                    <a:pt x="132" y="154"/>
                    <a:pt x="124" y="160"/>
                    <a:pt x="114" y="164"/>
                  </a:cubicBezTo>
                  <a:cubicBezTo>
                    <a:pt x="104" y="168"/>
                    <a:pt x="93" y="170"/>
                    <a:pt x="82" y="170"/>
                  </a:cubicBezTo>
                  <a:cubicBezTo>
                    <a:pt x="71" y="170"/>
                    <a:pt x="60" y="168"/>
                    <a:pt x="50" y="164"/>
                  </a:cubicBezTo>
                  <a:cubicBezTo>
                    <a:pt x="40" y="160"/>
                    <a:pt x="31" y="154"/>
                    <a:pt x="24" y="147"/>
                  </a:cubicBezTo>
                  <a:cubicBezTo>
                    <a:pt x="17" y="140"/>
                    <a:pt x="11" y="131"/>
                    <a:pt x="7" y="120"/>
                  </a:cubicBezTo>
                  <a:cubicBezTo>
                    <a:pt x="2" y="110"/>
                    <a:pt x="0" y="98"/>
                    <a:pt x="0" y="85"/>
                  </a:cubicBezTo>
                  <a:close/>
                  <a:moveTo>
                    <a:pt x="46" y="85"/>
                  </a:moveTo>
                  <a:cubicBezTo>
                    <a:pt x="46" y="97"/>
                    <a:pt x="49" y="107"/>
                    <a:pt x="55" y="115"/>
                  </a:cubicBezTo>
                  <a:cubicBezTo>
                    <a:pt x="61" y="122"/>
                    <a:pt x="70" y="126"/>
                    <a:pt x="82" y="126"/>
                  </a:cubicBezTo>
                  <a:cubicBezTo>
                    <a:pt x="93" y="126"/>
                    <a:pt x="102" y="122"/>
                    <a:pt x="108" y="115"/>
                  </a:cubicBezTo>
                  <a:cubicBezTo>
                    <a:pt x="115" y="107"/>
                    <a:pt x="118" y="97"/>
                    <a:pt x="118" y="85"/>
                  </a:cubicBezTo>
                  <a:cubicBezTo>
                    <a:pt x="118" y="73"/>
                    <a:pt x="115" y="63"/>
                    <a:pt x="108" y="55"/>
                  </a:cubicBezTo>
                  <a:cubicBezTo>
                    <a:pt x="102" y="48"/>
                    <a:pt x="93" y="44"/>
                    <a:pt x="82" y="44"/>
                  </a:cubicBezTo>
                  <a:cubicBezTo>
                    <a:pt x="70" y="44"/>
                    <a:pt x="61" y="48"/>
                    <a:pt x="55" y="55"/>
                  </a:cubicBezTo>
                  <a:cubicBezTo>
                    <a:pt x="49" y="63"/>
                    <a:pt x="46" y="73"/>
                    <a:pt x="46" y="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5421313" y="1893735"/>
              <a:ext cx="947738" cy="1360487"/>
            </a:xfrm>
            <a:custGeom>
              <a:avLst/>
              <a:gdLst>
                <a:gd name="T0" fmla="*/ 116 w 173"/>
                <a:gd name="T1" fmla="*/ 114 h 248"/>
                <a:gd name="T2" fmla="*/ 89 w 173"/>
                <a:gd name="T3" fmla="*/ 125 h 248"/>
                <a:gd name="T4" fmla="*/ 62 w 173"/>
                <a:gd name="T5" fmla="*/ 114 h 248"/>
                <a:gd name="T6" fmla="*/ 53 w 173"/>
                <a:gd name="T7" fmla="*/ 84 h 248"/>
                <a:gd name="T8" fmla="*/ 62 w 173"/>
                <a:gd name="T9" fmla="*/ 54 h 248"/>
                <a:gd name="T10" fmla="*/ 89 w 173"/>
                <a:gd name="T11" fmla="*/ 43 h 248"/>
                <a:gd name="T12" fmla="*/ 116 w 173"/>
                <a:gd name="T13" fmla="*/ 54 h 248"/>
                <a:gd name="T14" fmla="*/ 126 w 173"/>
                <a:gd name="T15" fmla="*/ 84 h 248"/>
                <a:gd name="T16" fmla="*/ 116 w 173"/>
                <a:gd name="T17" fmla="*/ 114 h 248"/>
                <a:gd name="T18" fmla="*/ 128 w 173"/>
                <a:gd name="T19" fmla="*/ 3 h 248"/>
                <a:gd name="T20" fmla="*/ 128 w 173"/>
                <a:gd name="T21" fmla="*/ 24 h 248"/>
                <a:gd name="T22" fmla="*/ 128 w 173"/>
                <a:gd name="T23" fmla="*/ 24 h 248"/>
                <a:gd name="T24" fmla="*/ 122 w 173"/>
                <a:gd name="T25" fmla="*/ 18 h 248"/>
                <a:gd name="T26" fmla="*/ 109 w 173"/>
                <a:gd name="T27" fmla="*/ 10 h 248"/>
                <a:gd name="T28" fmla="*/ 93 w 173"/>
                <a:gd name="T29" fmla="*/ 3 h 248"/>
                <a:gd name="T30" fmla="*/ 72 w 173"/>
                <a:gd name="T31" fmla="*/ 0 h 248"/>
                <a:gd name="T32" fmla="*/ 41 w 173"/>
                <a:gd name="T33" fmla="*/ 8 h 248"/>
                <a:gd name="T34" fmla="*/ 19 w 173"/>
                <a:gd name="T35" fmla="*/ 26 h 248"/>
                <a:gd name="T36" fmla="*/ 7 w 173"/>
                <a:gd name="T37" fmla="*/ 53 h 248"/>
                <a:gd name="T38" fmla="*/ 3 w 173"/>
                <a:gd name="T39" fmla="*/ 86 h 248"/>
                <a:gd name="T40" fmla="*/ 8 w 173"/>
                <a:gd name="T41" fmla="*/ 120 h 248"/>
                <a:gd name="T42" fmla="*/ 22 w 173"/>
                <a:gd name="T43" fmla="*/ 148 h 248"/>
                <a:gd name="T44" fmla="*/ 46 w 173"/>
                <a:gd name="T45" fmla="*/ 164 h 248"/>
                <a:gd name="T46" fmla="*/ 78 w 173"/>
                <a:gd name="T47" fmla="*/ 169 h 248"/>
                <a:gd name="T48" fmla="*/ 102 w 173"/>
                <a:gd name="T49" fmla="*/ 164 h 248"/>
                <a:gd name="T50" fmla="*/ 122 w 173"/>
                <a:gd name="T51" fmla="*/ 148 h 248"/>
                <a:gd name="T52" fmla="*/ 123 w 173"/>
                <a:gd name="T53" fmla="*/ 148 h 248"/>
                <a:gd name="T54" fmla="*/ 123 w 173"/>
                <a:gd name="T55" fmla="*/ 164 h 248"/>
                <a:gd name="T56" fmla="*/ 113 w 173"/>
                <a:gd name="T57" fmla="*/ 193 h 248"/>
                <a:gd name="T58" fmla="*/ 80 w 173"/>
                <a:gd name="T59" fmla="*/ 204 h 248"/>
                <a:gd name="T60" fmla="*/ 53 w 173"/>
                <a:gd name="T61" fmla="*/ 202 h 248"/>
                <a:gd name="T62" fmla="*/ 24 w 173"/>
                <a:gd name="T63" fmla="*/ 189 h 248"/>
                <a:gd name="T64" fmla="*/ 0 w 173"/>
                <a:gd name="T65" fmla="*/ 224 h 248"/>
                <a:gd name="T66" fmla="*/ 38 w 173"/>
                <a:gd name="T67" fmla="*/ 243 h 248"/>
                <a:gd name="T68" fmla="*/ 81 w 173"/>
                <a:gd name="T69" fmla="*/ 248 h 248"/>
                <a:gd name="T70" fmla="*/ 151 w 173"/>
                <a:gd name="T71" fmla="*/ 224 h 248"/>
                <a:gd name="T72" fmla="*/ 173 w 173"/>
                <a:gd name="T73" fmla="*/ 154 h 248"/>
                <a:gd name="T74" fmla="*/ 173 w 173"/>
                <a:gd name="T75" fmla="*/ 3 h 248"/>
                <a:gd name="T76" fmla="*/ 128 w 173"/>
                <a:gd name="T77" fmla="*/ 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3" h="248">
                  <a:moveTo>
                    <a:pt x="116" y="114"/>
                  </a:moveTo>
                  <a:cubicBezTo>
                    <a:pt x="110" y="122"/>
                    <a:pt x="101" y="125"/>
                    <a:pt x="89" y="125"/>
                  </a:cubicBezTo>
                  <a:cubicBezTo>
                    <a:pt x="78" y="125"/>
                    <a:pt x="69" y="122"/>
                    <a:pt x="62" y="114"/>
                  </a:cubicBezTo>
                  <a:cubicBezTo>
                    <a:pt x="56" y="106"/>
                    <a:pt x="53" y="96"/>
                    <a:pt x="53" y="84"/>
                  </a:cubicBezTo>
                  <a:cubicBezTo>
                    <a:pt x="53" y="72"/>
                    <a:pt x="56" y="62"/>
                    <a:pt x="62" y="54"/>
                  </a:cubicBezTo>
                  <a:cubicBezTo>
                    <a:pt x="69" y="47"/>
                    <a:pt x="78" y="43"/>
                    <a:pt x="89" y="43"/>
                  </a:cubicBezTo>
                  <a:cubicBezTo>
                    <a:pt x="101" y="43"/>
                    <a:pt x="110" y="47"/>
                    <a:pt x="116" y="54"/>
                  </a:cubicBezTo>
                  <a:cubicBezTo>
                    <a:pt x="122" y="62"/>
                    <a:pt x="126" y="72"/>
                    <a:pt x="126" y="84"/>
                  </a:cubicBezTo>
                  <a:cubicBezTo>
                    <a:pt x="126" y="96"/>
                    <a:pt x="122" y="106"/>
                    <a:pt x="116" y="114"/>
                  </a:cubicBezTo>
                  <a:close/>
                  <a:moveTo>
                    <a:pt x="128" y="3"/>
                  </a:moveTo>
                  <a:cubicBezTo>
                    <a:pt x="128" y="24"/>
                    <a:pt x="128" y="24"/>
                    <a:pt x="128" y="24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7" y="23"/>
                    <a:pt x="126" y="21"/>
                    <a:pt x="122" y="18"/>
                  </a:cubicBezTo>
                  <a:cubicBezTo>
                    <a:pt x="117" y="14"/>
                    <a:pt x="114" y="12"/>
                    <a:pt x="109" y="10"/>
                  </a:cubicBezTo>
                  <a:cubicBezTo>
                    <a:pt x="105" y="7"/>
                    <a:pt x="99" y="5"/>
                    <a:pt x="93" y="3"/>
                  </a:cubicBezTo>
                  <a:cubicBezTo>
                    <a:pt x="87" y="2"/>
                    <a:pt x="80" y="0"/>
                    <a:pt x="72" y="0"/>
                  </a:cubicBezTo>
                  <a:cubicBezTo>
                    <a:pt x="61" y="0"/>
                    <a:pt x="50" y="4"/>
                    <a:pt x="41" y="8"/>
                  </a:cubicBezTo>
                  <a:cubicBezTo>
                    <a:pt x="32" y="13"/>
                    <a:pt x="25" y="18"/>
                    <a:pt x="19" y="26"/>
                  </a:cubicBezTo>
                  <a:cubicBezTo>
                    <a:pt x="13" y="34"/>
                    <a:pt x="10" y="42"/>
                    <a:pt x="7" y="53"/>
                  </a:cubicBezTo>
                  <a:cubicBezTo>
                    <a:pt x="4" y="63"/>
                    <a:pt x="3" y="75"/>
                    <a:pt x="3" y="86"/>
                  </a:cubicBezTo>
                  <a:cubicBezTo>
                    <a:pt x="3" y="98"/>
                    <a:pt x="5" y="110"/>
                    <a:pt x="8" y="120"/>
                  </a:cubicBezTo>
                  <a:cubicBezTo>
                    <a:pt x="11" y="131"/>
                    <a:pt x="16" y="140"/>
                    <a:pt x="22" y="148"/>
                  </a:cubicBezTo>
                  <a:cubicBezTo>
                    <a:pt x="29" y="155"/>
                    <a:pt x="36" y="159"/>
                    <a:pt x="46" y="164"/>
                  </a:cubicBezTo>
                  <a:cubicBezTo>
                    <a:pt x="56" y="168"/>
                    <a:pt x="66" y="169"/>
                    <a:pt x="78" y="169"/>
                  </a:cubicBezTo>
                  <a:cubicBezTo>
                    <a:pt x="86" y="169"/>
                    <a:pt x="93" y="167"/>
                    <a:pt x="102" y="164"/>
                  </a:cubicBezTo>
                  <a:cubicBezTo>
                    <a:pt x="112" y="160"/>
                    <a:pt x="120" y="152"/>
                    <a:pt x="1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3" y="164"/>
                    <a:pt x="123" y="164"/>
                    <a:pt x="123" y="164"/>
                  </a:cubicBezTo>
                  <a:cubicBezTo>
                    <a:pt x="123" y="176"/>
                    <a:pt x="121" y="185"/>
                    <a:pt x="113" y="193"/>
                  </a:cubicBezTo>
                  <a:cubicBezTo>
                    <a:pt x="106" y="200"/>
                    <a:pt x="96" y="204"/>
                    <a:pt x="80" y="204"/>
                  </a:cubicBezTo>
                  <a:cubicBezTo>
                    <a:pt x="70" y="204"/>
                    <a:pt x="63" y="204"/>
                    <a:pt x="53" y="202"/>
                  </a:cubicBezTo>
                  <a:cubicBezTo>
                    <a:pt x="44" y="199"/>
                    <a:pt x="32" y="195"/>
                    <a:pt x="24" y="189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3" y="234"/>
                    <a:pt x="24" y="240"/>
                    <a:pt x="38" y="243"/>
                  </a:cubicBezTo>
                  <a:cubicBezTo>
                    <a:pt x="52" y="247"/>
                    <a:pt x="67" y="248"/>
                    <a:pt x="81" y="248"/>
                  </a:cubicBezTo>
                  <a:cubicBezTo>
                    <a:pt x="113" y="248"/>
                    <a:pt x="135" y="240"/>
                    <a:pt x="151" y="224"/>
                  </a:cubicBezTo>
                  <a:cubicBezTo>
                    <a:pt x="166" y="208"/>
                    <a:pt x="173" y="185"/>
                    <a:pt x="173" y="154"/>
                  </a:cubicBezTo>
                  <a:cubicBezTo>
                    <a:pt x="173" y="3"/>
                    <a:pt x="173" y="3"/>
                    <a:pt x="173" y="3"/>
                  </a:cubicBezTo>
                  <a:lnTo>
                    <a:pt x="128" y="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502469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26" userDrawn="1">
          <p15:clr>
            <a:srgbClr val="FBAE40"/>
          </p15:clr>
        </p15:guide>
        <p15:guide id="2" pos="1519" userDrawn="1">
          <p15:clr>
            <a:srgbClr val="FBAE40"/>
          </p15:clr>
        </p15:guide>
        <p15:guide id="3" pos="612" userDrawn="1">
          <p15:clr>
            <a:srgbClr val="FBAE40"/>
          </p15:clr>
        </p15:guide>
        <p15:guide id="4" pos="3334" userDrawn="1">
          <p15:clr>
            <a:srgbClr val="FBAE40"/>
          </p15:clr>
        </p15:guide>
        <p15:guide id="5" pos="4241" userDrawn="1">
          <p15:clr>
            <a:srgbClr val="FBAE40"/>
          </p15:clr>
        </p15:guide>
        <p15:guide id="6" pos="5148" userDrawn="1">
          <p15:clr>
            <a:srgbClr val="FBAE40"/>
          </p15:clr>
        </p15:guide>
        <p15:guide id="7" orient="horz" pos="667" userDrawn="1">
          <p15:clr>
            <a:srgbClr val="FBAE40"/>
          </p15:clr>
        </p15:guide>
        <p15:guide id="8" orient="horz" pos="1756" userDrawn="1">
          <p15:clr>
            <a:srgbClr val="FBAE40"/>
          </p15:clr>
        </p15:guide>
        <p15:guide id="9" orient="horz" pos="2119" userDrawn="1">
          <p15:clr>
            <a:srgbClr val="FBAE40"/>
          </p15:clr>
        </p15:guide>
        <p15:guide id="11" orient="horz" pos="9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C2F8-4848-45C3-84F0-8ACFA2A510FF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5" y="1347788"/>
            <a:ext cx="7129463" cy="31686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hangingPunct="1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="0" i="0" spc="-5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Write or paste your text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</p:spTree>
    <p:extLst>
      <p:ext uri="{BB962C8B-B14F-4D97-AF65-F5344CB8AC3E}">
        <p14:creationId xmlns:p14="http://schemas.microsoft.com/office/powerpoint/2010/main" val="8711270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052F-24B4-4442-A7E3-64CBE7317B53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agenda here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347788"/>
            <a:ext cx="8642350" cy="34559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360000" indent="-360000">
              <a:lnSpc>
                <a:spcPct val="110000"/>
              </a:lnSpc>
              <a:buClr>
                <a:schemeClr val="tx2"/>
              </a:buClr>
              <a:buFont typeface="+mj-lt"/>
              <a:buAutoNum type="arabicPeriod"/>
              <a:defRPr sz="22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20000" indent="-360000">
              <a:lnSpc>
                <a:spcPct val="110000"/>
              </a:lnSpc>
              <a:buClr>
                <a:schemeClr val="tx2"/>
              </a:buClr>
              <a:buFont typeface="+mj-lt"/>
              <a:buAutoNum type="alphaLcPeriod"/>
              <a:defRPr sz="22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080000" indent="-360000">
              <a:lnSpc>
                <a:spcPct val="110000"/>
              </a:lnSpc>
              <a:buClr>
                <a:schemeClr val="tx2"/>
              </a:buClr>
              <a:buFont typeface="Arial" charset="0"/>
              <a:buChar char="•"/>
              <a:defRPr sz="22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440000" indent="-360000">
              <a:lnSpc>
                <a:spcPct val="110000"/>
              </a:lnSpc>
              <a:buClr>
                <a:schemeClr val="tx2"/>
              </a:buClr>
              <a:buFont typeface="Arial" charset="0"/>
              <a:buChar char="•"/>
              <a:defRPr sz="22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00000" indent="-360000">
              <a:lnSpc>
                <a:spcPct val="110000"/>
              </a:lnSpc>
              <a:buClr>
                <a:schemeClr val="tx2"/>
              </a:buClr>
              <a:buFont typeface="Arial" charset="0"/>
              <a:buChar char="•"/>
              <a:defRPr lang="de-DE" sz="2200" b="0" i="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Click to edit Content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17084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84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6B08-C7A5-4872-8315-1EE366956527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14044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84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C2F8-4848-45C3-84F0-8ACFA2A510FF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5" y="1347788"/>
            <a:ext cx="7129463" cy="31686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hangingPunct="1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="0" i="0" spc="-5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Write or paste your text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</p:spTree>
    <p:extLst>
      <p:ext uri="{BB962C8B-B14F-4D97-AF65-F5344CB8AC3E}">
        <p14:creationId xmlns:p14="http://schemas.microsoft.com/office/powerpoint/2010/main" val="6843640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D297-3453-4B87-B3A2-A85D44E3B656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50825" y="1347787"/>
            <a:ext cx="8642350" cy="31686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80000" indent="-180000">
              <a:lnSpc>
                <a:spcPct val="110000"/>
              </a:lnSpc>
              <a:buClr>
                <a:schemeClr val="tx2"/>
              </a:buClr>
              <a:buFont typeface="Arial" charset="0"/>
              <a:buChar char="•"/>
              <a:defRPr sz="15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440000" indent="-180000">
              <a:lnSpc>
                <a:spcPct val="110000"/>
              </a:lnSpc>
              <a:buClr>
                <a:schemeClr val="tx2"/>
              </a:buClr>
              <a:buFont typeface="Arial" charset="0"/>
              <a:buChar char="•"/>
              <a:defRPr sz="15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800000" indent="-180000">
              <a:lnSpc>
                <a:spcPct val="110000"/>
              </a:lnSpc>
              <a:buClr>
                <a:schemeClr val="tx2"/>
              </a:buClr>
              <a:defRPr sz="15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2160000" indent="-180000">
              <a:lnSpc>
                <a:spcPct val="110000"/>
              </a:lnSpc>
              <a:buClr>
                <a:schemeClr val="tx2"/>
              </a:buClr>
              <a:defRPr sz="15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520000" indent="-180000">
              <a:lnSpc>
                <a:spcPct val="110000"/>
              </a:lnSpc>
              <a:buClr>
                <a:schemeClr val="tx2"/>
              </a:buClr>
              <a:defRPr sz="15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</p:spTree>
    <p:extLst>
      <p:ext uri="{BB962C8B-B14F-4D97-AF65-F5344CB8AC3E}">
        <p14:creationId xmlns:p14="http://schemas.microsoft.com/office/powerpoint/2010/main" val="183521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D297-3453-4B87-B3A2-A85D44E3B656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50825" y="1347787"/>
            <a:ext cx="8642350" cy="31686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80000" indent="-180000">
              <a:lnSpc>
                <a:spcPct val="110000"/>
              </a:lnSpc>
              <a:buClr>
                <a:schemeClr val="tx2"/>
              </a:buClr>
              <a:buFont typeface="Arial" charset="0"/>
              <a:buChar char="•"/>
              <a:defRPr sz="1500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540000" indent="-180000">
              <a:lnSpc>
                <a:spcPct val="110000"/>
              </a:lnSpc>
              <a:buClr>
                <a:schemeClr val="tx2"/>
              </a:buClr>
              <a:buFont typeface="Arial" charset="0"/>
              <a:buChar char="•"/>
              <a:defRPr sz="15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0000" indent="-180000">
              <a:lnSpc>
                <a:spcPct val="110000"/>
              </a:lnSpc>
              <a:buClr>
                <a:schemeClr val="tx2"/>
              </a:buClr>
              <a:defRPr sz="15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60000" indent="-180000">
              <a:lnSpc>
                <a:spcPct val="110000"/>
              </a:lnSpc>
              <a:buClr>
                <a:schemeClr val="tx2"/>
              </a:buClr>
              <a:defRPr sz="15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620000" indent="-180000">
              <a:lnSpc>
                <a:spcPct val="110000"/>
              </a:lnSpc>
              <a:buClr>
                <a:schemeClr val="tx2"/>
              </a:buClr>
              <a:defRPr sz="15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</p:spTree>
    <p:extLst>
      <p:ext uri="{BB962C8B-B14F-4D97-AF65-F5344CB8AC3E}">
        <p14:creationId xmlns:p14="http://schemas.microsoft.com/office/powerpoint/2010/main" val="13172920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5846-28E9-49A2-89B0-730D8850B6F4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250825" y="1347787"/>
            <a:ext cx="8642349" cy="316865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500" b="0" i="0" baseline="0">
                <a:solidFill>
                  <a:srgbClr val="6973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66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, Graph, Table or Video Conten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7527-1366-4D40-9979-1A857D610FD3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250825" y="1347788"/>
            <a:ext cx="8642350" cy="316864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rgbClr val="6973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141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and Image, equal Rat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480C-EDFF-43A5-B161-CD0E0FE65296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8" name="Content Placeholder 8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250826" y="1347788"/>
            <a:ext cx="4249738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3438" y="1347788"/>
            <a:ext cx="4249736" cy="316865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500" b="0" i="0" baseline="0">
                <a:solidFill>
                  <a:srgbClr val="6973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147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Vertical Content Placeholders, equal Rat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AD9-C9C5-4B61-ABDA-2A0B7C46B7EF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8" name="Content Placeholder 8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250826" y="1347788"/>
            <a:ext cx="4249738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tabLst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9" name="Content Placeholder 8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4643438" y="1347787"/>
            <a:ext cx="4249738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</p:spTree>
    <p:extLst>
      <p:ext uri="{BB962C8B-B14F-4D97-AF65-F5344CB8AC3E}">
        <p14:creationId xmlns:p14="http://schemas.microsoft.com/office/powerpoint/2010/main" val="8075051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11413" y="4803775"/>
            <a:ext cx="1439862" cy="339724"/>
          </a:xfrm>
        </p:spPr>
        <p:txBody>
          <a:bodyPr/>
          <a:lstStyle>
            <a:lvl1pPr algn="l">
              <a:defRPr/>
            </a:lvl1pPr>
          </a:lstStyle>
          <a:p>
            <a:fld id="{A537F253-2D34-4FB4-B3B8-3F6118C50AA9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4803775"/>
            <a:ext cx="4321174" cy="339724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411413" y="1058863"/>
            <a:ext cx="5761037" cy="201771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44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presentation title here</a:t>
            </a:r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106613" y="1058863"/>
            <a:ext cx="0" cy="2592387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411412" y="3076575"/>
            <a:ext cx="5761037" cy="57467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90000"/>
              </a:lnSpc>
              <a:buNone/>
              <a:defRPr sz="15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None/>
              <a:defRPr sz="20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3pPr>
            <a:lvl4pPr marL="1371600" indent="0">
              <a:buNone/>
              <a:defRPr sz="20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4pPr>
            <a:lvl5pPr marL="1828800" indent="0">
              <a:buNone/>
              <a:defRPr sz="20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5pPr>
          </a:lstStyle>
          <a:p>
            <a:pPr lvl="0"/>
            <a:r>
              <a:rPr lang="en-US" dirty="0"/>
              <a:t>Name of the speaker etc. can fit here</a:t>
            </a:r>
            <a:endParaRPr lang="en-GB" dirty="0"/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977051" y="1061423"/>
            <a:ext cx="918000" cy="286365"/>
            <a:chOff x="1763713" y="1525435"/>
            <a:chExt cx="5541963" cy="172878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763713" y="1525435"/>
              <a:ext cx="5541963" cy="172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5"/>
            <p:cNvSpPr>
              <a:spLocks/>
            </p:cNvSpPr>
            <p:nvPr userDrawn="1"/>
          </p:nvSpPr>
          <p:spPr bwMode="auto">
            <a:xfrm>
              <a:off x="3598863" y="1909610"/>
              <a:ext cx="1006475" cy="889000"/>
            </a:xfrm>
            <a:custGeom>
              <a:avLst/>
              <a:gdLst>
                <a:gd name="T0" fmla="*/ 0 w 634"/>
                <a:gd name="T1" fmla="*/ 0 h 560"/>
                <a:gd name="T2" fmla="*/ 186 w 634"/>
                <a:gd name="T3" fmla="*/ 0 h 560"/>
                <a:gd name="T4" fmla="*/ 327 w 634"/>
                <a:gd name="T5" fmla="*/ 380 h 560"/>
                <a:gd name="T6" fmla="*/ 327 w 634"/>
                <a:gd name="T7" fmla="*/ 380 h 560"/>
                <a:gd name="T8" fmla="*/ 458 w 634"/>
                <a:gd name="T9" fmla="*/ 0 h 560"/>
                <a:gd name="T10" fmla="*/ 634 w 634"/>
                <a:gd name="T11" fmla="*/ 0 h 560"/>
                <a:gd name="T12" fmla="*/ 414 w 634"/>
                <a:gd name="T13" fmla="*/ 560 h 560"/>
                <a:gd name="T14" fmla="*/ 231 w 634"/>
                <a:gd name="T15" fmla="*/ 560 h 560"/>
                <a:gd name="T16" fmla="*/ 0 w 634"/>
                <a:gd name="T1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4" h="560">
                  <a:moveTo>
                    <a:pt x="0" y="0"/>
                  </a:moveTo>
                  <a:lnTo>
                    <a:pt x="186" y="0"/>
                  </a:lnTo>
                  <a:lnTo>
                    <a:pt x="327" y="380"/>
                  </a:lnTo>
                  <a:lnTo>
                    <a:pt x="327" y="380"/>
                  </a:lnTo>
                  <a:lnTo>
                    <a:pt x="458" y="0"/>
                  </a:lnTo>
                  <a:lnTo>
                    <a:pt x="634" y="0"/>
                  </a:lnTo>
                  <a:lnTo>
                    <a:pt x="414" y="560"/>
                  </a:lnTo>
                  <a:lnTo>
                    <a:pt x="231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1763713" y="1646085"/>
              <a:ext cx="760413" cy="1174750"/>
            </a:xfrm>
            <a:custGeom>
              <a:avLst/>
              <a:gdLst>
                <a:gd name="T0" fmla="*/ 139 w 139"/>
                <a:gd name="T1" fmla="*/ 88 h 214"/>
                <a:gd name="T2" fmla="*/ 89 w 139"/>
                <a:gd name="T3" fmla="*/ 88 h 214"/>
                <a:gd name="T4" fmla="*/ 89 w 139"/>
                <a:gd name="T5" fmla="*/ 142 h 214"/>
                <a:gd name="T6" fmla="*/ 90 w 139"/>
                <a:gd name="T7" fmla="*/ 154 h 214"/>
                <a:gd name="T8" fmla="*/ 94 w 139"/>
                <a:gd name="T9" fmla="*/ 164 h 214"/>
                <a:gd name="T10" fmla="*/ 102 w 139"/>
                <a:gd name="T11" fmla="*/ 170 h 214"/>
                <a:gd name="T12" fmla="*/ 116 w 139"/>
                <a:gd name="T13" fmla="*/ 172 h 214"/>
                <a:gd name="T14" fmla="*/ 128 w 139"/>
                <a:gd name="T15" fmla="*/ 171 h 214"/>
                <a:gd name="T16" fmla="*/ 139 w 139"/>
                <a:gd name="T17" fmla="*/ 167 h 214"/>
                <a:gd name="T18" fmla="*/ 139 w 139"/>
                <a:gd name="T19" fmla="*/ 209 h 214"/>
                <a:gd name="T20" fmla="*/ 119 w 139"/>
                <a:gd name="T21" fmla="*/ 213 h 214"/>
                <a:gd name="T22" fmla="*/ 100 w 139"/>
                <a:gd name="T23" fmla="*/ 214 h 214"/>
                <a:gd name="T24" fmla="*/ 74 w 139"/>
                <a:gd name="T25" fmla="*/ 211 h 214"/>
                <a:gd name="T26" fmla="*/ 54 w 139"/>
                <a:gd name="T27" fmla="*/ 203 h 214"/>
                <a:gd name="T28" fmla="*/ 40 w 139"/>
                <a:gd name="T29" fmla="*/ 188 h 214"/>
                <a:gd name="T30" fmla="*/ 35 w 139"/>
                <a:gd name="T31" fmla="*/ 165 h 214"/>
                <a:gd name="T32" fmla="*/ 35 w 139"/>
                <a:gd name="T33" fmla="*/ 88 h 214"/>
                <a:gd name="T34" fmla="*/ 0 w 139"/>
                <a:gd name="T35" fmla="*/ 88 h 214"/>
                <a:gd name="T36" fmla="*/ 0 w 139"/>
                <a:gd name="T37" fmla="*/ 48 h 214"/>
                <a:gd name="T38" fmla="*/ 35 w 139"/>
                <a:gd name="T39" fmla="*/ 48 h 214"/>
                <a:gd name="T40" fmla="*/ 35 w 139"/>
                <a:gd name="T41" fmla="*/ 0 h 214"/>
                <a:gd name="T42" fmla="*/ 89 w 139"/>
                <a:gd name="T43" fmla="*/ 0 h 214"/>
                <a:gd name="T44" fmla="*/ 89 w 139"/>
                <a:gd name="T45" fmla="*/ 48 h 214"/>
                <a:gd name="T46" fmla="*/ 139 w 139"/>
                <a:gd name="T47" fmla="*/ 48 h 214"/>
                <a:gd name="T48" fmla="*/ 139 w 139"/>
                <a:gd name="T49" fmla="*/ 8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214">
                  <a:moveTo>
                    <a:pt x="139" y="88"/>
                  </a:moveTo>
                  <a:cubicBezTo>
                    <a:pt x="89" y="88"/>
                    <a:pt x="89" y="88"/>
                    <a:pt x="89" y="88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7"/>
                    <a:pt x="90" y="151"/>
                    <a:pt x="90" y="154"/>
                  </a:cubicBezTo>
                  <a:cubicBezTo>
                    <a:pt x="91" y="158"/>
                    <a:pt x="92" y="161"/>
                    <a:pt x="94" y="164"/>
                  </a:cubicBezTo>
                  <a:cubicBezTo>
                    <a:pt x="96" y="166"/>
                    <a:pt x="98" y="169"/>
                    <a:pt x="102" y="170"/>
                  </a:cubicBezTo>
                  <a:cubicBezTo>
                    <a:pt x="105" y="171"/>
                    <a:pt x="110" y="172"/>
                    <a:pt x="116" y="172"/>
                  </a:cubicBezTo>
                  <a:cubicBezTo>
                    <a:pt x="119" y="172"/>
                    <a:pt x="123" y="172"/>
                    <a:pt x="128" y="171"/>
                  </a:cubicBezTo>
                  <a:cubicBezTo>
                    <a:pt x="132" y="171"/>
                    <a:pt x="136" y="169"/>
                    <a:pt x="139" y="167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32" y="211"/>
                    <a:pt x="126" y="212"/>
                    <a:pt x="119" y="213"/>
                  </a:cubicBezTo>
                  <a:cubicBezTo>
                    <a:pt x="113" y="214"/>
                    <a:pt x="106" y="214"/>
                    <a:pt x="100" y="214"/>
                  </a:cubicBezTo>
                  <a:cubicBezTo>
                    <a:pt x="91" y="214"/>
                    <a:pt x="82" y="213"/>
                    <a:pt x="74" y="211"/>
                  </a:cubicBezTo>
                  <a:cubicBezTo>
                    <a:pt x="66" y="210"/>
                    <a:pt x="60" y="207"/>
                    <a:pt x="54" y="203"/>
                  </a:cubicBezTo>
                  <a:cubicBezTo>
                    <a:pt x="48" y="199"/>
                    <a:pt x="43" y="194"/>
                    <a:pt x="40" y="188"/>
                  </a:cubicBezTo>
                  <a:cubicBezTo>
                    <a:pt x="36" y="182"/>
                    <a:pt x="35" y="174"/>
                    <a:pt x="35" y="165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7"/>
            <p:cNvSpPr>
              <a:spLocks/>
            </p:cNvSpPr>
            <p:nvPr userDrawn="1"/>
          </p:nvSpPr>
          <p:spPr bwMode="auto">
            <a:xfrm>
              <a:off x="2595563" y="1887385"/>
              <a:ext cx="630238" cy="911225"/>
            </a:xfrm>
            <a:custGeom>
              <a:avLst/>
              <a:gdLst>
                <a:gd name="T0" fmla="*/ 0 w 115"/>
                <a:gd name="T1" fmla="*/ 4 h 166"/>
                <a:gd name="T2" fmla="*/ 51 w 115"/>
                <a:gd name="T3" fmla="*/ 4 h 166"/>
                <a:gd name="T4" fmla="*/ 51 w 115"/>
                <a:gd name="T5" fmla="*/ 30 h 166"/>
                <a:gd name="T6" fmla="*/ 51 w 115"/>
                <a:gd name="T7" fmla="*/ 30 h 166"/>
                <a:gd name="T8" fmla="*/ 70 w 115"/>
                <a:gd name="T9" fmla="*/ 8 h 166"/>
                <a:gd name="T10" fmla="*/ 98 w 115"/>
                <a:gd name="T11" fmla="*/ 0 h 166"/>
                <a:gd name="T12" fmla="*/ 107 w 115"/>
                <a:gd name="T13" fmla="*/ 0 h 166"/>
                <a:gd name="T14" fmla="*/ 115 w 115"/>
                <a:gd name="T15" fmla="*/ 2 h 166"/>
                <a:gd name="T16" fmla="*/ 115 w 115"/>
                <a:gd name="T17" fmla="*/ 47 h 166"/>
                <a:gd name="T18" fmla="*/ 104 w 115"/>
                <a:gd name="T19" fmla="*/ 45 h 166"/>
                <a:gd name="T20" fmla="*/ 93 w 115"/>
                <a:gd name="T21" fmla="*/ 44 h 166"/>
                <a:gd name="T22" fmla="*/ 71 w 115"/>
                <a:gd name="T23" fmla="*/ 48 h 166"/>
                <a:gd name="T24" fmla="*/ 58 w 115"/>
                <a:gd name="T25" fmla="*/ 59 h 166"/>
                <a:gd name="T26" fmla="*/ 52 w 115"/>
                <a:gd name="T27" fmla="*/ 76 h 166"/>
                <a:gd name="T28" fmla="*/ 51 w 115"/>
                <a:gd name="T29" fmla="*/ 98 h 166"/>
                <a:gd name="T30" fmla="*/ 51 w 115"/>
                <a:gd name="T31" fmla="*/ 166 h 166"/>
                <a:gd name="T32" fmla="*/ 0 w 115"/>
                <a:gd name="T33" fmla="*/ 166 h 166"/>
                <a:gd name="T34" fmla="*/ 0 w 115"/>
                <a:gd name="T35" fmla="*/ 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66">
                  <a:moveTo>
                    <a:pt x="0" y="4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6" y="20"/>
                    <a:pt x="63" y="13"/>
                    <a:pt x="70" y="8"/>
                  </a:cubicBezTo>
                  <a:cubicBezTo>
                    <a:pt x="78" y="3"/>
                    <a:pt x="87" y="0"/>
                    <a:pt x="98" y="0"/>
                  </a:cubicBezTo>
                  <a:cubicBezTo>
                    <a:pt x="101" y="0"/>
                    <a:pt x="104" y="0"/>
                    <a:pt x="107" y="0"/>
                  </a:cubicBezTo>
                  <a:cubicBezTo>
                    <a:pt x="109" y="1"/>
                    <a:pt x="112" y="1"/>
                    <a:pt x="115" y="2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1" y="46"/>
                    <a:pt x="108" y="45"/>
                    <a:pt x="104" y="45"/>
                  </a:cubicBezTo>
                  <a:cubicBezTo>
                    <a:pt x="101" y="44"/>
                    <a:pt x="97" y="44"/>
                    <a:pt x="93" y="44"/>
                  </a:cubicBezTo>
                  <a:cubicBezTo>
                    <a:pt x="84" y="44"/>
                    <a:pt x="76" y="45"/>
                    <a:pt x="71" y="48"/>
                  </a:cubicBezTo>
                  <a:cubicBezTo>
                    <a:pt x="65" y="51"/>
                    <a:pt x="61" y="55"/>
                    <a:pt x="58" y="59"/>
                  </a:cubicBezTo>
                  <a:cubicBezTo>
                    <a:pt x="55" y="64"/>
                    <a:pt x="53" y="70"/>
                    <a:pt x="52" y="76"/>
                  </a:cubicBezTo>
                  <a:cubicBezTo>
                    <a:pt x="51" y="83"/>
                    <a:pt x="51" y="90"/>
                    <a:pt x="51" y="98"/>
                  </a:cubicBezTo>
                  <a:cubicBezTo>
                    <a:pt x="51" y="166"/>
                    <a:pt x="51" y="166"/>
                    <a:pt x="51" y="166"/>
                  </a:cubicBezTo>
                  <a:cubicBezTo>
                    <a:pt x="0" y="166"/>
                    <a:pt x="0" y="166"/>
                    <a:pt x="0" y="16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8"/>
            <p:cNvSpPr>
              <a:spLocks noEditPoints="1"/>
            </p:cNvSpPr>
            <p:nvPr userDrawn="1"/>
          </p:nvSpPr>
          <p:spPr bwMode="auto">
            <a:xfrm>
              <a:off x="3281363" y="1525435"/>
              <a:ext cx="288925" cy="1273175"/>
            </a:xfrm>
            <a:custGeom>
              <a:avLst/>
              <a:gdLst>
                <a:gd name="T0" fmla="*/ 0 w 53"/>
                <a:gd name="T1" fmla="*/ 27 h 232"/>
                <a:gd name="T2" fmla="*/ 7 w 53"/>
                <a:gd name="T3" fmla="*/ 8 h 232"/>
                <a:gd name="T4" fmla="*/ 26 w 53"/>
                <a:gd name="T5" fmla="*/ 0 h 232"/>
                <a:gd name="T6" fmla="*/ 45 w 53"/>
                <a:gd name="T7" fmla="*/ 8 h 232"/>
                <a:gd name="T8" fmla="*/ 53 w 53"/>
                <a:gd name="T9" fmla="*/ 27 h 232"/>
                <a:gd name="T10" fmla="*/ 45 w 53"/>
                <a:gd name="T11" fmla="*/ 46 h 232"/>
                <a:gd name="T12" fmla="*/ 26 w 53"/>
                <a:gd name="T13" fmla="*/ 53 h 232"/>
                <a:gd name="T14" fmla="*/ 7 w 53"/>
                <a:gd name="T15" fmla="*/ 46 h 232"/>
                <a:gd name="T16" fmla="*/ 0 w 53"/>
                <a:gd name="T17" fmla="*/ 27 h 232"/>
                <a:gd name="T18" fmla="*/ 2 w 53"/>
                <a:gd name="T19" fmla="*/ 70 h 232"/>
                <a:gd name="T20" fmla="*/ 51 w 53"/>
                <a:gd name="T21" fmla="*/ 70 h 232"/>
                <a:gd name="T22" fmla="*/ 51 w 53"/>
                <a:gd name="T23" fmla="*/ 232 h 232"/>
                <a:gd name="T24" fmla="*/ 2 w 53"/>
                <a:gd name="T25" fmla="*/ 232 h 232"/>
                <a:gd name="T26" fmla="*/ 2 w 53"/>
                <a:gd name="T27" fmla="*/ 7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232">
                  <a:moveTo>
                    <a:pt x="0" y="27"/>
                  </a:moveTo>
                  <a:cubicBezTo>
                    <a:pt x="0" y="20"/>
                    <a:pt x="2" y="13"/>
                    <a:pt x="7" y="8"/>
                  </a:cubicBezTo>
                  <a:cubicBezTo>
                    <a:pt x="13" y="3"/>
                    <a:pt x="19" y="0"/>
                    <a:pt x="26" y="0"/>
                  </a:cubicBezTo>
                  <a:cubicBezTo>
                    <a:pt x="34" y="0"/>
                    <a:pt x="40" y="3"/>
                    <a:pt x="45" y="8"/>
                  </a:cubicBezTo>
                  <a:cubicBezTo>
                    <a:pt x="50" y="13"/>
                    <a:pt x="53" y="20"/>
                    <a:pt x="53" y="27"/>
                  </a:cubicBezTo>
                  <a:cubicBezTo>
                    <a:pt x="53" y="34"/>
                    <a:pt x="50" y="41"/>
                    <a:pt x="45" y="46"/>
                  </a:cubicBezTo>
                  <a:cubicBezTo>
                    <a:pt x="40" y="51"/>
                    <a:pt x="34" y="53"/>
                    <a:pt x="26" y="53"/>
                  </a:cubicBezTo>
                  <a:cubicBezTo>
                    <a:pt x="19" y="53"/>
                    <a:pt x="13" y="51"/>
                    <a:pt x="7" y="46"/>
                  </a:cubicBezTo>
                  <a:cubicBezTo>
                    <a:pt x="2" y="41"/>
                    <a:pt x="0" y="34"/>
                    <a:pt x="0" y="27"/>
                  </a:cubicBezTo>
                  <a:close/>
                  <a:moveTo>
                    <a:pt x="2" y="70"/>
                  </a:moveTo>
                  <a:cubicBezTo>
                    <a:pt x="51" y="70"/>
                    <a:pt x="51" y="70"/>
                    <a:pt x="51" y="70"/>
                  </a:cubicBezTo>
                  <a:cubicBezTo>
                    <a:pt x="51" y="232"/>
                    <a:pt x="51" y="232"/>
                    <a:pt x="51" y="232"/>
                  </a:cubicBezTo>
                  <a:cubicBezTo>
                    <a:pt x="2" y="232"/>
                    <a:pt x="2" y="232"/>
                    <a:pt x="2" y="232"/>
                  </a:cubicBezTo>
                  <a:lnTo>
                    <a:pt x="2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9"/>
            <p:cNvSpPr>
              <a:spLocks noEditPoints="1"/>
            </p:cNvSpPr>
            <p:nvPr userDrawn="1"/>
          </p:nvSpPr>
          <p:spPr bwMode="auto">
            <a:xfrm>
              <a:off x="4533901" y="1887385"/>
              <a:ext cx="849313" cy="933450"/>
            </a:xfrm>
            <a:custGeom>
              <a:avLst/>
              <a:gdLst>
                <a:gd name="T0" fmla="*/ 110 w 155"/>
                <a:gd name="T1" fmla="*/ 146 h 170"/>
                <a:gd name="T2" fmla="*/ 109 w 155"/>
                <a:gd name="T3" fmla="*/ 146 h 170"/>
                <a:gd name="T4" fmla="*/ 87 w 155"/>
                <a:gd name="T5" fmla="*/ 165 h 170"/>
                <a:gd name="T6" fmla="*/ 58 w 155"/>
                <a:gd name="T7" fmla="*/ 170 h 170"/>
                <a:gd name="T8" fmla="*/ 36 w 155"/>
                <a:gd name="T9" fmla="*/ 167 h 170"/>
                <a:gd name="T10" fmla="*/ 17 w 155"/>
                <a:gd name="T11" fmla="*/ 157 h 170"/>
                <a:gd name="T12" fmla="*/ 5 w 155"/>
                <a:gd name="T13" fmla="*/ 142 h 170"/>
                <a:gd name="T14" fmla="*/ 0 w 155"/>
                <a:gd name="T15" fmla="*/ 120 h 170"/>
                <a:gd name="T16" fmla="*/ 5 w 155"/>
                <a:gd name="T17" fmla="*/ 96 h 170"/>
                <a:gd name="T18" fmla="*/ 19 w 155"/>
                <a:gd name="T19" fmla="*/ 80 h 170"/>
                <a:gd name="T20" fmla="*/ 39 w 155"/>
                <a:gd name="T21" fmla="*/ 71 h 170"/>
                <a:gd name="T22" fmla="*/ 63 w 155"/>
                <a:gd name="T23" fmla="*/ 65 h 170"/>
                <a:gd name="T24" fmla="*/ 87 w 155"/>
                <a:gd name="T25" fmla="*/ 63 h 170"/>
                <a:gd name="T26" fmla="*/ 110 w 155"/>
                <a:gd name="T27" fmla="*/ 63 h 170"/>
                <a:gd name="T28" fmla="*/ 100 w 155"/>
                <a:gd name="T29" fmla="*/ 42 h 170"/>
                <a:gd name="T30" fmla="*/ 78 w 155"/>
                <a:gd name="T31" fmla="*/ 34 h 170"/>
                <a:gd name="T32" fmla="*/ 55 w 155"/>
                <a:gd name="T33" fmla="*/ 39 h 170"/>
                <a:gd name="T34" fmla="*/ 37 w 155"/>
                <a:gd name="T35" fmla="*/ 53 h 170"/>
                <a:gd name="T36" fmla="*/ 10 w 155"/>
                <a:gd name="T37" fmla="*/ 26 h 170"/>
                <a:gd name="T38" fmla="*/ 43 w 155"/>
                <a:gd name="T39" fmla="*/ 7 h 170"/>
                <a:gd name="T40" fmla="*/ 82 w 155"/>
                <a:gd name="T41" fmla="*/ 0 h 170"/>
                <a:gd name="T42" fmla="*/ 118 w 155"/>
                <a:gd name="T43" fmla="*/ 6 h 170"/>
                <a:gd name="T44" fmla="*/ 141 w 155"/>
                <a:gd name="T45" fmla="*/ 22 h 170"/>
                <a:gd name="T46" fmla="*/ 152 w 155"/>
                <a:gd name="T47" fmla="*/ 48 h 170"/>
                <a:gd name="T48" fmla="*/ 155 w 155"/>
                <a:gd name="T49" fmla="*/ 84 h 170"/>
                <a:gd name="T50" fmla="*/ 155 w 155"/>
                <a:gd name="T51" fmla="*/ 166 h 170"/>
                <a:gd name="T52" fmla="*/ 110 w 155"/>
                <a:gd name="T53" fmla="*/ 166 h 170"/>
                <a:gd name="T54" fmla="*/ 110 w 155"/>
                <a:gd name="T55" fmla="*/ 146 h 170"/>
                <a:gd name="T56" fmla="*/ 97 w 155"/>
                <a:gd name="T57" fmla="*/ 96 h 170"/>
                <a:gd name="T58" fmla="*/ 83 w 155"/>
                <a:gd name="T59" fmla="*/ 96 h 170"/>
                <a:gd name="T60" fmla="*/ 67 w 155"/>
                <a:gd name="T61" fmla="*/ 99 h 170"/>
                <a:gd name="T62" fmla="*/ 54 w 155"/>
                <a:gd name="T63" fmla="*/ 106 h 170"/>
                <a:gd name="T64" fmla="*/ 48 w 155"/>
                <a:gd name="T65" fmla="*/ 119 h 170"/>
                <a:gd name="T66" fmla="*/ 56 w 155"/>
                <a:gd name="T67" fmla="*/ 132 h 170"/>
                <a:gd name="T68" fmla="*/ 72 w 155"/>
                <a:gd name="T69" fmla="*/ 136 h 170"/>
                <a:gd name="T70" fmla="*/ 86 w 155"/>
                <a:gd name="T71" fmla="*/ 134 h 170"/>
                <a:gd name="T72" fmla="*/ 98 w 155"/>
                <a:gd name="T73" fmla="*/ 128 h 170"/>
                <a:gd name="T74" fmla="*/ 107 w 155"/>
                <a:gd name="T75" fmla="*/ 119 h 170"/>
                <a:gd name="T76" fmla="*/ 110 w 155"/>
                <a:gd name="T77" fmla="*/ 106 h 170"/>
                <a:gd name="T78" fmla="*/ 110 w 155"/>
                <a:gd name="T79" fmla="*/ 96 h 170"/>
                <a:gd name="T80" fmla="*/ 97 w 155"/>
                <a:gd name="T81" fmla="*/ 9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5" h="170">
                  <a:moveTo>
                    <a:pt x="110" y="146"/>
                  </a:moveTo>
                  <a:cubicBezTo>
                    <a:pt x="109" y="146"/>
                    <a:pt x="109" y="146"/>
                    <a:pt x="109" y="146"/>
                  </a:cubicBezTo>
                  <a:cubicBezTo>
                    <a:pt x="104" y="154"/>
                    <a:pt x="96" y="161"/>
                    <a:pt x="87" y="165"/>
                  </a:cubicBezTo>
                  <a:cubicBezTo>
                    <a:pt x="78" y="169"/>
                    <a:pt x="68" y="170"/>
                    <a:pt x="58" y="170"/>
                  </a:cubicBezTo>
                  <a:cubicBezTo>
                    <a:pt x="50" y="170"/>
                    <a:pt x="43" y="169"/>
                    <a:pt x="36" y="167"/>
                  </a:cubicBezTo>
                  <a:cubicBezTo>
                    <a:pt x="29" y="165"/>
                    <a:pt x="23" y="162"/>
                    <a:pt x="17" y="157"/>
                  </a:cubicBezTo>
                  <a:cubicBezTo>
                    <a:pt x="12" y="153"/>
                    <a:pt x="8" y="148"/>
                    <a:pt x="5" y="142"/>
                  </a:cubicBezTo>
                  <a:cubicBezTo>
                    <a:pt x="2" y="136"/>
                    <a:pt x="0" y="128"/>
                    <a:pt x="0" y="120"/>
                  </a:cubicBezTo>
                  <a:cubicBezTo>
                    <a:pt x="0" y="111"/>
                    <a:pt x="2" y="103"/>
                    <a:pt x="5" y="96"/>
                  </a:cubicBezTo>
                  <a:cubicBezTo>
                    <a:pt x="9" y="90"/>
                    <a:pt x="13" y="85"/>
                    <a:pt x="19" y="80"/>
                  </a:cubicBezTo>
                  <a:cubicBezTo>
                    <a:pt x="25" y="76"/>
                    <a:pt x="32" y="73"/>
                    <a:pt x="39" y="71"/>
                  </a:cubicBezTo>
                  <a:cubicBezTo>
                    <a:pt x="47" y="68"/>
                    <a:pt x="55" y="67"/>
                    <a:pt x="63" y="65"/>
                  </a:cubicBezTo>
                  <a:cubicBezTo>
                    <a:pt x="71" y="64"/>
                    <a:pt x="79" y="64"/>
                    <a:pt x="87" y="63"/>
                  </a:cubicBezTo>
                  <a:cubicBezTo>
                    <a:pt x="95" y="63"/>
                    <a:pt x="103" y="63"/>
                    <a:pt x="110" y="63"/>
                  </a:cubicBezTo>
                  <a:cubicBezTo>
                    <a:pt x="110" y="54"/>
                    <a:pt x="107" y="47"/>
                    <a:pt x="100" y="42"/>
                  </a:cubicBezTo>
                  <a:cubicBezTo>
                    <a:pt x="94" y="37"/>
                    <a:pt x="86" y="34"/>
                    <a:pt x="78" y="34"/>
                  </a:cubicBezTo>
                  <a:cubicBezTo>
                    <a:pt x="70" y="34"/>
                    <a:pt x="62" y="36"/>
                    <a:pt x="55" y="39"/>
                  </a:cubicBezTo>
                  <a:cubicBezTo>
                    <a:pt x="48" y="43"/>
                    <a:pt x="42" y="47"/>
                    <a:pt x="37" y="5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20" y="17"/>
                    <a:pt x="31" y="11"/>
                    <a:pt x="43" y="7"/>
                  </a:cubicBezTo>
                  <a:cubicBezTo>
                    <a:pt x="56" y="2"/>
                    <a:pt x="68" y="0"/>
                    <a:pt x="82" y="0"/>
                  </a:cubicBezTo>
                  <a:cubicBezTo>
                    <a:pt x="96" y="0"/>
                    <a:pt x="108" y="2"/>
                    <a:pt x="118" y="6"/>
                  </a:cubicBezTo>
                  <a:cubicBezTo>
                    <a:pt x="127" y="9"/>
                    <a:pt x="135" y="15"/>
                    <a:pt x="141" y="22"/>
                  </a:cubicBezTo>
                  <a:cubicBezTo>
                    <a:pt x="146" y="29"/>
                    <a:pt x="150" y="38"/>
                    <a:pt x="152" y="48"/>
                  </a:cubicBezTo>
                  <a:cubicBezTo>
                    <a:pt x="154" y="58"/>
                    <a:pt x="155" y="70"/>
                    <a:pt x="155" y="84"/>
                  </a:cubicBezTo>
                  <a:cubicBezTo>
                    <a:pt x="155" y="166"/>
                    <a:pt x="155" y="166"/>
                    <a:pt x="155" y="166"/>
                  </a:cubicBezTo>
                  <a:cubicBezTo>
                    <a:pt x="110" y="166"/>
                    <a:pt x="110" y="166"/>
                    <a:pt x="110" y="166"/>
                  </a:cubicBezTo>
                  <a:lnTo>
                    <a:pt x="110" y="146"/>
                  </a:lnTo>
                  <a:close/>
                  <a:moveTo>
                    <a:pt x="97" y="96"/>
                  </a:moveTo>
                  <a:cubicBezTo>
                    <a:pt x="94" y="96"/>
                    <a:pt x="89" y="96"/>
                    <a:pt x="83" y="96"/>
                  </a:cubicBezTo>
                  <a:cubicBezTo>
                    <a:pt x="78" y="96"/>
                    <a:pt x="72" y="97"/>
                    <a:pt x="67" y="99"/>
                  </a:cubicBezTo>
                  <a:cubicBezTo>
                    <a:pt x="62" y="100"/>
                    <a:pt x="57" y="102"/>
                    <a:pt x="54" y="106"/>
                  </a:cubicBezTo>
                  <a:cubicBezTo>
                    <a:pt x="50" y="109"/>
                    <a:pt x="48" y="113"/>
                    <a:pt x="48" y="119"/>
                  </a:cubicBezTo>
                  <a:cubicBezTo>
                    <a:pt x="48" y="125"/>
                    <a:pt x="51" y="129"/>
                    <a:pt x="56" y="132"/>
                  </a:cubicBezTo>
                  <a:cubicBezTo>
                    <a:pt x="61" y="135"/>
                    <a:pt x="66" y="136"/>
                    <a:pt x="72" y="136"/>
                  </a:cubicBezTo>
                  <a:cubicBezTo>
                    <a:pt x="77" y="136"/>
                    <a:pt x="81" y="135"/>
                    <a:pt x="86" y="134"/>
                  </a:cubicBezTo>
                  <a:cubicBezTo>
                    <a:pt x="90" y="133"/>
                    <a:pt x="95" y="131"/>
                    <a:pt x="98" y="128"/>
                  </a:cubicBezTo>
                  <a:cubicBezTo>
                    <a:pt x="102" y="126"/>
                    <a:pt x="105" y="123"/>
                    <a:pt x="107" y="119"/>
                  </a:cubicBezTo>
                  <a:cubicBezTo>
                    <a:pt x="109" y="115"/>
                    <a:pt x="110" y="111"/>
                    <a:pt x="110" y="106"/>
                  </a:cubicBezTo>
                  <a:cubicBezTo>
                    <a:pt x="110" y="96"/>
                    <a:pt x="110" y="96"/>
                    <a:pt x="110" y="96"/>
                  </a:cubicBezTo>
                  <a:lnTo>
                    <a:pt x="97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0"/>
            <p:cNvSpPr>
              <a:spLocks noEditPoints="1"/>
            </p:cNvSpPr>
            <p:nvPr userDrawn="1"/>
          </p:nvSpPr>
          <p:spPr bwMode="auto">
            <a:xfrm>
              <a:off x="6413501" y="1887385"/>
              <a:ext cx="892175" cy="933450"/>
            </a:xfrm>
            <a:custGeom>
              <a:avLst/>
              <a:gdLst>
                <a:gd name="T0" fmla="*/ 0 w 163"/>
                <a:gd name="T1" fmla="*/ 85 h 170"/>
                <a:gd name="T2" fmla="*/ 7 w 163"/>
                <a:gd name="T3" fmla="*/ 50 h 170"/>
                <a:gd name="T4" fmla="*/ 24 w 163"/>
                <a:gd name="T5" fmla="*/ 23 h 170"/>
                <a:gd name="T6" fmla="*/ 50 w 163"/>
                <a:gd name="T7" fmla="*/ 6 h 170"/>
                <a:gd name="T8" fmla="*/ 82 w 163"/>
                <a:gd name="T9" fmla="*/ 0 h 170"/>
                <a:gd name="T10" fmla="*/ 114 w 163"/>
                <a:gd name="T11" fmla="*/ 6 h 170"/>
                <a:gd name="T12" fmla="*/ 139 w 163"/>
                <a:gd name="T13" fmla="*/ 23 h 170"/>
                <a:gd name="T14" fmla="*/ 157 w 163"/>
                <a:gd name="T15" fmla="*/ 50 h 170"/>
                <a:gd name="T16" fmla="*/ 163 w 163"/>
                <a:gd name="T17" fmla="*/ 85 h 170"/>
                <a:gd name="T18" fmla="*/ 157 w 163"/>
                <a:gd name="T19" fmla="*/ 120 h 170"/>
                <a:gd name="T20" fmla="*/ 139 w 163"/>
                <a:gd name="T21" fmla="*/ 147 h 170"/>
                <a:gd name="T22" fmla="*/ 114 w 163"/>
                <a:gd name="T23" fmla="*/ 164 h 170"/>
                <a:gd name="T24" fmla="*/ 82 w 163"/>
                <a:gd name="T25" fmla="*/ 170 h 170"/>
                <a:gd name="T26" fmla="*/ 50 w 163"/>
                <a:gd name="T27" fmla="*/ 164 h 170"/>
                <a:gd name="T28" fmla="*/ 24 w 163"/>
                <a:gd name="T29" fmla="*/ 147 h 170"/>
                <a:gd name="T30" fmla="*/ 7 w 163"/>
                <a:gd name="T31" fmla="*/ 120 h 170"/>
                <a:gd name="T32" fmla="*/ 0 w 163"/>
                <a:gd name="T33" fmla="*/ 85 h 170"/>
                <a:gd name="T34" fmla="*/ 46 w 163"/>
                <a:gd name="T35" fmla="*/ 85 h 170"/>
                <a:gd name="T36" fmla="*/ 55 w 163"/>
                <a:gd name="T37" fmla="*/ 115 h 170"/>
                <a:gd name="T38" fmla="*/ 82 w 163"/>
                <a:gd name="T39" fmla="*/ 126 h 170"/>
                <a:gd name="T40" fmla="*/ 108 w 163"/>
                <a:gd name="T41" fmla="*/ 115 h 170"/>
                <a:gd name="T42" fmla="*/ 118 w 163"/>
                <a:gd name="T43" fmla="*/ 85 h 170"/>
                <a:gd name="T44" fmla="*/ 108 w 163"/>
                <a:gd name="T45" fmla="*/ 55 h 170"/>
                <a:gd name="T46" fmla="*/ 82 w 163"/>
                <a:gd name="T47" fmla="*/ 44 h 170"/>
                <a:gd name="T48" fmla="*/ 55 w 163"/>
                <a:gd name="T49" fmla="*/ 55 h 170"/>
                <a:gd name="T50" fmla="*/ 46 w 163"/>
                <a:gd name="T5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170">
                  <a:moveTo>
                    <a:pt x="0" y="85"/>
                  </a:moveTo>
                  <a:cubicBezTo>
                    <a:pt x="0" y="72"/>
                    <a:pt x="2" y="61"/>
                    <a:pt x="7" y="50"/>
                  </a:cubicBezTo>
                  <a:cubicBezTo>
                    <a:pt x="11" y="40"/>
                    <a:pt x="17" y="31"/>
                    <a:pt x="24" y="23"/>
                  </a:cubicBezTo>
                  <a:cubicBezTo>
                    <a:pt x="31" y="16"/>
                    <a:pt x="40" y="10"/>
                    <a:pt x="50" y="6"/>
                  </a:cubicBezTo>
                  <a:cubicBezTo>
                    <a:pt x="60" y="2"/>
                    <a:pt x="71" y="0"/>
                    <a:pt x="82" y="0"/>
                  </a:cubicBezTo>
                  <a:cubicBezTo>
                    <a:pt x="93" y="0"/>
                    <a:pt x="104" y="2"/>
                    <a:pt x="114" y="6"/>
                  </a:cubicBezTo>
                  <a:cubicBezTo>
                    <a:pt x="124" y="10"/>
                    <a:pt x="132" y="16"/>
                    <a:pt x="139" y="23"/>
                  </a:cubicBezTo>
                  <a:cubicBezTo>
                    <a:pt x="147" y="31"/>
                    <a:pt x="153" y="40"/>
                    <a:pt x="157" y="50"/>
                  </a:cubicBezTo>
                  <a:cubicBezTo>
                    <a:pt x="161" y="61"/>
                    <a:pt x="163" y="72"/>
                    <a:pt x="163" y="85"/>
                  </a:cubicBezTo>
                  <a:cubicBezTo>
                    <a:pt x="163" y="98"/>
                    <a:pt x="161" y="110"/>
                    <a:pt x="157" y="120"/>
                  </a:cubicBezTo>
                  <a:cubicBezTo>
                    <a:pt x="153" y="131"/>
                    <a:pt x="147" y="140"/>
                    <a:pt x="139" y="147"/>
                  </a:cubicBezTo>
                  <a:cubicBezTo>
                    <a:pt x="132" y="154"/>
                    <a:pt x="124" y="160"/>
                    <a:pt x="114" y="164"/>
                  </a:cubicBezTo>
                  <a:cubicBezTo>
                    <a:pt x="104" y="168"/>
                    <a:pt x="93" y="170"/>
                    <a:pt x="82" y="170"/>
                  </a:cubicBezTo>
                  <a:cubicBezTo>
                    <a:pt x="71" y="170"/>
                    <a:pt x="60" y="168"/>
                    <a:pt x="50" y="164"/>
                  </a:cubicBezTo>
                  <a:cubicBezTo>
                    <a:pt x="40" y="160"/>
                    <a:pt x="31" y="154"/>
                    <a:pt x="24" y="147"/>
                  </a:cubicBezTo>
                  <a:cubicBezTo>
                    <a:pt x="17" y="140"/>
                    <a:pt x="11" y="131"/>
                    <a:pt x="7" y="120"/>
                  </a:cubicBezTo>
                  <a:cubicBezTo>
                    <a:pt x="2" y="110"/>
                    <a:pt x="0" y="98"/>
                    <a:pt x="0" y="85"/>
                  </a:cubicBezTo>
                  <a:close/>
                  <a:moveTo>
                    <a:pt x="46" y="85"/>
                  </a:moveTo>
                  <a:cubicBezTo>
                    <a:pt x="46" y="97"/>
                    <a:pt x="49" y="107"/>
                    <a:pt x="55" y="115"/>
                  </a:cubicBezTo>
                  <a:cubicBezTo>
                    <a:pt x="61" y="122"/>
                    <a:pt x="70" y="126"/>
                    <a:pt x="82" y="126"/>
                  </a:cubicBezTo>
                  <a:cubicBezTo>
                    <a:pt x="93" y="126"/>
                    <a:pt x="102" y="122"/>
                    <a:pt x="108" y="115"/>
                  </a:cubicBezTo>
                  <a:cubicBezTo>
                    <a:pt x="115" y="107"/>
                    <a:pt x="118" y="97"/>
                    <a:pt x="118" y="85"/>
                  </a:cubicBezTo>
                  <a:cubicBezTo>
                    <a:pt x="118" y="73"/>
                    <a:pt x="115" y="63"/>
                    <a:pt x="108" y="55"/>
                  </a:cubicBezTo>
                  <a:cubicBezTo>
                    <a:pt x="102" y="48"/>
                    <a:pt x="93" y="44"/>
                    <a:pt x="82" y="44"/>
                  </a:cubicBezTo>
                  <a:cubicBezTo>
                    <a:pt x="70" y="44"/>
                    <a:pt x="61" y="48"/>
                    <a:pt x="55" y="55"/>
                  </a:cubicBezTo>
                  <a:cubicBezTo>
                    <a:pt x="49" y="63"/>
                    <a:pt x="46" y="73"/>
                    <a:pt x="46" y="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5421313" y="1893735"/>
              <a:ext cx="947738" cy="1360487"/>
            </a:xfrm>
            <a:custGeom>
              <a:avLst/>
              <a:gdLst>
                <a:gd name="T0" fmla="*/ 116 w 173"/>
                <a:gd name="T1" fmla="*/ 114 h 248"/>
                <a:gd name="T2" fmla="*/ 89 w 173"/>
                <a:gd name="T3" fmla="*/ 125 h 248"/>
                <a:gd name="T4" fmla="*/ 62 w 173"/>
                <a:gd name="T5" fmla="*/ 114 h 248"/>
                <a:gd name="T6" fmla="*/ 53 w 173"/>
                <a:gd name="T7" fmla="*/ 84 h 248"/>
                <a:gd name="T8" fmla="*/ 62 w 173"/>
                <a:gd name="T9" fmla="*/ 54 h 248"/>
                <a:gd name="T10" fmla="*/ 89 w 173"/>
                <a:gd name="T11" fmla="*/ 43 h 248"/>
                <a:gd name="T12" fmla="*/ 116 w 173"/>
                <a:gd name="T13" fmla="*/ 54 h 248"/>
                <a:gd name="T14" fmla="*/ 126 w 173"/>
                <a:gd name="T15" fmla="*/ 84 h 248"/>
                <a:gd name="T16" fmla="*/ 116 w 173"/>
                <a:gd name="T17" fmla="*/ 114 h 248"/>
                <a:gd name="T18" fmla="*/ 128 w 173"/>
                <a:gd name="T19" fmla="*/ 3 h 248"/>
                <a:gd name="T20" fmla="*/ 128 w 173"/>
                <a:gd name="T21" fmla="*/ 24 h 248"/>
                <a:gd name="T22" fmla="*/ 128 w 173"/>
                <a:gd name="T23" fmla="*/ 24 h 248"/>
                <a:gd name="T24" fmla="*/ 122 w 173"/>
                <a:gd name="T25" fmla="*/ 18 h 248"/>
                <a:gd name="T26" fmla="*/ 109 w 173"/>
                <a:gd name="T27" fmla="*/ 10 h 248"/>
                <a:gd name="T28" fmla="*/ 93 w 173"/>
                <a:gd name="T29" fmla="*/ 3 h 248"/>
                <a:gd name="T30" fmla="*/ 72 w 173"/>
                <a:gd name="T31" fmla="*/ 0 h 248"/>
                <a:gd name="T32" fmla="*/ 41 w 173"/>
                <a:gd name="T33" fmla="*/ 8 h 248"/>
                <a:gd name="T34" fmla="*/ 19 w 173"/>
                <a:gd name="T35" fmla="*/ 26 h 248"/>
                <a:gd name="T36" fmla="*/ 7 w 173"/>
                <a:gd name="T37" fmla="*/ 53 h 248"/>
                <a:gd name="T38" fmla="*/ 3 w 173"/>
                <a:gd name="T39" fmla="*/ 86 h 248"/>
                <a:gd name="T40" fmla="*/ 8 w 173"/>
                <a:gd name="T41" fmla="*/ 120 h 248"/>
                <a:gd name="T42" fmla="*/ 22 w 173"/>
                <a:gd name="T43" fmla="*/ 148 h 248"/>
                <a:gd name="T44" fmla="*/ 46 w 173"/>
                <a:gd name="T45" fmla="*/ 164 h 248"/>
                <a:gd name="T46" fmla="*/ 78 w 173"/>
                <a:gd name="T47" fmla="*/ 169 h 248"/>
                <a:gd name="T48" fmla="*/ 102 w 173"/>
                <a:gd name="T49" fmla="*/ 164 h 248"/>
                <a:gd name="T50" fmla="*/ 122 w 173"/>
                <a:gd name="T51" fmla="*/ 148 h 248"/>
                <a:gd name="T52" fmla="*/ 123 w 173"/>
                <a:gd name="T53" fmla="*/ 148 h 248"/>
                <a:gd name="T54" fmla="*/ 123 w 173"/>
                <a:gd name="T55" fmla="*/ 164 h 248"/>
                <a:gd name="T56" fmla="*/ 113 w 173"/>
                <a:gd name="T57" fmla="*/ 193 h 248"/>
                <a:gd name="T58" fmla="*/ 80 w 173"/>
                <a:gd name="T59" fmla="*/ 204 h 248"/>
                <a:gd name="T60" fmla="*/ 53 w 173"/>
                <a:gd name="T61" fmla="*/ 202 h 248"/>
                <a:gd name="T62" fmla="*/ 24 w 173"/>
                <a:gd name="T63" fmla="*/ 189 h 248"/>
                <a:gd name="T64" fmla="*/ 0 w 173"/>
                <a:gd name="T65" fmla="*/ 224 h 248"/>
                <a:gd name="T66" fmla="*/ 38 w 173"/>
                <a:gd name="T67" fmla="*/ 243 h 248"/>
                <a:gd name="T68" fmla="*/ 81 w 173"/>
                <a:gd name="T69" fmla="*/ 248 h 248"/>
                <a:gd name="T70" fmla="*/ 151 w 173"/>
                <a:gd name="T71" fmla="*/ 224 h 248"/>
                <a:gd name="T72" fmla="*/ 173 w 173"/>
                <a:gd name="T73" fmla="*/ 154 h 248"/>
                <a:gd name="T74" fmla="*/ 173 w 173"/>
                <a:gd name="T75" fmla="*/ 3 h 248"/>
                <a:gd name="T76" fmla="*/ 128 w 173"/>
                <a:gd name="T77" fmla="*/ 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3" h="248">
                  <a:moveTo>
                    <a:pt x="116" y="114"/>
                  </a:moveTo>
                  <a:cubicBezTo>
                    <a:pt x="110" y="122"/>
                    <a:pt x="101" y="125"/>
                    <a:pt x="89" y="125"/>
                  </a:cubicBezTo>
                  <a:cubicBezTo>
                    <a:pt x="78" y="125"/>
                    <a:pt x="69" y="122"/>
                    <a:pt x="62" y="114"/>
                  </a:cubicBezTo>
                  <a:cubicBezTo>
                    <a:pt x="56" y="106"/>
                    <a:pt x="53" y="96"/>
                    <a:pt x="53" y="84"/>
                  </a:cubicBezTo>
                  <a:cubicBezTo>
                    <a:pt x="53" y="72"/>
                    <a:pt x="56" y="62"/>
                    <a:pt x="62" y="54"/>
                  </a:cubicBezTo>
                  <a:cubicBezTo>
                    <a:pt x="69" y="47"/>
                    <a:pt x="78" y="43"/>
                    <a:pt x="89" y="43"/>
                  </a:cubicBezTo>
                  <a:cubicBezTo>
                    <a:pt x="101" y="43"/>
                    <a:pt x="110" y="47"/>
                    <a:pt x="116" y="54"/>
                  </a:cubicBezTo>
                  <a:cubicBezTo>
                    <a:pt x="122" y="62"/>
                    <a:pt x="126" y="72"/>
                    <a:pt x="126" y="84"/>
                  </a:cubicBezTo>
                  <a:cubicBezTo>
                    <a:pt x="126" y="96"/>
                    <a:pt x="122" y="106"/>
                    <a:pt x="116" y="114"/>
                  </a:cubicBezTo>
                  <a:close/>
                  <a:moveTo>
                    <a:pt x="128" y="3"/>
                  </a:moveTo>
                  <a:cubicBezTo>
                    <a:pt x="128" y="24"/>
                    <a:pt x="128" y="24"/>
                    <a:pt x="128" y="24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7" y="23"/>
                    <a:pt x="126" y="21"/>
                    <a:pt x="122" y="18"/>
                  </a:cubicBezTo>
                  <a:cubicBezTo>
                    <a:pt x="117" y="14"/>
                    <a:pt x="114" y="12"/>
                    <a:pt x="109" y="10"/>
                  </a:cubicBezTo>
                  <a:cubicBezTo>
                    <a:pt x="105" y="7"/>
                    <a:pt x="99" y="5"/>
                    <a:pt x="93" y="3"/>
                  </a:cubicBezTo>
                  <a:cubicBezTo>
                    <a:pt x="87" y="2"/>
                    <a:pt x="80" y="0"/>
                    <a:pt x="72" y="0"/>
                  </a:cubicBezTo>
                  <a:cubicBezTo>
                    <a:pt x="61" y="0"/>
                    <a:pt x="50" y="4"/>
                    <a:pt x="41" y="8"/>
                  </a:cubicBezTo>
                  <a:cubicBezTo>
                    <a:pt x="32" y="13"/>
                    <a:pt x="25" y="18"/>
                    <a:pt x="19" y="26"/>
                  </a:cubicBezTo>
                  <a:cubicBezTo>
                    <a:pt x="13" y="34"/>
                    <a:pt x="10" y="42"/>
                    <a:pt x="7" y="53"/>
                  </a:cubicBezTo>
                  <a:cubicBezTo>
                    <a:pt x="4" y="63"/>
                    <a:pt x="3" y="75"/>
                    <a:pt x="3" y="86"/>
                  </a:cubicBezTo>
                  <a:cubicBezTo>
                    <a:pt x="3" y="98"/>
                    <a:pt x="5" y="110"/>
                    <a:pt x="8" y="120"/>
                  </a:cubicBezTo>
                  <a:cubicBezTo>
                    <a:pt x="11" y="131"/>
                    <a:pt x="16" y="140"/>
                    <a:pt x="22" y="148"/>
                  </a:cubicBezTo>
                  <a:cubicBezTo>
                    <a:pt x="29" y="155"/>
                    <a:pt x="36" y="159"/>
                    <a:pt x="46" y="164"/>
                  </a:cubicBezTo>
                  <a:cubicBezTo>
                    <a:pt x="56" y="168"/>
                    <a:pt x="66" y="169"/>
                    <a:pt x="78" y="169"/>
                  </a:cubicBezTo>
                  <a:cubicBezTo>
                    <a:pt x="86" y="169"/>
                    <a:pt x="93" y="167"/>
                    <a:pt x="102" y="164"/>
                  </a:cubicBezTo>
                  <a:cubicBezTo>
                    <a:pt x="112" y="160"/>
                    <a:pt x="120" y="152"/>
                    <a:pt x="1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3" y="164"/>
                    <a:pt x="123" y="164"/>
                    <a:pt x="123" y="164"/>
                  </a:cubicBezTo>
                  <a:cubicBezTo>
                    <a:pt x="123" y="176"/>
                    <a:pt x="121" y="185"/>
                    <a:pt x="113" y="193"/>
                  </a:cubicBezTo>
                  <a:cubicBezTo>
                    <a:pt x="106" y="200"/>
                    <a:pt x="96" y="204"/>
                    <a:pt x="80" y="204"/>
                  </a:cubicBezTo>
                  <a:cubicBezTo>
                    <a:pt x="70" y="204"/>
                    <a:pt x="63" y="204"/>
                    <a:pt x="53" y="202"/>
                  </a:cubicBezTo>
                  <a:cubicBezTo>
                    <a:pt x="44" y="199"/>
                    <a:pt x="32" y="195"/>
                    <a:pt x="24" y="189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3" y="234"/>
                    <a:pt x="24" y="240"/>
                    <a:pt x="38" y="243"/>
                  </a:cubicBezTo>
                  <a:cubicBezTo>
                    <a:pt x="52" y="247"/>
                    <a:pt x="67" y="248"/>
                    <a:pt x="81" y="248"/>
                  </a:cubicBezTo>
                  <a:cubicBezTo>
                    <a:pt x="113" y="248"/>
                    <a:pt x="135" y="240"/>
                    <a:pt x="151" y="224"/>
                  </a:cubicBezTo>
                  <a:cubicBezTo>
                    <a:pt x="166" y="208"/>
                    <a:pt x="173" y="185"/>
                    <a:pt x="173" y="154"/>
                  </a:cubicBezTo>
                  <a:cubicBezTo>
                    <a:pt x="173" y="3"/>
                    <a:pt x="173" y="3"/>
                    <a:pt x="173" y="3"/>
                  </a:cubicBezTo>
                  <a:lnTo>
                    <a:pt x="128" y="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72747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26">
          <p15:clr>
            <a:srgbClr val="FBAE40"/>
          </p15:clr>
        </p15:guide>
        <p15:guide id="2" pos="1519">
          <p15:clr>
            <a:srgbClr val="FBAE40"/>
          </p15:clr>
        </p15:guide>
        <p15:guide id="3" pos="612">
          <p15:clr>
            <a:srgbClr val="FBAE40"/>
          </p15:clr>
        </p15:guide>
        <p15:guide id="4" pos="3334">
          <p15:clr>
            <a:srgbClr val="FBAE40"/>
          </p15:clr>
        </p15:guide>
        <p15:guide id="5" pos="4241">
          <p15:clr>
            <a:srgbClr val="FBAE40"/>
          </p15:clr>
        </p15:guide>
        <p15:guide id="6" pos="5148">
          <p15:clr>
            <a:srgbClr val="FBAE40"/>
          </p15:clr>
        </p15:guide>
        <p15:guide id="7" orient="horz" pos="667">
          <p15:clr>
            <a:srgbClr val="FBAE40"/>
          </p15:clr>
        </p15:guide>
        <p15:guide id="8" orient="horz" pos="1756">
          <p15:clr>
            <a:srgbClr val="FBAE40"/>
          </p15:clr>
        </p15:guide>
        <p15:guide id="9" orient="horz" pos="211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Vertical Content Placeholders, 2/1 Rat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6752-885B-485C-9874-0D6E64131EC7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8" name="Content Placeholder 8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250825" y="1347788"/>
            <a:ext cx="5689599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9" name="Content Placeholder 8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084888" y="1347787"/>
            <a:ext cx="2808288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</p:spTree>
    <p:extLst>
      <p:ext uri="{BB962C8B-B14F-4D97-AF65-F5344CB8AC3E}">
        <p14:creationId xmlns:p14="http://schemas.microsoft.com/office/powerpoint/2010/main" val="11301583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and Image, 1/2 Rat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56F5-6E4B-46B3-A2C4-8A8747C0DBD2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8" name="Content Placeholder 8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250826" y="1347788"/>
            <a:ext cx="2808287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203575" y="1347788"/>
            <a:ext cx="5689599" cy="316865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500" b="0" i="0" baseline="0">
                <a:solidFill>
                  <a:srgbClr val="6973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628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Vertical Content Placeholders, 1/2 Rat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FFC-FD74-4D77-939E-D2096C86A471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8" name="Content Placeholder 8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250826" y="1347788"/>
            <a:ext cx="2808288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9" name="Content Placeholder 8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3203575" y="1347787"/>
            <a:ext cx="5689601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173738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, equal Rat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03AA-AD9B-4AE8-B41F-CB3738EE3288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250826" y="1347787"/>
            <a:ext cx="2808288" cy="316865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500" b="0" i="0" baseline="0">
                <a:solidFill>
                  <a:srgbClr val="6973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3203575" y="1347788"/>
            <a:ext cx="2736850" cy="316865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500" b="0" i="0" baseline="0">
                <a:solidFill>
                  <a:srgbClr val="6973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084888" y="1347788"/>
            <a:ext cx="2808286" cy="316865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500" b="0" i="0" baseline="0">
                <a:solidFill>
                  <a:srgbClr val="6973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576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and two Images, equal Rat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D72E-A011-40D0-AE3B-B9CF7423FBCB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8" name="Content Placeholder 8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250826" y="1347788"/>
            <a:ext cx="2808287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203576" y="1347788"/>
            <a:ext cx="2736850" cy="316865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500" b="0" i="0" baseline="0">
                <a:solidFill>
                  <a:srgbClr val="6973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084887" y="1347786"/>
            <a:ext cx="2808287" cy="316865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500" b="0" i="0" baseline="0">
                <a:solidFill>
                  <a:srgbClr val="6973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07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ontent Placeholders, equal Rat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05C6-A92B-4BBC-94A0-65314C28D77D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8" name="Content Placeholder 8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250826" y="1347788"/>
            <a:ext cx="2808287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12" name="Content Placeholder 8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3203576" y="1347789"/>
            <a:ext cx="2736849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13" name="Content Placeholder 8"/>
          <p:cNvSpPr>
            <a:spLocks noGrp="1" noChangeAspect="1"/>
          </p:cNvSpPr>
          <p:nvPr>
            <p:ph sz="quarter" idx="16" hasCustomPrompt="1"/>
          </p:nvPr>
        </p:nvSpPr>
        <p:spPr>
          <a:xfrm>
            <a:off x="6084887" y="1347789"/>
            <a:ext cx="2808287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</p:spTree>
    <p:extLst>
      <p:ext uri="{BB962C8B-B14F-4D97-AF65-F5344CB8AC3E}">
        <p14:creationId xmlns:p14="http://schemas.microsoft.com/office/powerpoint/2010/main" val="20369500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Content Placeholders, 2/3 Rat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7753-52A4-412E-B239-048FE4E162C0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8" name="Content Placeholder 8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250826" y="1347788"/>
            <a:ext cx="8642348" cy="11525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12" name="Content Placeholder 8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250824" y="2645764"/>
            <a:ext cx="8642351" cy="187067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</p:spTree>
    <p:extLst>
      <p:ext uri="{BB962C8B-B14F-4D97-AF65-F5344CB8AC3E}">
        <p14:creationId xmlns:p14="http://schemas.microsoft.com/office/powerpoint/2010/main" val="12954403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Content Placeholders, 3/2 Rat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57B5-B346-4C9B-8917-37B91609CB98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8" name="Content Placeholder 8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250826" y="3363913"/>
            <a:ext cx="8642348" cy="11525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12" name="Content Placeholder 8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250824" y="1349571"/>
            <a:ext cx="8642351" cy="187067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18040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ontent Placeholders, equal Rat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F7C9-B792-4B5F-A78C-55B1454221CE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8" name="Content Placeholder 8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250826" y="1347788"/>
            <a:ext cx="2088000" cy="3168650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2435609" y="1347789"/>
            <a:ext cx="2088000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4620392" y="1347789"/>
            <a:ext cx="2088000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7" hasCustomPrompt="1"/>
          </p:nvPr>
        </p:nvSpPr>
        <p:spPr>
          <a:xfrm>
            <a:off x="6805174" y="1347787"/>
            <a:ext cx="2088000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51141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7103-342F-47CD-A624-B76992A0CBED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8" name="Content Placeholder 8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250826" y="1347787"/>
            <a:ext cx="4249738" cy="1512000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249087" y="3004434"/>
            <a:ext cx="4249739" cy="1512000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4643437" y="1347790"/>
            <a:ext cx="4249737" cy="1512000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7" hasCustomPrompt="1"/>
          </p:nvPr>
        </p:nvSpPr>
        <p:spPr>
          <a:xfrm>
            <a:off x="4643437" y="3004437"/>
            <a:ext cx="4248000" cy="1512000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</p:spTree>
    <p:extLst>
      <p:ext uri="{BB962C8B-B14F-4D97-AF65-F5344CB8AC3E}">
        <p14:creationId xmlns:p14="http://schemas.microsoft.com/office/powerpoint/2010/main" val="1769210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7900" y="4803775"/>
            <a:ext cx="785813" cy="339724"/>
          </a:xfrm>
        </p:spPr>
        <p:txBody>
          <a:bodyPr/>
          <a:lstStyle>
            <a:lvl1pPr algn="l">
              <a:defRPr/>
            </a:lvl1pPr>
          </a:lstStyle>
          <a:p>
            <a:fld id="{8286CC6D-EE46-4DA9-A274-960E9615FEA5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3713" y="4803775"/>
            <a:ext cx="3529012" cy="339724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977900" y="1058863"/>
            <a:ext cx="4314825" cy="201771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44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presentation title here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977900" y="3076575"/>
            <a:ext cx="4314825" cy="57467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90000"/>
              </a:lnSpc>
              <a:buNone/>
              <a:defRPr sz="15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None/>
              <a:defRPr sz="20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3pPr>
            <a:lvl4pPr marL="1371600" indent="0">
              <a:buNone/>
              <a:defRPr sz="20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4pPr>
            <a:lvl5pPr marL="1828800" indent="0">
              <a:buNone/>
              <a:defRPr sz="20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5pPr>
          </a:lstStyle>
          <a:p>
            <a:pPr lvl="0"/>
            <a:r>
              <a:rPr lang="en-US" dirty="0"/>
              <a:t>Name of the speaker etc. can fit here</a:t>
            </a:r>
            <a:endParaRPr lang="en-GB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084888" y="-1"/>
            <a:ext cx="3059112" cy="5143499"/>
          </a:xfrm>
          <a:prstGeom prst="rect">
            <a:avLst/>
          </a:prstGeom>
          <a:solidFill>
            <a:srgbClr val="F3F8FB"/>
          </a:solidFill>
        </p:spPr>
        <p:txBody>
          <a:bodyPr anchor="ctr"/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977051" y="485160"/>
            <a:ext cx="918000" cy="286365"/>
            <a:chOff x="1763713" y="1525435"/>
            <a:chExt cx="5541963" cy="172878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763713" y="1525435"/>
              <a:ext cx="5541963" cy="172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5"/>
            <p:cNvSpPr>
              <a:spLocks/>
            </p:cNvSpPr>
            <p:nvPr userDrawn="1"/>
          </p:nvSpPr>
          <p:spPr bwMode="auto">
            <a:xfrm>
              <a:off x="3598863" y="1909610"/>
              <a:ext cx="1006475" cy="889000"/>
            </a:xfrm>
            <a:custGeom>
              <a:avLst/>
              <a:gdLst>
                <a:gd name="T0" fmla="*/ 0 w 634"/>
                <a:gd name="T1" fmla="*/ 0 h 560"/>
                <a:gd name="T2" fmla="*/ 186 w 634"/>
                <a:gd name="T3" fmla="*/ 0 h 560"/>
                <a:gd name="T4" fmla="*/ 327 w 634"/>
                <a:gd name="T5" fmla="*/ 380 h 560"/>
                <a:gd name="T6" fmla="*/ 327 w 634"/>
                <a:gd name="T7" fmla="*/ 380 h 560"/>
                <a:gd name="T8" fmla="*/ 458 w 634"/>
                <a:gd name="T9" fmla="*/ 0 h 560"/>
                <a:gd name="T10" fmla="*/ 634 w 634"/>
                <a:gd name="T11" fmla="*/ 0 h 560"/>
                <a:gd name="T12" fmla="*/ 414 w 634"/>
                <a:gd name="T13" fmla="*/ 560 h 560"/>
                <a:gd name="T14" fmla="*/ 231 w 634"/>
                <a:gd name="T15" fmla="*/ 560 h 560"/>
                <a:gd name="T16" fmla="*/ 0 w 634"/>
                <a:gd name="T1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4" h="560">
                  <a:moveTo>
                    <a:pt x="0" y="0"/>
                  </a:moveTo>
                  <a:lnTo>
                    <a:pt x="186" y="0"/>
                  </a:lnTo>
                  <a:lnTo>
                    <a:pt x="327" y="380"/>
                  </a:lnTo>
                  <a:lnTo>
                    <a:pt x="327" y="380"/>
                  </a:lnTo>
                  <a:lnTo>
                    <a:pt x="458" y="0"/>
                  </a:lnTo>
                  <a:lnTo>
                    <a:pt x="634" y="0"/>
                  </a:lnTo>
                  <a:lnTo>
                    <a:pt x="414" y="560"/>
                  </a:lnTo>
                  <a:lnTo>
                    <a:pt x="231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1763713" y="1646085"/>
              <a:ext cx="760413" cy="1174750"/>
            </a:xfrm>
            <a:custGeom>
              <a:avLst/>
              <a:gdLst>
                <a:gd name="T0" fmla="*/ 139 w 139"/>
                <a:gd name="T1" fmla="*/ 88 h 214"/>
                <a:gd name="T2" fmla="*/ 89 w 139"/>
                <a:gd name="T3" fmla="*/ 88 h 214"/>
                <a:gd name="T4" fmla="*/ 89 w 139"/>
                <a:gd name="T5" fmla="*/ 142 h 214"/>
                <a:gd name="T6" fmla="*/ 90 w 139"/>
                <a:gd name="T7" fmla="*/ 154 h 214"/>
                <a:gd name="T8" fmla="*/ 94 w 139"/>
                <a:gd name="T9" fmla="*/ 164 h 214"/>
                <a:gd name="T10" fmla="*/ 102 w 139"/>
                <a:gd name="T11" fmla="*/ 170 h 214"/>
                <a:gd name="T12" fmla="*/ 116 w 139"/>
                <a:gd name="T13" fmla="*/ 172 h 214"/>
                <a:gd name="T14" fmla="*/ 128 w 139"/>
                <a:gd name="T15" fmla="*/ 171 h 214"/>
                <a:gd name="T16" fmla="*/ 139 w 139"/>
                <a:gd name="T17" fmla="*/ 167 h 214"/>
                <a:gd name="T18" fmla="*/ 139 w 139"/>
                <a:gd name="T19" fmla="*/ 209 h 214"/>
                <a:gd name="T20" fmla="*/ 119 w 139"/>
                <a:gd name="T21" fmla="*/ 213 h 214"/>
                <a:gd name="T22" fmla="*/ 100 w 139"/>
                <a:gd name="T23" fmla="*/ 214 h 214"/>
                <a:gd name="T24" fmla="*/ 74 w 139"/>
                <a:gd name="T25" fmla="*/ 211 h 214"/>
                <a:gd name="T26" fmla="*/ 54 w 139"/>
                <a:gd name="T27" fmla="*/ 203 h 214"/>
                <a:gd name="T28" fmla="*/ 40 w 139"/>
                <a:gd name="T29" fmla="*/ 188 h 214"/>
                <a:gd name="T30" fmla="*/ 35 w 139"/>
                <a:gd name="T31" fmla="*/ 165 h 214"/>
                <a:gd name="T32" fmla="*/ 35 w 139"/>
                <a:gd name="T33" fmla="*/ 88 h 214"/>
                <a:gd name="T34" fmla="*/ 0 w 139"/>
                <a:gd name="T35" fmla="*/ 88 h 214"/>
                <a:gd name="T36" fmla="*/ 0 w 139"/>
                <a:gd name="T37" fmla="*/ 48 h 214"/>
                <a:gd name="T38" fmla="*/ 35 w 139"/>
                <a:gd name="T39" fmla="*/ 48 h 214"/>
                <a:gd name="T40" fmla="*/ 35 w 139"/>
                <a:gd name="T41" fmla="*/ 0 h 214"/>
                <a:gd name="T42" fmla="*/ 89 w 139"/>
                <a:gd name="T43" fmla="*/ 0 h 214"/>
                <a:gd name="T44" fmla="*/ 89 w 139"/>
                <a:gd name="T45" fmla="*/ 48 h 214"/>
                <a:gd name="T46" fmla="*/ 139 w 139"/>
                <a:gd name="T47" fmla="*/ 48 h 214"/>
                <a:gd name="T48" fmla="*/ 139 w 139"/>
                <a:gd name="T49" fmla="*/ 8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214">
                  <a:moveTo>
                    <a:pt x="139" y="88"/>
                  </a:moveTo>
                  <a:cubicBezTo>
                    <a:pt x="89" y="88"/>
                    <a:pt x="89" y="88"/>
                    <a:pt x="89" y="88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7"/>
                    <a:pt x="90" y="151"/>
                    <a:pt x="90" y="154"/>
                  </a:cubicBezTo>
                  <a:cubicBezTo>
                    <a:pt x="91" y="158"/>
                    <a:pt x="92" y="161"/>
                    <a:pt x="94" y="164"/>
                  </a:cubicBezTo>
                  <a:cubicBezTo>
                    <a:pt x="96" y="166"/>
                    <a:pt x="98" y="169"/>
                    <a:pt x="102" y="170"/>
                  </a:cubicBezTo>
                  <a:cubicBezTo>
                    <a:pt x="105" y="171"/>
                    <a:pt x="110" y="172"/>
                    <a:pt x="116" y="172"/>
                  </a:cubicBezTo>
                  <a:cubicBezTo>
                    <a:pt x="119" y="172"/>
                    <a:pt x="123" y="172"/>
                    <a:pt x="128" y="171"/>
                  </a:cubicBezTo>
                  <a:cubicBezTo>
                    <a:pt x="132" y="171"/>
                    <a:pt x="136" y="169"/>
                    <a:pt x="139" y="167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32" y="211"/>
                    <a:pt x="126" y="212"/>
                    <a:pt x="119" y="213"/>
                  </a:cubicBezTo>
                  <a:cubicBezTo>
                    <a:pt x="113" y="214"/>
                    <a:pt x="106" y="214"/>
                    <a:pt x="100" y="214"/>
                  </a:cubicBezTo>
                  <a:cubicBezTo>
                    <a:pt x="91" y="214"/>
                    <a:pt x="82" y="213"/>
                    <a:pt x="74" y="211"/>
                  </a:cubicBezTo>
                  <a:cubicBezTo>
                    <a:pt x="66" y="210"/>
                    <a:pt x="60" y="207"/>
                    <a:pt x="54" y="203"/>
                  </a:cubicBezTo>
                  <a:cubicBezTo>
                    <a:pt x="48" y="199"/>
                    <a:pt x="43" y="194"/>
                    <a:pt x="40" y="188"/>
                  </a:cubicBezTo>
                  <a:cubicBezTo>
                    <a:pt x="36" y="182"/>
                    <a:pt x="35" y="174"/>
                    <a:pt x="35" y="165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7"/>
            <p:cNvSpPr>
              <a:spLocks/>
            </p:cNvSpPr>
            <p:nvPr userDrawn="1"/>
          </p:nvSpPr>
          <p:spPr bwMode="auto">
            <a:xfrm>
              <a:off x="2595563" y="1887385"/>
              <a:ext cx="630238" cy="911225"/>
            </a:xfrm>
            <a:custGeom>
              <a:avLst/>
              <a:gdLst>
                <a:gd name="T0" fmla="*/ 0 w 115"/>
                <a:gd name="T1" fmla="*/ 4 h 166"/>
                <a:gd name="T2" fmla="*/ 51 w 115"/>
                <a:gd name="T3" fmla="*/ 4 h 166"/>
                <a:gd name="T4" fmla="*/ 51 w 115"/>
                <a:gd name="T5" fmla="*/ 30 h 166"/>
                <a:gd name="T6" fmla="*/ 51 w 115"/>
                <a:gd name="T7" fmla="*/ 30 h 166"/>
                <a:gd name="T8" fmla="*/ 70 w 115"/>
                <a:gd name="T9" fmla="*/ 8 h 166"/>
                <a:gd name="T10" fmla="*/ 98 w 115"/>
                <a:gd name="T11" fmla="*/ 0 h 166"/>
                <a:gd name="T12" fmla="*/ 107 w 115"/>
                <a:gd name="T13" fmla="*/ 0 h 166"/>
                <a:gd name="T14" fmla="*/ 115 w 115"/>
                <a:gd name="T15" fmla="*/ 2 h 166"/>
                <a:gd name="T16" fmla="*/ 115 w 115"/>
                <a:gd name="T17" fmla="*/ 47 h 166"/>
                <a:gd name="T18" fmla="*/ 104 w 115"/>
                <a:gd name="T19" fmla="*/ 45 h 166"/>
                <a:gd name="T20" fmla="*/ 93 w 115"/>
                <a:gd name="T21" fmla="*/ 44 h 166"/>
                <a:gd name="T22" fmla="*/ 71 w 115"/>
                <a:gd name="T23" fmla="*/ 48 h 166"/>
                <a:gd name="T24" fmla="*/ 58 w 115"/>
                <a:gd name="T25" fmla="*/ 59 h 166"/>
                <a:gd name="T26" fmla="*/ 52 w 115"/>
                <a:gd name="T27" fmla="*/ 76 h 166"/>
                <a:gd name="T28" fmla="*/ 51 w 115"/>
                <a:gd name="T29" fmla="*/ 98 h 166"/>
                <a:gd name="T30" fmla="*/ 51 w 115"/>
                <a:gd name="T31" fmla="*/ 166 h 166"/>
                <a:gd name="T32" fmla="*/ 0 w 115"/>
                <a:gd name="T33" fmla="*/ 166 h 166"/>
                <a:gd name="T34" fmla="*/ 0 w 115"/>
                <a:gd name="T35" fmla="*/ 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66">
                  <a:moveTo>
                    <a:pt x="0" y="4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6" y="20"/>
                    <a:pt x="63" y="13"/>
                    <a:pt x="70" y="8"/>
                  </a:cubicBezTo>
                  <a:cubicBezTo>
                    <a:pt x="78" y="3"/>
                    <a:pt x="87" y="0"/>
                    <a:pt x="98" y="0"/>
                  </a:cubicBezTo>
                  <a:cubicBezTo>
                    <a:pt x="101" y="0"/>
                    <a:pt x="104" y="0"/>
                    <a:pt x="107" y="0"/>
                  </a:cubicBezTo>
                  <a:cubicBezTo>
                    <a:pt x="109" y="1"/>
                    <a:pt x="112" y="1"/>
                    <a:pt x="115" y="2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1" y="46"/>
                    <a:pt x="108" y="45"/>
                    <a:pt x="104" y="45"/>
                  </a:cubicBezTo>
                  <a:cubicBezTo>
                    <a:pt x="101" y="44"/>
                    <a:pt x="97" y="44"/>
                    <a:pt x="93" y="44"/>
                  </a:cubicBezTo>
                  <a:cubicBezTo>
                    <a:pt x="84" y="44"/>
                    <a:pt x="76" y="45"/>
                    <a:pt x="71" y="48"/>
                  </a:cubicBezTo>
                  <a:cubicBezTo>
                    <a:pt x="65" y="51"/>
                    <a:pt x="61" y="55"/>
                    <a:pt x="58" y="59"/>
                  </a:cubicBezTo>
                  <a:cubicBezTo>
                    <a:pt x="55" y="64"/>
                    <a:pt x="53" y="70"/>
                    <a:pt x="52" y="76"/>
                  </a:cubicBezTo>
                  <a:cubicBezTo>
                    <a:pt x="51" y="83"/>
                    <a:pt x="51" y="90"/>
                    <a:pt x="51" y="98"/>
                  </a:cubicBezTo>
                  <a:cubicBezTo>
                    <a:pt x="51" y="166"/>
                    <a:pt x="51" y="166"/>
                    <a:pt x="51" y="166"/>
                  </a:cubicBezTo>
                  <a:cubicBezTo>
                    <a:pt x="0" y="166"/>
                    <a:pt x="0" y="166"/>
                    <a:pt x="0" y="16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8"/>
            <p:cNvSpPr>
              <a:spLocks noEditPoints="1"/>
            </p:cNvSpPr>
            <p:nvPr userDrawn="1"/>
          </p:nvSpPr>
          <p:spPr bwMode="auto">
            <a:xfrm>
              <a:off x="3281363" y="1525435"/>
              <a:ext cx="288925" cy="1273175"/>
            </a:xfrm>
            <a:custGeom>
              <a:avLst/>
              <a:gdLst>
                <a:gd name="T0" fmla="*/ 0 w 53"/>
                <a:gd name="T1" fmla="*/ 27 h 232"/>
                <a:gd name="T2" fmla="*/ 7 w 53"/>
                <a:gd name="T3" fmla="*/ 8 h 232"/>
                <a:gd name="T4" fmla="*/ 26 w 53"/>
                <a:gd name="T5" fmla="*/ 0 h 232"/>
                <a:gd name="T6" fmla="*/ 45 w 53"/>
                <a:gd name="T7" fmla="*/ 8 h 232"/>
                <a:gd name="T8" fmla="*/ 53 w 53"/>
                <a:gd name="T9" fmla="*/ 27 h 232"/>
                <a:gd name="T10" fmla="*/ 45 w 53"/>
                <a:gd name="T11" fmla="*/ 46 h 232"/>
                <a:gd name="T12" fmla="*/ 26 w 53"/>
                <a:gd name="T13" fmla="*/ 53 h 232"/>
                <a:gd name="T14" fmla="*/ 7 w 53"/>
                <a:gd name="T15" fmla="*/ 46 h 232"/>
                <a:gd name="T16" fmla="*/ 0 w 53"/>
                <a:gd name="T17" fmla="*/ 27 h 232"/>
                <a:gd name="T18" fmla="*/ 2 w 53"/>
                <a:gd name="T19" fmla="*/ 70 h 232"/>
                <a:gd name="T20" fmla="*/ 51 w 53"/>
                <a:gd name="T21" fmla="*/ 70 h 232"/>
                <a:gd name="T22" fmla="*/ 51 w 53"/>
                <a:gd name="T23" fmla="*/ 232 h 232"/>
                <a:gd name="T24" fmla="*/ 2 w 53"/>
                <a:gd name="T25" fmla="*/ 232 h 232"/>
                <a:gd name="T26" fmla="*/ 2 w 53"/>
                <a:gd name="T27" fmla="*/ 7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232">
                  <a:moveTo>
                    <a:pt x="0" y="27"/>
                  </a:moveTo>
                  <a:cubicBezTo>
                    <a:pt x="0" y="20"/>
                    <a:pt x="2" y="13"/>
                    <a:pt x="7" y="8"/>
                  </a:cubicBezTo>
                  <a:cubicBezTo>
                    <a:pt x="13" y="3"/>
                    <a:pt x="19" y="0"/>
                    <a:pt x="26" y="0"/>
                  </a:cubicBezTo>
                  <a:cubicBezTo>
                    <a:pt x="34" y="0"/>
                    <a:pt x="40" y="3"/>
                    <a:pt x="45" y="8"/>
                  </a:cubicBezTo>
                  <a:cubicBezTo>
                    <a:pt x="50" y="13"/>
                    <a:pt x="53" y="20"/>
                    <a:pt x="53" y="27"/>
                  </a:cubicBezTo>
                  <a:cubicBezTo>
                    <a:pt x="53" y="34"/>
                    <a:pt x="50" y="41"/>
                    <a:pt x="45" y="46"/>
                  </a:cubicBezTo>
                  <a:cubicBezTo>
                    <a:pt x="40" y="51"/>
                    <a:pt x="34" y="53"/>
                    <a:pt x="26" y="53"/>
                  </a:cubicBezTo>
                  <a:cubicBezTo>
                    <a:pt x="19" y="53"/>
                    <a:pt x="13" y="51"/>
                    <a:pt x="7" y="46"/>
                  </a:cubicBezTo>
                  <a:cubicBezTo>
                    <a:pt x="2" y="41"/>
                    <a:pt x="0" y="34"/>
                    <a:pt x="0" y="27"/>
                  </a:cubicBezTo>
                  <a:close/>
                  <a:moveTo>
                    <a:pt x="2" y="70"/>
                  </a:moveTo>
                  <a:cubicBezTo>
                    <a:pt x="51" y="70"/>
                    <a:pt x="51" y="70"/>
                    <a:pt x="51" y="70"/>
                  </a:cubicBezTo>
                  <a:cubicBezTo>
                    <a:pt x="51" y="232"/>
                    <a:pt x="51" y="232"/>
                    <a:pt x="51" y="232"/>
                  </a:cubicBezTo>
                  <a:cubicBezTo>
                    <a:pt x="2" y="232"/>
                    <a:pt x="2" y="232"/>
                    <a:pt x="2" y="232"/>
                  </a:cubicBezTo>
                  <a:lnTo>
                    <a:pt x="2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9"/>
            <p:cNvSpPr>
              <a:spLocks noEditPoints="1"/>
            </p:cNvSpPr>
            <p:nvPr userDrawn="1"/>
          </p:nvSpPr>
          <p:spPr bwMode="auto">
            <a:xfrm>
              <a:off x="4533901" y="1887385"/>
              <a:ext cx="849313" cy="933450"/>
            </a:xfrm>
            <a:custGeom>
              <a:avLst/>
              <a:gdLst>
                <a:gd name="T0" fmla="*/ 110 w 155"/>
                <a:gd name="T1" fmla="*/ 146 h 170"/>
                <a:gd name="T2" fmla="*/ 109 w 155"/>
                <a:gd name="T3" fmla="*/ 146 h 170"/>
                <a:gd name="T4" fmla="*/ 87 w 155"/>
                <a:gd name="T5" fmla="*/ 165 h 170"/>
                <a:gd name="T6" fmla="*/ 58 w 155"/>
                <a:gd name="T7" fmla="*/ 170 h 170"/>
                <a:gd name="T8" fmla="*/ 36 w 155"/>
                <a:gd name="T9" fmla="*/ 167 h 170"/>
                <a:gd name="T10" fmla="*/ 17 w 155"/>
                <a:gd name="T11" fmla="*/ 157 h 170"/>
                <a:gd name="T12" fmla="*/ 5 w 155"/>
                <a:gd name="T13" fmla="*/ 142 h 170"/>
                <a:gd name="T14" fmla="*/ 0 w 155"/>
                <a:gd name="T15" fmla="*/ 120 h 170"/>
                <a:gd name="T16" fmla="*/ 5 w 155"/>
                <a:gd name="T17" fmla="*/ 96 h 170"/>
                <a:gd name="T18" fmla="*/ 19 w 155"/>
                <a:gd name="T19" fmla="*/ 80 h 170"/>
                <a:gd name="T20" fmla="*/ 39 w 155"/>
                <a:gd name="T21" fmla="*/ 71 h 170"/>
                <a:gd name="T22" fmla="*/ 63 w 155"/>
                <a:gd name="T23" fmla="*/ 65 h 170"/>
                <a:gd name="T24" fmla="*/ 87 w 155"/>
                <a:gd name="T25" fmla="*/ 63 h 170"/>
                <a:gd name="T26" fmla="*/ 110 w 155"/>
                <a:gd name="T27" fmla="*/ 63 h 170"/>
                <a:gd name="T28" fmla="*/ 100 w 155"/>
                <a:gd name="T29" fmla="*/ 42 h 170"/>
                <a:gd name="T30" fmla="*/ 78 w 155"/>
                <a:gd name="T31" fmla="*/ 34 h 170"/>
                <a:gd name="T32" fmla="*/ 55 w 155"/>
                <a:gd name="T33" fmla="*/ 39 h 170"/>
                <a:gd name="T34" fmla="*/ 37 w 155"/>
                <a:gd name="T35" fmla="*/ 53 h 170"/>
                <a:gd name="T36" fmla="*/ 10 w 155"/>
                <a:gd name="T37" fmla="*/ 26 h 170"/>
                <a:gd name="T38" fmla="*/ 43 w 155"/>
                <a:gd name="T39" fmla="*/ 7 h 170"/>
                <a:gd name="T40" fmla="*/ 82 w 155"/>
                <a:gd name="T41" fmla="*/ 0 h 170"/>
                <a:gd name="T42" fmla="*/ 118 w 155"/>
                <a:gd name="T43" fmla="*/ 6 h 170"/>
                <a:gd name="T44" fmla="*/ 141 w 155"/>
                <a:gd name="T45" fmla="*/ 22 h 170"/>
                <a:gd name="T46" fmla="*/ 152 w 155"/>
                <a:gd name="T47" fmla="*/ 48 h 170"/>
                <a:gd name="T48" fmla="*/ 155 w 155"/>
                <a:gd name="T49" fmla="*/ 84 h 170"/>
                <a:gd name="T50" fmla="*/ 155 w 155"/>
                <a:gd name="T51" fmla="*/ 166 h 170"/>
                <a:gd name="T52" fmla="*/ 110 w 155"/>
                <a:gd name="T53" fmla="*/ 166 h 170"/>
                <a:gd name="T54" fmla="*/ 110 w 155"/>
                <a:gd name="T55" fmla="*/ 146 h 170"/>
                <a:gd name="T56" fmla="*/ 97 w 155"/>
                <a:gd name="T57" fmla="*/ 96 h 170"/>
                <a:gd name="T58" fmla="*/ 83 w 155"/>
                <a:gd name="T59" fmla="*/ 96 h 170"/>
                <a:gd name="T60" fmla="*/ 67 w 155"/>
                <a:gd name="T61" fmla="*/ 99 h 170"/>
                <a:gd name="T62" fmla="*/ 54 w 155"/>
                <a:gd name="T63" fmla="*/ 106 h 170"/>
                <a:gd name="T64" fmla="*/ 48 w 155"/>
                <a:gd name="T65" fmla="*/ 119 h 170"/>
                <a:gd name="T66" fmla="*/ 56 w 155"/>
                <a:gd name="T67" fmla="*/ 132 h 170"/>
                <a:gd name="T68" fmla="*/ 72 w 155"/>
                <a:gd name="T69" fmla="*/ 136 h 170"/>
                <a:gd name="T70" fmla="*/ 86 w 155"/>
                <a:gd name="T71" fmla="*/ 134 h 170"/>
                <a:gd name="T72" fmla="*/ 98 w 155"/>
                <a:gd name="T73" fmla="*/ 128 h 170"/>
                <a:gd name="T74" fmla="*/ 107 w 155"/>
                <a:gd name="T75" fmla="*/ 119 h 170"/>
                <a:gd name="T76" fmla="*/ 110 w 155"/>
                <a:gd name="T77" fmla="*/ 106 h 170"/>
                <a:gd name="T78" fmla="*/ 110 w 155"/>
                <a:gd name="T79" fmla="*/ 96 h 170"/>
                <a:gd name="T80" fmla="*/ 97 w 155"/>
                <a:gd name="T81" fmla="*/ 9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5" h="170">
                  <a:moveTo>
                    <a:pt x="110" y="146"/>
                  </a:moveTo>
                  <a:cubicBezTo>
                    <a:pt x="109" y="146"/>
                    <a:pt x="109" y="146"/>
                    <a:pt x="109" y="146"/>
                  </a:cubicBezTo>
                  <a:cubicBezTo>
                    <a:pt x="104" y="154"/>
                    <a:pt x="96" y="161"/>
                    <a:pt x="87" y="165"/>
                  </a:cubicBezTo>
                  <a:cubicBezTo>
                    <a:pt x="78" y="169"/>
                    <a:pt x="68" y="170"/>
                    <a:pt x="58" y="170"/>
                  </a:cubicBezTo>
                  <a:cubicBezTo>
                    <a:pt x="50" y="170"/>
                    <a:pt x="43" y="169"/>
                    <a:pt x="36" y="167"/>
                  </a:cubicBezTo>
                  <a:cubicBezTo>
                    <a:pt x="29" y="165"/>
                    <a:pt x="23" y="162"/>
                    <a:pt x="17" y="157"/>
                  </a:cubicBezTo>
                  <a:cubicBezTo>
                    <a:pt x="12" y="153"/>
                    <a:pt x="8" y="148"/>
                    <a:pt x="5" y="142"/>
                  </a:cubicBezTo>
                  <a:cubicBezTo>
                    <a:pt x="2" y="136"/>
                    <a:pt x="0" y="128"/>
                    <a:pt x="0" y="120"/>
                  </a:cubicBezTo>
                  <a:cubicBezTo>
                    <a:pt x="0" y="111"/>
                    <a:pt x="2" y="103"/>
                    <a:pt x="5" y="96"/>
                  </a:cubicBezTo>
                  <a:cubicBezTo>
                    <a:pt x="9" y="90"/>
                    <a:pt x="13" y="85"/>
                    <a:pt x="19" y="80"/>
                  </a:cubicBezTo>
                  <a:cubicBezTo>
                    <a:pt x="25" y="76"/>
                    <a:pt x="32" y="73"/>
                    <a:pt x="39" y="71"/>
                  </a:cubicBezTo>
                  <a:cubicBezTo>
                    <a:pt x="47" y="68"/>
                    <a:pt x="55" y="67"/>
                    <a:pt x="63" y="65"/>
                  </a:cubicBezTo>
                  <a:cubicBezTo>
                    <a:pt x="71" y="64"/>
                    <a:pt x="79" y="64"/>
                    <a:pt x="87" y="63"/>
                  </a:cubicBezTo>
                  <a:cubicBezTo>
                    <a:pt x="95" y="63"/>
                    <a:pt x="103" y="63"/>
                    <a:pt x="110" y="63"/>
                  </a:cubicBezTo>
                  <a:cubicBezTo>
                    <a:pt x="110" y="54"/>
                    <a:pt x="107" y="47"/>
                    <a:pt x="100" y="42"/>
                  </a:cubicBezTo>
                  <a:cubicBezTo>
                    <a:pt x="94" y="37"/>
                    <a:pt x="86" y="34"/>
                    <a:pt x="78" y="34"/>
                  </a:cubicBezTo>
                  <a:cubicBezTo>
                    <a:pt x="70" y="34"/>
                    <a:pt x="62" y="36"/>
                    <a:pt x="55" y="39"/>
                  </a:cubicBezTo>
                  <a:cubicBezTo>
                    <a:pt x="48" y="43"/>
                    <a:pt x="42" y="47"/>
                    <a:pt x="37" y="5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20" y="17"/>
                    <a:pt x="31" y="11"/>
                    <a:pt x="43" y="7"/>
                  </a:cubicBezTo>
                  <a:cubicBezTo>
                    <a:pt x="56" y="2"/>
                    <a:pt x="68" y="0"/>
                    <a:pt x="82" y="0"/>
                  </a:cubicBezTo>
                  <a:cubicBezTo>
                    <a:pt x="96" y="0"/>
                    <a:pt x="108" y="2"/>
                    <a:pt x="118" y="6"/>
                  </a:cubicBezTo>
                  <a:cubicBezTo>
                    <a:pt x="127" y="9"/>
                    <a:pt x="135" y="15"/>
                    <a:pt x="141" y="22"/>
                  </a:cubicBezTo>
                  <a:cubicBezTo>
                    <a:pt x="146" y="29"/>
                    <a:pt x="150" y="38"/>
                    <a:pt x="152" y="48"/>
                  </a:cubicBezTo>
                  <a:cubicBezTo>
                    <a:pt x="154" y="58"/>
                    <a:pt x="155" y="70"/>
                    <a:pt x="155" y="84"/>
                  </a:cubicBezTo>
                  <a:cubicBezTo>
                    <a:pt x="155" y="166"/>
                    <a:pt x="155" y="166"/>
                    <a:pt x="155" y="166"/>
                  </a:cubicBezTo>
                  <a:cubicBezTo>
                    <a:pt x="110" y="166"/>
                    <a:pt x="110" y="166"/>
                    <a:pt x="110" y="166"/>
                  </a:cubicBezTo>
                  <a:lnTo>
                    <a:pt x="110" y="146"/>
                  </a:lnTo>
                  <a:close/>
                  <a:moveTo>
                    <a:pt x="97" y="96"/>
                  </a:moveTo>
                  <a:cubicBezTo>
                    <a:pt x="94" y="96"/>
                    <a:pt x="89" y="96"/>
                    <a:pt x="83" y="96"/>
                  </a:cubicBezTo>
                  <a:cubicBezTo>
                    <a:pt x="78" y="96"/>
                    <a:pt x="72" y="97"/>
                    <a:pt x="67" y="99"/>
                  </a:cubicBezTo>
                  <a:cubicBezTo>
                    <a:pt x="62" y="100"/>
                    <a:pt x="57" y="102"/>
                    <a:pt x="54" y="106"/>
                  </a:cubicBezTo>
                  <a:cubicBezTo>
                    <a:pt x="50" y="109"/>
                    <a:pt x="48" y="113"/>
                    <a:pt x="48" y="119"/>
                  </a:cubicBezTo>
                  <a:cubicBezTo>
                    <a:pt x="48" y="125"/>
                    <a:pt x="51" y="129"/>
                    <a:pt x="56" y="132"/>
                  </a:cubicBezTo>
                  <a:cubicBezTo>
                    <a:pt x="61" y="135"/>
                    <a:pt x="66" y="136"/>
                    <a:pt x="72" y="136"/>
                  </a:cubicBezTo>
                  <a:cubicBezTo>
                    <a:pt x="77" y="136"/>
                    <a:pt x="81" y="135"/>
                    <a:pt x="86" y="134"/>
                  </a:cubicBezTo>
                  <a:cubicBezTo>
                    <a:pt x="90" y="133"/>
                    <a:pt x="95" y="131"/>
                    <a:pt x="98" y="128"/>
                  </a:cubicBezTo>
                  <a:cubicBezTo>
                    <a:pt x="102" y="126"/>
                    <a:pt x="105" y="123"/>
                    <a:pt x="107" y="119"/>
                  </a:cubicBezTo>
                  <a:cubicBezTo>
                    <a:pt x="109" y="115"/>
                    <a:pt x="110" y="111"/>
                    <a:pt x="110" y="106"/>
                  </a:cubicBezTo>
                  <a:cubicBezTo>
                    <a:pt x="110" y="96"/>
                    <a:pt x="110" y="96"/>
                    <a:pt x="110" y="96"/>
                  </a:cubicBezTo>
                  <a:lnTo>
                    <a:pt x="97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0"/>
            <p:cNvSpPr>
              <a:spLocks noEditPoints="1"/>
            </p:cNvSpPr>
            <p:nvPr userDrawn="1"/>
          </p:nvSpPr>
          <p:spPr bwMode="auto">
            <a:xfrm>
              <a:off x="6413501" y="1887385"/>
              <a:ext cx="892175" cy="933450"/>
            </a:xfrm>
            <a:custGeom>
              <a:avLst/>
              <a:gdLst>
                <a:gd name="T0" fmla="*/ 0 w 163"/>
                <a:gd name="T1" fmla="*/ 85 h 170"/>
                <a:gd name="T2" fmla="*/ 7 w 163"/>
                <a:gd name="T3" fmla="*/ 50 h 170"/>
                <a:gd name="T4" fmla="*/ 24 w 163"/>
                <a:gd name="T5" fmla="*/ 23 h 170"/>
                <a:gd name="T6" fmla="*/ 50 w 163"/>
                <a:gd name="T7" fmla="*/ 6 h 170"/>
                <a:gd name="T8" fmla="*/ 82 w 163"/>
                <a:gd name="T9" fmla="*/ 0 h 170"/>
                <a:gd name="T10" fmla="*/ 114 w 163"/>
                <a:gd name="T11" fmla="*/ 6 h 170"/>
                <a:gd name="T12" fmla="*/ 139 w 163"/>
                <a:gd name="T13" fmla="*/ 23 h 170"/>
                <a:gd name="T14" fmla="*/ 157 w 163"/>
                <a:gd name="T15" fmla="*/ 50 h 170"/>
                <a:gd name="T16" fmla="*/ 163 w 163"/>
                <a:gd name="T17" fmla="*/ 85 h 170"/>
                <a:gd name="T18" fmla="*/ 157 w 163"/>
                <a:gd name="T19" fmla="*/ 120 h 170"/>
                <a:gd name="T20" fmla="*/ 139 w 163"/>
                <a:gd name="T21" fmla="*/ 147 h 170"/>
                <a:gd name="T22" fmla="*/ 114 w 163"/>
                <a:gd name="T23" fmla="*/ 164 h 170"/>
                <a:gd name="T24" fmla="*/ 82 w 163"/>
                <a:gd name="T25" fmla="*/ 170 h 170"/>
                <a:gd name="T26" fmla="*/ 50 w 163"/>
                <a:gd name="T27" fmla="*/ 164 h 170"/>
                <a:gd name="T28" fmla="*/ 24 w 163"/>
                <a:gd name="T29" fmla="*/ 147 h 170"/>
                <a:gd name="T30" fmla="*/ 7 w 163"/>
                <a:gd name="T31" fmla="*/ 120 h 170"/>
                <a:gd name="T32" fmla="*/ 0 w 163"/>
                <a:gd name="T33" fmla="*/ 85 h 170"/>
                <a:gd name="T34" fmla="*/ 46 w 163"/>
                <a:gd name="T35" fmla="*/ 85 h 170"/>
                <a:gd name="T36" fmla="*/ 55 w 163"/>
                <a:gd name="T37" fmla="*/ 115 h 170"/>
                <a:gd name="T38" fmla="*/ 82 w 163"/>
                <a:gd name="T39" fmla="*/ 126 h 170"/>
                <a:gd name="T40" fmla="*/ 108 w 163"/>
                <a:gd name="T41" fmla="*/ 115 h 170"/>
                <a:gd name="T42" fmla="*/ 118 w 163"/>
                <a:gd name="T43" fmla="*/ 85 h 170"/>
                <a:gd name="T44" fmla="*/ 108 w 163"/>
                <a:gd name="T45" fmla="*/ 55 h 170"/>
                <a:gd name="T46" fmla="*/ 82 w 163"/>
                <a:gd name="T47" fmla="*/ 44 h 170"/>
                <a:gd name="T48" fmla="*/ 55 w 163"/>
                <a:gd name="T49" fmla="*/ 55 h 170"/>
                <a:gd name="T50" fmla="*/ 46 w 163"/>
                <a:gd name="T5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170">
                  <a:moveTo>
                    <a:pt x="0" y="85"/>
                  </a:moveTo>
                  <a:cubicBezTo>
                    <a:pt x="0" y="72"/>
                    <a:pt x="2" y="61"/>
                    <a:pt x="7" y="50"/>
                  </a:cubicBezTo>
                  <a:cubicBezTo>
                    <a:pt x="11" y="40"/>
                    <a:pt x="17" y="31"/>
                    <a:pt x="24" y="23"/>
                  </a:cubicBezTo>
                  <a:cubicBezTo>
                    <a:pt x="31" y="16"/>
                    <a:pt x="40" y="10"/>
                    <a:pt x="50" y="6"/>
                  </a:cubicBezTo>
                  <a:cubicBezTo>
                    <a:pt x="60" y="2"/>
                    <a:pt x="71" y="0"/>
                    <a:pt x="82" y="0"/>
                  </a:cubicBezTo>
                  <a:cubicBezTo>
                    <a:pt x="93" y="0"/>
                    <a:pt x="104" y="2"/>
                    <a:pt x="114" y="6"/>
                  </a:cubicBezTo>
                  <a:cubicBezTo>
                    <a:pt x="124" y="10"/>
                    <a:pt x="132" y="16"/>
                    <a:pt x="139" y="23"/>
                  </a:cubicBezTo>
                  <a:cubicBezTo>
                    <a:pt x="147" y="31"/>
                    <a:pt x="153" y="40"/>
                    <a:pt x="157" y="50"/>
                  </a:cubicBezTo>
                  <a:cubicBezTo>
                    <a:pt x="161" y="61"/>
                    <a:pt x="163" y="72"/>
                    <a:pt x="163" y="85"/>
                  </a:cubicBezTo>
                  <a:cubicBezTo>
                    <a:pt x="163" y="98"/>
                    <a:pt x="161" y="110"/>
                    <a:pt x="157" y="120"/>
                  </a:cubicBezTo>
                  <a:cubicBezTo>
                    <a:pt x="153" y="131"/>
                    <a:pt x="147" y="140"/>
                    <a:pt x="139" y="147"/>
                  </a:cubicBezTo>
                  <a:cubicBezTo>
                    <a:pt x="132" y="154"/>
                    <a:pt x="124" y="160"/>
                    <a:pt x="114" y="164"/>
                  </a:cubicBezTo>
                  <a:cubicBezTo>
                    <a:pt x="104" y="168"/>
                    <a:pt x="93" y="170"/>
                    <a:pt x="82" y="170"/>
                  </a:cubicBezTo>
                  <a:cubicBezTo>
                    <a:pt x="71" y="170"/>
                    <a:pt x="60" y="168"/>
                    <a:pt x="50" y="164"/>
                  </a:cubicBezTo>
                  <a:cubicBezTo>
                    <a:pt x="40" y="160"/>
                    <a:pt x="31" y="154"/>
                    <a:pt x="24" y="147"/>
                  </a:cubicBezTo>
                  <a:cubicBezTo>
                    <a:pt x="17" y="140"/>
                    <a:pt x="11" y="131"/>
                    <a:pt x="7" y="120"/>
                  </a:cubicBezTo>
                  <a:cubicBezTo>
                    <a:pt x="2" y="110"/>
                    <a:pt x="0" y="98"/>
                    <a:pt x="0" y="85"/>
                  </a:cubicBezTo>
                  <a:close/>
                  <a:moveTo>
                    <a:pt x="46" y="85"/>
                  </a:moveTo>
                  <a:cubicBezTo>
                    <a:pt x="46" y="97"/>
                    <a:pt x="49" y="107"/>
                    <a:pt x="55" y="115"/>
                  </a:cubicBezTo>
                  <a:cubicBezTo>
                    <a:pt x="61" y="122"/>
                    <a:pt x="70" y="126"/>
                    <a:pt x="82" y="126"/>
                  </a:cubicBezTo>
                  <a:cubicBezTo>
                    <a:pt x="93" y="126"/>
                    <a:pt x="102" y="122"/>
                    <a:pt x="108" y="115"/>
                  </a:cubicBezTo>
                  <a:cubicBezTo>
                    <a:pt x="115" y="107"/>
                    <a:pt x="118" y="97"/>
                    <a:pt x="118" y="85"/>
                  </a:cubicBezTo>
                  <a:cubicBezTo>
                    <a:pt x="118" y="73"/>
                    <a:pt x="115" y="63"/>
                    <a:pt x="108" y="55"/>
                  </a:cubicBezTo>
                  <a:cubicBezTo>
                    <a:pt x="102" y="48"/>
                    <a:pt x="93" y="44"/>
                    <a:pt x="82" y="44"/>
                  </a:cubicBezTo>
                  <a:cubicBezTo>
                    <a:pt x="70" y="44"/>
                    <a:pt x="61" y="48"/>
                    <a:pt x="55" y="55"/>
                  </a:cubicBezTo>
                  <a:cubicBezTo>
                    <a:pt x="49" y="63"/>
                    <a:pt x="46" y="73"/>
                    <a:pt x="46" y="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5421313" y="1893735"/>
              <a:ext cx="947738" cy="1360487"/>
            </a:xfrm>
            <a:custGeom>
              <a:avLst/>
              <a:gdLst>
                <a:gd name="T0" fmla="*/ 116 w 173"/>
                <a:gd name="T1" fmla="*/ 114 h 248"/>
                <a:gd name="T2" fmla="*/ 89 w 173"/>
                <a:gd name="T3" fmla="*/ 125 h 248"/>
                <a:gd name="T4" fmla="*/ 62 w 173"/>
                <a:gd name="T5" fmla="*/ 114 h 248"/>
                <a:gd name="T6" fmla="*/ 53 w 173"/>
                <a:gd name="T7" fmla="*/ 84 h 248"/>
                <a:gd name="T8" fmla="*/ 62 w 173"/>
                <a:gd name="T9" fmla="*/ 54 h 248"/>
                <a:gd name="T10" fmla="*/ 89 w 173"/>
                <a:gd name="T11" fmla="*/ 43 h 248"/>
                <a:gd name="T12" fmla="*/ 116 w 173"/>
                <a:gd name="T13" fmla="*/ 54 h 248"/>
                <a:gd name="T14" fmla="*/ 126 w 173"/>
                <a:gd name="T15" fmla="*/ 84 h 248"/>
                <a:gd name="T16" fmla="*/ 116 w 173"/>
                <a:gd name="T17" fmla="*/ 114 h 248"/>
                <a:gd name="T18" fmla="*/ 128 w 173"/>
                <a:gd name="T19" fmla="*/ 3 h 248"/>
                <a:gd name="T20" fmla="*/ 128 w 173"/>
                <a:gd name="T21" fmla="*/ 24 h 248"/>
                <a:gd name="T22" fmla="*/ 128 w 173"/>
                <a:gd name="T23" fmla="*/ 24 h 248"/>
                <a:gd name="T24" fmla="*/ 122 w 173"/>
                <a:gd name="T25" fmla="*/ 18 h 248"/>
                <a:gd name="T26" fmla="*/ 109 w 173"/>
                <a:gd name="T27" fmla="*/ 10 h 248"/>
                <a:gd name="T28" fmla="*/ 93 w 173"/>
                <a:gd name="T29" fmla="*/ 3 h 248"/>
                <a:gd name="T30" fmla="*/ 72 w 173"/>
                <a:gd name="T31" fmla="*/ 0 h 248"/>
                <a:gd name="T32" fmla="*/ 41 w 173"/>
                <a:gd name="T33" fmla="*/ 8 h 248"/>
                <a:gd name="T34" fmla="*/ 19 w 173"/>
                <a:gd name="T35" fmla="*/ 26 h 248"/>
                <a:gd name="T36" fmla="*/ 7 w 173"/>
                <a:gd name="T37" fmla="*/ 53 h 248"/>
                <a:gd name="T38" fmla="*/ 3 w 173"/>
                <a:gd name="T39" fmla="*/ 86 h 248"/>
                <a:gd name="T40" fmla="*/ 8 w 173"/>
                <a:gd name="T41" fmla="*/ 120 h 248"/>
                <a:gd name="T42" fmla="*/ 22 w 173"/>
                <a:gd name="T43" fmla="*/ 148 h 248"/>
                <a:gd name="T44" fmla="*/ 46 w 173"/>
                <a:gd name="T45" fmla="*/ 164 h 248"/>
                <a:gd name="T46" fmla="*/ 78 w 173"/>
                <a:gd name="T47" fmla="*/ 169 h 248"/>
                <a:gd name="T48" fmla="*/ 102 w 173"/>
                <a:gd name="T49" fmla="*/ 164 h 248"/>
                <a:gd name="T50" fmla="*/ 122 w 173"/>
                <a:gd name="T51" fmla="*/ 148 h 248"/>
                <a:gd name="T52" fmla="*/ 123 w 173"/>
                <a:gd name="T53" fmla="*/ 148 h 248"/>
                <a:gd name="T54" fmla="*/ 123 w 173"/>
                <a:gd name="T55" fmla="*/ 164 h 248"/>
                <a:gd name="T56" fmla="*/ 113 w 173"/>
                <a:gd name="T57" fmla="*/ 193 h 248"/>
                <a:gd name="T58" fmla="*/ 80 w 173"/>
                <a:gd name="T59" fmla="*/ 204 h 248"/>
                <a:gd name="T60" fmla="*/ 53 w 173"/>
                <a:gd name="T61" fmla="*/ 202 h 248"/>
                <a:gd name="T62" fmla="*/ 24 w 173"/>
                <a:gd name="T63" fmla="*/ 189 h 248"/>
                <a:gd name="T64" fmla="*/ 0 w 173"/>
                <a:gd name="T65" fmla="*/ 224 h 248"/>
                <a:gd name="T66" fmla="*/ 38 w 173"/>
                <a:gd name="T67" fmla="*/ 243 h 248"/>
                <a:gd name="T68" fmla="*/ 81 w 173"/>
                <a:gd name="T69" fmla="*/ 248 h 248"/>
                <a:gd name="T70" fmla="*/ 151 w 173"/>
                <a:gd name="T71" fmla="*/ 224 h 248"/>
                <a:gd name="T72" fmla="*/ 173 w 173"/>
                <a:gd name="T73" fmla="*/ 154 h 248"/>
                <a:gd name="T74" fmla="*/ 173 w 173"/>
                <a:gd name="T75" fmla="*/ 3 h 248"/>
                <a:gd name="T76" fmla="*/ 128 w 173"/>
                <a:gd name="T77" fmla="*/ 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3" h="248">
                  <a:moveTo>
                    <a:pt x="116" y="114"/>
                  </a:moveTo>
                  <a:cubicBezTo>
                    <a:pt x="110" y="122"/>
                    <a:pt x="101" y="125"/>
                    <a:pt x="89" y="125"/>
                  </a:cubicBezTo>
                  <a:cubicBezTo>
                    <a:pt x="78" y="125"/>
                    <a:pt x="69" y="122"/>
                    <a:pt x="62" y="114"/>
                  </a:cubicBezTo>
                  <a:cubicBezTo>
                    <a:pt x="56" y="106"/>
                    <a:pt x="53" y="96"/>
                    <a:pt x="53" y="84"/>
                  </a:cubicBezTo>
                  <a:cubicBezTo>
                    <a:pt x="53" y="72"/>
                    <a:pt x="56" y="62"/>
                    <a:pt x="62" y="54"/>
                  </a:cubicBezTo>
                  <a:cubicBezTo>
                    <a:pt x="69" y="47"/>
                    <a:pt x="78" y="43"/>
                    <a:pt x="89" y="43"/>
                  </a:cubicBezTo>
                  <a:cubicBezTo>
                    <a:pt x="101" y="43"/>
                    <a:pt x="110" y="47"/>
                    <a:pt x="116" y="54"/>
                  </a:cubicBezTo>
                  <a:cubicBezTo>
                    <a:pt x="122" y="62"/>
                    <a:pt x="126" y="72"/>
                    <a:pt x="126" y="84"/>
                  </a:cubicBezTo>
                  <a:cubicBezTo>
                    <a:pt x="126" y="96"/>
                    <a:pt x="122" y="106"/>
                    <a:pt x="116" y="114"/>
                  </a:cubicBezTo>
                  <a:close/>
                  <a:moveTo>
                    <a:pt x="128" y="3"/>
                  </a:moveTo>
                  <a:cubicBezTo>
                    <a:pt x="128" y="24"/>
                    <a:pt x="128" y="24"/>
                    <a:pt x="128" y="24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7" y="23"/>
                    <a:pt x="126" y="21"/>
                    <a:pt x="122" y="18"/>
                  </a:cubicBezTo>
                  <a:cubicBezTo>
                    <a:pt x="117" y="14"/>
                    <a:pt x="114" y="12"/>
                    <a:pt x="109" y="10"/>
                  </a:cubicBezTo>
                  <a:cubicBezTo>
                    <a:pt x="105" y="7"/>
                    <a:pt x="99" y="5"/>
                    <a:pt x="93" y="3"/>
                  </a:cubicBezTo>
                  <a:cubicBezTo>
                    <a:pt x="87" y="2"/>
                    <a:pt x="80" y="0"/>
                    <a:pt x="72" y="0"/>
                  </a:cubicBezTo>
                  <a:cubicBezTo>
                    <a:pt x="61" y="0"/>
                    <a:pt x="50" y="4"/>
                    <a:pt x="41" y="8"/>
                  </a:cubicBezTo>
                  <a:cubicBezTo>
                    <a:pt x="32" y="13"/>
                    <a:pt x="25" y="18"/>
                    <a:pt x="19" y="26"/>
                  </a:cubicBezTo>
                  <a:cubicBezTo>
                    <a:pt x="13" y="34"/>
                    <a:pt x="10" y="42"/>
                    <a:pt x="7" y="53"/>
                  </a:cubicBezTo>
                  <a:cubicBezTo>
                    <a:pt x="4" y="63"/>
                    <a:pt x="3" y="75"/>
                    <a:pt x="3" y="86"/>
                  </a:cubicBezTo>
                  <a:cubicBezTo>
                    <a:pt x="3" y="98"/>
                    <a:pt x="5" y="110"/>
                    <a:pt x="8" y="120"/>
                  </a:cubicBezTo>
                  <a:cubicBezTo>
                    <a:pt x="11" y="131"/>
                    <a:pt x="16" y="140"/>
                    <a:pt x="22" y="148"/>
                  </a:cubicBezTo>
                  <a:cubicBezTo>
                    <a:pt x="29" y="155"/>
                    <a:pt x="36" y="159"/>
                    <a:pt x="46" y="164"/>
                  </a:cubicBezTo>
                  <a:cubicBezTo>
                    <a:pt x="56" y="168"/>
                    <a:pt x="66" y="169"/>
                    <a:pt x="78" y="169"/>
                  </a:cubicBezTo>
                  <a:cubicBezTo>
                    <a:pt x="86" y="169"/>
                    <a:pt x="93" y="167"/>
                    <a:pt x="102" y="164"/>
                  </a:cubicBezTo>
                  <a:cubicBezTo>
                    <a:pt x="112" y="160"/>
                    <a:pt x="120" y="152"/>
                    <a:pt x="1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3" y="164"/>
                    <a:pt x="123" y="164"/>
                    <a:pt x="123" y="164"/>
                  </a:cubicBezTo>
                  <a:cubicBezTo>
                    <a:pt x="123" y="176"/>
                    <a:pt x="121" y="185"/>
                    <a:pt x="113" y="193"/>
                  </a:cubicBezTo>
                  <a:cubicBezTo>
                    <a:pt x="106" y="200"/>
                    <a:pt x="96" y="204"/>
                    <a:pt x="80" y="204"/>
                  </a:cubicBezTo>
                  <a:cubicBezTo>
                    <a:pt x="70" y="204"/>
                    <a:pt x="63" y="204"/>
                    <a:pt x="53" y="202"/>
                  </a:cubicBezTo>
                  <a:cubicBezTo>
                    <a:pt x="44" y="199"/>
                    <a:pt x="32" y="195"/>
                    <a:pt x="24" y="189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3" y="234"/>
                    <a:pt x="24" y="240"/>
                    <a:pt x="38" y="243"/>
                  </a:cubicBezTo>
                  <a:cubicBezTo>
                    <a:pt x="52" y="247"/>
                    <a:pt x="67" y="248"/>
                    <a:pt x="81" y="248"/>
                  </a:cubicBezTo>
                  <a:cubicBezTo>
                    <a:pt x="113" y="248"/>
                    <a:pt x="135" y="240"/>
                    <a:pt x="151" y="224"/>
                  </a:cubicBezTo>
                  <a:cubicBezTo>
                    <a:pt x="166" y="208"/>
                    <a:pt x="173" y="185"/>
                    <a:pt x="173" y="154"/>
                  </a:cubicBezTo>
                  <a:cubicBezTo>
                    <a:pt x="173" y="3"/>
                    <a:pt x="173" y="3"/>
                    <a:pt x="173" y="3"/>
                  </a:cubicBezTo>
                  <a:lnTo>
                    <a:pt x="128" y="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759209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26">
          <p15:clr>
            <a:srgbClr val="FBAE40"/>
          </p15:clr>
        </p15:guide>
        <p15:guide id="2" pos="1519">
          <p15:clr>
            <a:srgbClr val="FBAE40"/>
          </p15:clr>
        </p15:guide>
        <p15:guide id="3" pos="612">
          <p15:clr>
            <a:srgbClr val="FBAE40"/>
          </p15:clr>
        </p15:guide>
        <p15:guide id="4" pos="3334">
          <p15:clr>
            <a:srgbClr val="FBAE40"/>
          </p15:clr>
        </p15:guide>
        <p15:guide id="5" pos="4241">
          <p15:clr>
            <a:srgbClr val="FBAE40"/>
          </p15:clr>
        </p15:guide>
        <p15:guide id="6" pos="5148">
          <p15:clr>
            <a:srgbClr val="FBAE40"/>
          </p15:clr>
        </p15:guide>
        <p15:guide id="7" orient="horz" pos="667">
          <p15:clr>
            <a:srgbClr val="FBAE40"/>
          </p15:clr>
        </p15:guide>
        <p15:guide id="8" orient="horz" pos="1756">
          <p15:clr>
            <a:srgbClr val="FBAE40"/>
          </p15:clr>
        </p15:guide>
        <p15:guide id="9" orient="horz" pos="2119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4446-5FED-4389-B792-14656B100EA6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7355" y="1347788"/>
            <a:ext cx="7965820" cy="49952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hangingPunct="1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lang="de-DE" sz="1500" b="0" i="0" kern="1200" spc="-50" baseline="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Write or paste your text here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27355" y="2115545"/>
            <a:ext cx="7965819" cy="49935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Clr>
                <a:schemeClr val="tx2"/>
              </a:buClr>
              <a:buFont typeface="Arial" charset="0"/>
              <a:buNone/>
              <a:defRPr lang="en-US" sz="1500" b="0" i="0" kern="1200" spc="-50" baseline="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or paste your text here</a:t>
            </a:r>
            <a:endParaRPr lang="en-GB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27354" y="2883411"/>
            <a:ext cx="7965820" cy="49935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Clr>
                <a:schemeClr val="tx2"/>
              </a:buClr>
              <a:buFont typeface="Arial" charset="0"/>
              <a:buNone/>
              <a:defRPr lang="en-US" sz="1500" b="0" i="0" kern="1200" spc="-50" baseline="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or paste your text here</a:t>
            </a:r>
            <a:endParaRPr lang="en-GB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27354" y="3650996"/>
            <a:ext cx="7965820" cy="49935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Clr>
                <a:schemeClr val="tx2"/>
              </a:buClr>
              <a:buFont typeface="Arial" charset="0"/>
              <a:buNone/>
              <a:defRPr lang="en-US" sz="1500" b="0" i="0" kern="1200" spc="-50" baseline="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or paste your text here</a:t>
            </a:r>
            <a:endParaRPr lang="en-GB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24" hasCustomPrompt="1"/>
          </p:nvPr>
        </p:nvSpPr>
        <p:spPr>
          <a:xfrm>
            <a:off x="250282" y="1347788"/>
            <a:ext cx="499461" cy="49946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171450" indent="-171450" algn="ctr">
              <a:buNone/>
              <a:defRPr lang="en-GB" sz="9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0000"/>
              </a:lnSpc>
            </a:pPr>
            <a:r>
              <a:rPr lang="en-GB"/>
              <a:t>Icon</a:t>
            </a:r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25" hasCustomPrompt="1"/>
          </p:nvPr>
        </p:nvSpPr>
        <p:spPr>
          <a:xfrm>
            <a:off x="250282" y="2115545"/>
            <a:ext cx="499461" cy="49946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171450" indent="-171450" algn="ctr">
              <a:buNone/>
              <a:defRPr lang="en-GB" sz="9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0000"/>
              </a:lnSpc>
            </a:pPr>
            <a:r>
              <a:rPr lang="en-GB"/>
              <a:t>Icon</a:t>
            </a:r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26" hasCustomPrompt="1"/>
          </p:nvPr>
        </p:nvSpPr>
        <p:spPr>
          <a:xfrm>
            <a:off x="250282" y="2883302"/>
            <a:ext cx="499461" cy="49946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171450" indent="-171450" algn="ctr">
              <a:buNone/>
              <a:defRPr lang="en-GB" sz="9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0000"/>
              </a:lnSpc>
            </a:pPr>
            <a:r>
              <a:rPr lang="en-GB"/>
              <a:t>Icon</a:t>
            </a:r>
          </a:p>
        </p:txBody>
      </p:sp>
      <p:sp>
        <p:nvSpPr>
          <p:cNvPr id="21" name="Picture Placeholder 22"/>
          <p:cNvSpPr>
            <a:spLocks noGrp="1"/>
          </p:cNvSpPr>
          <p:nvPr>
            <p:ph type="pic" sz="quarter" idx="27" hasCustomPrompt="1"/>
          </p:nvPr>
        </p:nvSpPr>
        <p:spPr>
          <a:xfrm>
            <a:off x="250282" y="3651058"/>
            <a:ext cx="499461" cy="49946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171450" indent="-171450" algn="ctr">
              <a:buNone/>
              <a:defRPr lang="en-GB" sz="9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0000"/>
              </a:lnSpc>
            </a:pPr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0096003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8C80-19F5-4297-8C82-DEFF2ED1ED4C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</p:spTree>
    <p:extLst>
      <p:ext uri="{BB962C8B-B14F-4D97-AF65-F5344CB8AC3E}">
        <p14:creationId xmlns:p14="http://schemas.microsoft.com/office/powerpoint/2010/main" val="3410214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50825" y="1061340"/>
            <a:ext cx="8640323" cy="3451634"/>
          </a:xfrm>
          <a:prstGeom prst="rect">
            <a:avLst/>
          </a:prstGeom>
          <a:solidFill>
            <a:srgbClr val="F3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00">
              <a:latin typeface="Arial" panose="020B0604020202020204" pitchFamily="34" charset="0"/>
              <a:ea typeface="Avenir Next LT Pro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F76F-6E1A-429D-9570-78810D5D9114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999" y="1454400"/>
            <a:ext cx="4147200" cy="12816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108000" indent="-108000" algn="l" hangingPunct="1">
              <a:lnSpc>
                <a:spcPct val="90000"/>
              </a:lnSpc>
              <a:buClr>
                <a:schemeClr val="tx2"/>
              </a:buClr>
              <a:buFont typeface="Arial" charset="0"/>
              <a:buChar char="•"/>
              <a:defRPr lang="de-DE" sz="1100" b="0" i="0" kern="1200" spc="-50" baseline="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Write or paste your text here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250825" y="1061340"/>
            <a:ext cx="778775" cy="286447"/>
          </a:xfrm>
          <a:prstGeom prst="rect">
            <a:avLst/>
          </a:prstGeom>
          <a:solidFill>
            <a:schemeClr val="accent1"/>
          </a:solidFill>
        </p:spPr>
        <p:txBody>
          <a:bodyPr wrap="none" lIns="108000" tIns="36000" rIns="72000" bIns="36000" rtlCol="0" anchor="ctr">
            <a:normAutofit/>
          </a:bodyPr>
          <a:lstStyle/>
          <a:p>
            <a:pPr algn="l"/>
            <a:r>
              <a:rPr lang="en-GB" sz="1100" b="0" i="0" spc="-50">
                <a:solidFill>
                  <a:schemeClr val="bg1"/>
                </a:solidFill>
                <a:latin typeface="Arial" panose="020B0604020202020204" pitchFamily="34" charset="0"/>
                <a:ea typeface="Avenir Next LT Pro" charset="0"/>
                <a:cs typeface="Arial" panose="020B0604020202020204" pitchFamily="34" charset="0"/>
              </a:rPr>
              <a:t>Strengths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251625" y="2790222"/>
            <a:ext cx="1065975" cy="280399"/>
          </a:xfrm>
          <a:prstGeom prst="rect">
            <a:avLst/>
          </a:prstGeom>
          <a:solidFill>
            <a:schemeClr val="accent1"/>
          </a:solidFill>
        </p:spPr>
        <p:txBody>
          <a:bodyPr wrap="none" lIns="108000" tIns="36000" rIns="72000" bIns="36000" rtlCol="0" anchor="ctr">
            <a:normAutofit/>
          </a:bodyPr>
          <a:lstStyle/>
          <a:p>
            <a:pPr algn="l"/>
            <a:r>
              <a:rPr lang="en-GB" sz="1100" b="0" i="0" spc="-50">
                <a:solidFill>
                  <a:schemeClr val="bg1"/>
                </a:solidFill>
                <a:latin typeface="Arial" panose="020B0604020202020204" pitchFamily="34" charset="0"/>
                <a:ea typeface="Avenir Next LT Pro" charset="0"/>
                <a:cs typeface="Arial" panose="020B0604020202020204" pitchFamily="34" charset="0"/>
              </a:rPr>
              <a:t>Opportunities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4578348" y="1061340"/>
            <a:ext cx="972852" cy="281596"/>
          </a:xfrm>
          <a:prstGeom prst="rect">
            <a:avLst/>
          </a:prstGeom>
          <a:solidFill>
            <a:schemeClr val="accent1"/>
          </a:solidFill>
        </p:spPr>
        <p:txBody>
          <a:bodyPr wrap="none" lIns="108000" tIns="36000" rIns="72000" bIns="36000" rtlCol="0" anchor="ctr">
            <a:normAutofit/>
          </a:bodyPr>
          <a:lstStyle/>
          <a:p>
            <a:pPr algn="l"/>
            <a:r>
              <a:rPr lang="en-GB" sz="1100" b="0" i="0" spc="-50">
                <a:solidFill>
                  <a:schemeClr val="bg1"/>
                </a:solidFill>
                <a:latin typeface="Arial" panose="020B0604020202020204" pitchFamily="34" charset="0"/>
                <a:ea typeface="Avenir Next LT Pro" charset="0"/>
                <a:cs typeface="Arial" panose="020B0604020202020204" pitchFamily="34" charset="0"/>
              </a:rPr>
              <a:t>Weaknesses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4579940" y="2780767"/>
            <a:ext cx="690170" cy="296737"/>
          </a:xfrm>
          <a:prstGeom prst="rect">
            <a:avLst/>
          </a:prstGeom>
          <a:solidFill>
            <a:schemeClr val="accent1"/>
          </a:solidFill>
        </p:spPr>
        <p:txBody>
          <a:bodyPr wrap="none" lIns="108000" tIns="36000" rIns="72000" bIns="36000" rtlCol="0" anchor="ctr">
            <a:normAutofit/>
          </a:bodyPr>
          <a:lstStyle/>
          <a:p>
            <a:pPr algn="l"/>
            <a:r>
              <a:rPr lang="en-GB" sz="1100" b="0" i="0" spc="-50">
                <a:solidFill>
                  <a:schemeClr val="bg1"/>
                </a:solidFill>
                <a:latin typeface="Arial" panose="020B0604020202020204" pitchFamily="34" charset="0"/>
                <a:ea typeface="Avenir Next LT Pro" charset="0"/>
                <a:cs typeface="Arial" panose="020B0604020202020204" pitchFamily="34" charset="0"/>
              </a:rPr>
              <a:t>Threats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 hasCustomPrompt="1"/>
          </p:nvPr>
        </p:nvSpPr>
        <p:spPr>
          <a:xfrm>
            <a:off x="4681174" y="1454566"/>
            <a:ext cx="4147200" cy="12816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buClr>
                <a:schemeClr val="tx2"/>
              </a:buClr>
              <a:defRPr lang="en-US" sz="1100" b="0" i="0" spc="-5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GB" sz="1600"/>
            </a:lvl5pPr>
          </a:lstStyle>
          <a:p>
            <a:pPr marL="108000" lvl="0" indent="-108000">
              <a:buFont typeface="Arial" charset="0"/>
            </a:pPr>
            <a:r>
              <a:rPr lang="en-US" dirty="0"/>
              <a:t>Write or paste your text here</a:t>
            </a:r>
            <a:endParaRPr lang="en-GB" dirty="0"/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3150997"/>
            <a:ext cx="4147200" cy="12816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buClr>
                <a:schemeClr val="tx2"/>
              </a:buClr>
              <a:defRPr lang="en-US" sz="1100" b="0" i="0" spc="-5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GB" sz="1600"/>
            </a:lvl5pPr>
          </a:lstStyle>
          <a:p>
            <a:pPr marL="108000" lvl="0" indent="-108000">
              <a:buFont typeface="Arial" charset="0"/>
            </a:pPr>
            <a:r>
              <a:rPr lang="en-US" dirty="0"/>
              <a:t>Write or paste your text here</a:t>
            </a:r>
            <a:endParaRPr lang="en-GB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4681174" y="3150997"/>
            <a:ext cx="4147200" cy="12816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buClr>
                <a:schemeClr val="tx2"/>
              </a:buClr>
              <a:defRPr lang="en-US" sz="1100" b="0" i="0" spc="-5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GB" sz="1600"/>
            </a:lvl5pPr>
          </a:lstStyle>
          <a:p>
            <a:pPr marL="108000" lvl="0" indent="-108000">
              <a:buFont typeface="Arial" charset="0"/>
            </a:pPr>
            <a:r>
              <a:rPr lang="en-US" dirty="0"/>
              <a:t>Write or paste your text here</a:t>
            </a:r>
            <a:endParaRPr lang="en-GB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50825" y="1049867"/>
            <a:ext cx="8642349" cy="3466570"/>
            <a:chOff x="250825" y="1049867"/>
            <a:chExt cx="8642349" cy="3466570"/>
          </a:xfrm>
        </p:grpSpPr>
        <p:cxnSp>
          <p:nvCxnSpPr>
            <p:cNvPr id="10" name="Straight Connector 9"/>
            <p:cNvCxnSpPr>
              <a:endCxn id="9" idx="0"/>
            </p:cNvCxnSpPr>
            <p:nvPr userDrawn="1"/>
          </p:nvCxnSpPr>
          <p:spPr>
            <a:xfrm>
              <a:off x="4572000" y="1049867"/>
              <a:ext cx="0" cy="346657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250825" y="2786719"/>
              <a:ext cx="864234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88377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667" userDrawn="1">
          <p15:clr>
            <a:srgbClr val="FBAE40"/>
          </p15:clr>
        </p15:guide>
        <p15:guide id="3" orient="horz" pos="1756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sshair/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E0F1-CF9D-4075-89C0-9E896EBE6CCF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cxnSp>
        <p:nvCxnSpPr>
          <p:cNvPr id="10" name="Straight Connector 9"/>
          <p:cNvCxnSpPr>
            <a:stCxn id="7" idx="2"/>
            <a:endCxn id="15" idx="0"/>
          </p:cNvCxnSpPr>
          <p:nvPr userDrawn="1"/>
        </p:nvCxnSpPr>
        <p:spPr>
          <a:xfrm>
            <a:off x="4572000" y="1347788"/>
            <a:ext cx="0" cy="2879725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619250" y="2801119"/>
            <a:ext cx="59055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3203575" y="1056188"/>
            <a:ext cx="2736850" cy="291600"/>
          </a:xfrm>
          <a:prstGeom prst="rect">
            <a:avLst/>
          </a:prstGeom>
        </p:spPr>
        <p:txBody>
          <a:bodyPr bIns="90000" anchor="ctr"/>
          <a:lstStyle>
            <a:lvl1pPr marL="0" indent="0" algn="ctr">
              <a:buNone/>
              <a:defRPr sz="11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7524750" y="2641850"/>
            <a:ext cx="1368425" cy="291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  <a:endParaRPr lang="en-GB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250825" y="2641850"/>
            <a:ext cx="1368425" cy="2916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1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3203575" y="4227513"/>
            <a:ext cx="2736850" cy="291600"/>
          </a:xfrm>
          <a:prstGeom prst="rect">
            <a:avLst/>
          </a:prstGeom>
        </p:spPr>
        <p:txBody>
          <a:bodyPr tIns="90000" anchor="ctr"/>
          <a:lstStyle>
            <a:lvl1pPr marL="0" indent="0" algn="ctr">
              <a:buNone/>
              <a:defRPr sz="11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369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11D7-F9C5-4736-BCCF-2F6F00D03B47}" type="datetime1">
              <a:rPr lang="de-DE" smtClean="0"/>
              <a:t>23.11.17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5" y="4831200"/>
            <a:ext cx="558000" cy="164610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1549" y="1058862"/>
            <a:ext cx="7200901" cy="201771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108000" indent="-108000" algn="l" hangingPunct="1">
              <a:lnSpc>
                <a:spcPct val="110000"/>
              </a:lnSpc>
              <a:buNone/>
              <a:defRPr sz="2200" b="0" i="0" spc="-5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„Be careful with quotes. They can be very powerful but you should limit yourself to just a few.“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971549" y="3076575"/>
            <a:ext cx="7200901" cy="574675"/>
          </a:xfrm>
          <a:prstGeom prst="rect">
            <a:avLst/>
          </a:prstGeom>
        </p:spPr>
        <p:txBody>
          <a:bodyPr wrap="none" lIns="0" tIns="0" rIns="0" bIns="0" anchor="b" anchorCtr="0"/>
          <a:lstStyle>
            <a:lvl1pPr algn="l">
              <a:defRPr sz="2200" b="0" i="0" spc="-30" baseline="0">
                <a:solidFill>
                  <a:srgbClr val="6973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Name of the quoted person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71549" y="3765600"/>
            <a:ext cx="7200900" cy="46350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10000"/>
              </a:lnSpc>
              <a:buFontTx/>
              <a:buNone/>
              <a:defRPr sz="1100" b="0" i="0">
                <a:solidFill>
                  <a:srgbClr val="6973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5162444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26">
          <p15:clr>
            <a:srgbClr val="FBAE40"/>
          </p15:clr>
        </p15:guide>
        <p15:guide id="2" pos="1519">
          <p15:clr>
            <a:srgbClr val="FBAE40"/>
          </p15:clr>
        </p15:guide>
        <p15:guide id="3" pos="612">
          <p15:clr>
            <a:srgbClr val="FBAE40"/>
          </p15:clr>
        </p15:guide>
        <p15:guide id="4" pos="3334">
          <p15:clr>
            <a:srgbClr val="FBAE40"/>
          </p15:clr>
        </p15:guide>
        <p15:guide id="5" pos="4241">
          <p15:clr>
            <a:srgbClr val="FBAE40"/>
          </p15:clr>
        </p15:guide>
        <p15:guide id="6" pos="5148">
          <p15:clr>
            <a:srgbClr val="FBAE40"/>
          </p15:clr>
        </p15:guide>
        <p15:guide id="7" orient="horz" pos="667">
          <p15:clr>
            <a:srgbClr val="FBAE40"/>
          </p15:clr>
        </p15:guide>
        <p15:guide id="8" orient="horz" pos="1756">
          <p15:clr>
            <a:srgbClr val="FBAE40"/>
          </p15:clr>
        </p15:guide>
        <p15:guide id="9" orient="horz" pos="2119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11D7-F9C5-4736-BCCF-2F6F00D03B47}" type="datetime1">
              <a:rPr lang="de-DE" smtClean="0"/>
              <a:t>23.11.17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5" y="4831200"/>
            <a:ext cx="558000" cy="164610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5" y="1347788"/>
            <a:ext cx="8642350" cy="2879725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 hangingPunct="1">
              <a:lnSpc>
                <a:spcPct val="110000"/>
              </a:lnSpc>
              <a:buNone/>
              <a:defRPr sz="3000" b="0" i="0" spc="-5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Type your conclusion here</a:t>
            </a:r>
            <a:endParaRPr lang="en-US" dirty="0"/>
          </a:p>
        </p:txBody>
      </p:sp>
      <p:sp>
        <p:nvSpPr>
          <p:cNvPr id="9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650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26">
          <p15:clr>
            <a:srgbClr val="FBAE40"/>
          </p15:clr>
        </p15:guide>
        <p15:guide id="2" pos="1519">
          <p15:clr>
            <a:srgbClr val="FBAE40"/>
          </p15:clr>
        </p15:guide>
        <p15:guide id="3" pos="612">
          <p15:clr>
            <a:srgbClr val="FBAE40"/>
          </p15:clr>
        </p15:guide>
        <p15:guide id="4" pos="3334">
          <p15:clr>
            <a:srgbClr val="FBAE40"/>
          </p15:clr>
        </p15:guide>
        <p15:guide id="5" pos="4241">
          <p15:clr>
            <a:srgbClr val="FBAE40"/>
          </p15:clr>
        </p15:guide>
        <p15:guide id="6" pos="5148">
          <p15:clr>
            <a:srgbClr val="FBAE40"/>
          </p15:clr>
        </p15:guide>
        <p15:guide id="7" orient="horz" pos="667">
          <p15:clr>
            <a:srgbClr val="FBAE40"/>
          </p15:clr>
        </p15:guide>
        <p15:guide id="8" orient="horz" pos="1756">
          <p15:clr>
            <a:srgbClr val="FBAE40"/>
          </p15:clr>
        </p15:guide>
        <p15:guide id="9" orient="horz" pos="211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ser with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1AD8-B525-480E-9454-2A6DF90D7A85}" type="datetime1">
              <a:rPr lang="de-DE" smtClean="0"/>
              <a:t>23.11.17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5" y="195264"/>
            <a:ext cx="8641949" cy="4559528"/>
          </a:xfrm>
          <a:prstGeom prst="rect">
            <a:avLst/>
          </a:prstGeom>
        </p:spPr>
      </p:pic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65986" y="575920"/>
            <a:ext cx="8611200" cy="41616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500" b="0" i="0">
                <a:solidFill>
                  <a:srgbClr val="6973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884714" y="323850"/>
            <a:ext cx="3382736" cy="181372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>
            <a:lvl1pPr algn="ctr">
              <a:defRPr sz="1100" b="0" i="0" spc="-3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www.trivago.com/custumurl</a:t>
            </a:r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251225" y="4826483"/>
            <a:ext cx="532800" cy="166204"/>
            <a:chOff x="1763713" y="1525435"/>
            <a:chExt cx="5541963" cy="1728787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763713" y="1525435"/>
              <a:ext cx="5541963" cy="172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5"/>
            <p:cNvSpPr>
              <a:spLocks/>
            </p:cNvSpPr>
            <p:nvPr userDrawn="1"/>
          </p:nvSpPr>
          <p:spPr bwMode="auto">
            <a:xfrm>
              <a:off x="3598863" y="1909610"/>
              <a:ext cx="1006475" cy="889000"/>
            </a:xfrm>
            <a:custGeom>
              <a:avLst/>
              <a:gdLst>
                <a:gd name="T0" fmla="*/ 0 w 634"/>
                <a:gd name="T1" fmla="*/ 0 h 560"/>
                <a:gd name="T2" fmla="*/ 186 w 634"/>
                <a:gd name="T3" fmla="*/ 0 h 560"/>
                <a:gd name="T4" fmla="*/ 327 w 634"/>
                <a:gd name="T5" fmla="*/ 380 h 560"/>
                <a:gd name="T6" fmla="*/ 327 w 634"/>
                <a:gd name="T7" fmla="*/ 380 h 560"/>
                <a:gd name="T8" fmla="*/ 458 w 634"/>
                <a:gd name="T9" fmla="*/ 0 h 560"/>
                <a:gd name="T10" fmla="*/ 634 w 634"/>
                <a:gd name="T11" fmla="*/ 0 h 560"/>
                <a:gd name="T12" fmla="*/ 414 w 634"/>
                <a:gd name="T13" fmla="*/ 560 h 560"/>
                <a:gd name="T14" fmla="*/ 231 w 634"/>
                <a:gd name="T15" fmla="*/ 560 h 560"/>
                <a:gd name="T16" fmla="*/ 0 w 634"/>
                <a:gd name="T1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4" h="560">
                  <a:moveTo>
                    <a:pt x="0" y="0"/>
                  </a:moveTo>
                  <a:lnTo>
                    <a:pt x="186" y="0"/>
                  </a:lnTo>
                  <a:lnTo>
                    <a:pt x="327" y="380"/>
                  </a:lnTo>
                  <a:lnTo>
                    <a:pt x="327" y="380"/>
                  </a:lnTo>
                  <a:lnTo>
                    <a:pt x="458" y="0"/>
                  </a:lnTo>
                  <a:lnTo>
                    <a:pt x="634" y="0"/>
                  </a:lnTo>
                  <a:lnTo>
                    <a:pt x="414" y="560"/>
                  </a:lnTo>
                  <a:lnTo>
                    <a:pt x="231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1763713" y="1646085"/>
              <a:ext cx="760413" cy="1174750"/>
            </a:xfrm>
            <a:custGeom>
              <a:avLst/>
              <a:gdLst>
                <a:gd name="T0" fmla="*/ 139 w 139"/>
                <a:gd name="T1" fmla="*/ 88 h 214"/>
                <a:gd name="T2" fmla="*/ 89 w 139"/>
                <a:gd name="T3" fmla="*/ 88 h 214"/>
                <a:gd name="T4" fmla="*/ 89 w 139"/>
                <a:gd name="T5" fmla="*/ 142 h 214"/>
                <a:gd name="T6" fmla="*/ 90 w 139"/>
                <a:gd name="T7" fmla="*/ 154 h 214"/>
                <a:gd name="T8" fmla="*/ 94 w 139"/>
                <a:gd name="T9" fmla="*/ 164 h 214"/>
                <a:gd name="T10" fmla="*/ 102 w 139"/>
                <a:gd name="T11" fmla="*/ 170 h 214"/>
                <a:gd name="T12" fmla="*/ 116 w 139"/>
                <a:gd name="T13" fmla="*/ 172 h 214"/>
                <a:gd name="T14" fmla="*/ 128 w 139"/>
                <a:gd name="T15" fmla="*/ 171 h 214"/>
                <a:gd name="T16" fmla="*/ 139 w 139"/>
                <a:gd name="T17" fmla="*/ 167 h 214"/>
                <a:gd name="T18" fmla="*/ 139 w 139"/>
                <a:gd name="T19" fmla="*/ 209 h 214"/>
                <a:gd name="T20" fmla="*/ 119 w 139"/>
                <a:gd name="T21" fmla="*/ 213 h 214"/>
                <a:gd name="T22" fmla="*/ 100 w 139"/>
                <a:gd name="T23" fmla="*/ 214 h 214"/>
                <a:gd name="T24" fmla="*/ 74 w 139"/>
                <a:gd name="T25" fmla="*/ 211 h 214"/>
                <a:gd name="T26" fmla="*/ 54 w 139"/>
                <a:gd name="T27" fmla="*/ 203 h 214"/>
                <a:gd name="T28" fmla="*/ 40 w 139"/>
                <a:gd name="T29" fmla="*/ 188 h 214"/>
                <a:gd name="T30" fmla="*/ 35 w 139"/>
                <a:gd name="T31" fmla="*/ 165 h 214"/>
                <a:gd name="T32" fmla="*/ 35 w 139"/>
                <a:gd name="T33" fmla="*/ 88 h 214"/>
                <a:gd name="T34" fmla="*/ 0 w 139"/>
                <a:gd name="T35" fmla="*/ 88 h 214"/>
                <a:gd name="T36" fmla="*/ 0 w 139"/>
                <a:gd name="T37" fmla="*/ 48 h 214"/>
                <a:gd name="T38" fmla="*/ 35 w 139"/>
                <a:gd name="T39" fmla="*/ 48 h 214"/>
                <a:gd name="T40" fmla="*/ 35 w 139"/>
                <a:gd name="T41" fmla="*/ 0 h 214"/>
                <a:gd name="T42" fmla="*/ 89 w 139"/>
                <a:gd name="T43" fmla="*/ 0 h 214"/>
                <a:gd name="T44" fmla="*/ 89 w 139"/>
                <a:gd name="T45" fmla="*/ 48 h 214"/>
                <a:gd name="T46" fmla="*/ 139 w 139"/>
                <a:gd name="T47" fmla="*/ 48 h 214"/>
                <a:gd name="T48" fmla="*/ 139 w 139"/>
                <a:gd name="T49" fmla="*/ 8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214">
                  <a:moveTo>
                    <a:pt x="139" y="88"/>
                  </a:moveTo>
                  <a:cubicBezTo>
                    <a:pt x="89" y="88"/>
                    <a:pt x="89" y="88"/>
                    <a:pt x="89" y="88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7"/>
                    <a:pt x="90" y="151"/>
                    <a:pt x="90" y="154"/>
                  </a:cubicBezTo>
                  <a:cubicBezTo>
                    <a:pt x="91" y="158"/>
                    <a:pt x="92" y="161"/>
                    <a:pt x="94" y="164"/>
                  </a:cubicBezTo>
                  <a:cubicBezTo>
                    <a:pt x="96" y="166"/>
                    <a:pt x="98" y="169"/>
                    <a:pt x="102" y="170"/>
                  </a:cubicBezTo>
                  <a:cubicBezTo>
                    <a:pt x="105" y="171"/>
                    <a:pt x="110" y="172"/>
                    <a:pt x="116" y="172"/>
                  </a:cubicBezTo>
                  <a:cubicBezTo>
                    <a:pt x="119" y="172"/>
                    <a:pt x="123" y="172"/>
                    <a:pt x="128" y="171"/>
                  </a:cubicBezTo>
                  <a:cubicBezTo>
                    <a:pt x="132" y="171"/>
                    <a:pt x="136" y="169"/>
                    <a:pt x="139" y="167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32" y="211"/>
                    <a:pt x="126" y="212"/>
                    <a:pt x="119" y="213"/>
                  </a:cubicBezTo>
                  <a:cubicBezTo>
                    <a:pt x="113" y="214"/>
                    <a:pt x="106" y="214"/>
                    <a:pt x="100" y="214"/>
                  </a:cubicBezTo>
                  <a:cubicBezTo>
                    <a:pt x="91" y="214"/>
                    <a:pt x="82" y="213"/>
                    <a:pt x="74" y="211"/>
                  </a:cubicBezTo>
                  <a:cubicBezTo>
                    <a:pt x="66" y="210"/>
                    <a:pt x="60" y="207"/>
                    <a:pt x="54" y="203"/>
                  </a:cubicBezTo>
                  <a:cubicBezTo>
                    <a:pt x="48" y="199"/>
                    <a:pt x="43" y="194"/>
                    <a:pt x="40" y="188"/>
                  </a:cubicBezTo>
                  <a:cubicBezTo>
                    <a:pt x="36" y="182"/>
                    <a:pt x="35" y="174"/>
                    <a:pt x="35" y="165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7"/>
            <p:cNvSpPr>
              <a:spLocks/>
            </p:cNvSpPr>
            <p:nvPr userDrawn="1"/>
          </p:nvSpPr>
          <p:spPr bwMode="auto">
            <a:xfrm>
              <a:off x="2595563" y="1887385"/>
              <a:ext cx="630238" cy="911225"/>
            </a:xfrm>
            <a:custGeom>
              <a:avLst/>
              <a:gdLst>
                <a:gd name="T0" fmla="*/ 0 w 115"/>
                <a:gd name="T1" fmla="*/ 4 h 166"/>
                <a:gd name="T2" fmla="*/ 51 w 115"/>
                <a:gd name="T3" fmla="*/ 4 h 166"/>
                <a:gd name="T4" fmla="*/ 51 w 115"/>
                <a:gd name="T5" fmla="*/ 30 h 166"/>
                <a:gd name="T6" fmla="*/ 51 w 115"/>
                <a:gd name="T7" fmla="*/ 30 h 166"/>
                <a:gd name="T8" fmla="*/ 70 w 115"/>
                <a:gd name="T9" fmla="*/ 8 h 166"/>
                <a:gd name="T10" fmla="*/ 98 w 115"/>
                <a:gd name="T11" fmla="*/ 0 h 166"/>
                <a:gd name="T12" fmla="*/ 107 w 115"/>
                <a:gd name="T13" fmla="*/ 0 h 166"/>
                <a:gd name="T14" fmla="*/ 115 w 115"/>
                <a:gd name="T15" fmla="*/ 2 h 166"/>
                <a:gd name="T16" fmla="*/ 115 w 115"/>
                <a:gd name="T17" fmla="*/ 47 h 166"/>
                <a:gd name="T18" fmla="*/ 104 w 115"/>
                <a:gd name="T19" fmla="*/ 45 h 166"/>
                <a:gd name="T20" fmla="*/ 93 w 115"/>
                <a:gd name="T21" fmla="*/ 44 h 166"/>
                <a:gd name="T22" fmla="*/ 71 w 115"/>
                <a:gd name="T23" fmla="*/ 48 h 166"/>
                <a:gd name="T24" fmla="*/ 58 w 115"/>
                <a:gd name="T25" fmla="*/ 59 h 166"/>
                <a:gd name="T26" fmla="*/ 52 w 115"/>
                <a:gd name="T27" fmla="*/ 76 h 166"/>
                <a:gd name="T28" fmla="*/ 51 w 115"/>
                <a:gd name="T29" fmla="*/ 98 h 166"/>
                <a:gd name="T30" fmla="*/ 51 w 115"/>
                <a:gd name="T31" fmla="*/ 166 h 166"/>
                <a:gd name="T32" fmla="*/ 0 w 115"/>
                <a:gd name="T33" fmla="*/ 166 h 166"/>
                <a:gd name="T34" fmla="*/ 0 w 115"/>
                <a:gd name="T35" fmla="*/ 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66">
                  <a:moveTo>
                    <a:pt x="0" y="4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6" y="20"/>
                    <a:pt x="63" y="13"/>
                    <a:pt x="70" y="8"/>
                  </a:cubicBezTo>
                  <a:cubicBezTo>
                    <a:pt x="78" y="3"/>
                    <a:pt x="87" y="0"/>
                    <a:pt x="98" y="0"/>
                  </a:cubicBezTo>
                  <a:cubicBezTo>
                    <a:pt x="101" y="0"/>
                    <a:pt x="104" y="0"/>
                    <a:pt x="107" y="0"/>
                  </a:cubicBezTo>
                  <a:cubicBezTo>
                    <a:pt x="109" y="1"/>
                    <a:pt x="112" y="1"/>
                    <a:pt x="115" y="2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1" y="46"/>
                    <a:pt x="108" y="45"/>
                    <a:pt x="104" y="45"/>
                  </a:cubicBezTo>
                  <a:cubicBezTo>
                    <a:pt x="101" y="44"/>
                    <a:pt x="97" y="44"/>
                    <a:pt x="93" y="44"/>
                  </a:cubicBezTo>
                  <a:cubicBezTo>
                    <a:pt x="84" y="44"/>
                    <a:pt x="76" y="45"/>
                    <a:pt x="71" y="48"/>
                  </a:cubicBezTo>
                  <a:cubicBezTo>
                    <a:pt x="65" y="51"/>
                    <a:pt x="61" y="55"/>
                    <a:pt x="58" y="59"/>
                  </a:cubicBezTo>
                  <a:cubicBezTo>
                    <a:pt x="55" y="64"/>
                    <a:pt x="53" y="70"/>
                    <a:pt x="52" y="76"/>
                  </a:cubicBezTo>
                  <a:cubicBezTo>
                    <a:pt x="51" y="83"/>
                    <a:pt x="51" y="90"/>
                    <a:pt x="51" y="98"/>
                  </a:cubicBezTo>
                  <a:cubicBezTo>
                    <a:pt x="51" y="166"/>
                    <a:pt x="51" y="166"/>
                    <a:pt x="51" y="166"/>
                  </a:cubicBezTo>
                  <a:cubicBezTo>
                    <a:pt x="0" y="166"/>
                    <a:pt x="0" y="166"/>
                    <a:pt x="0" y="16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8"/>
            <p:cNvSpPr>
              <a:spLocks noEditPoints="1"/>
            </p:cNvSpPr>
            <p:nvPr userDrawn="1"/>
          </p:nvSpPr>
          <p:spPr bwMode="auto">
            <a:xfrm>
              <a:off x="3281363" y="1525435"/>
              <a:ext cx="288925" cy="1273175"/>
            </a:xfrm>
            <a:custGeom>
              <a:avLst/>
              <a:gdLst>
                <a:gd name="T0" fmla="*/ 0 w 53"/>
                <a:gd name="T1" fmla="*/ 27 h 232"/>
                <a:gd name="T2" fmla="*/ 7 w 53"/>
                <a:gd name="T3" fmla="*/ 8 h 232"/>
                <a:gd name="T4" fmla="*/ 26 w 53"/>
                <a:gd name="T5" fmla="*/ 0 h 232"/>
                <a:gd name="T6" fmla="*/ 45 w 53"/>
                <a:gd name="T7" fmla="*/ 8 h 232"/>
                <a:gd name="T8" fmla="*/ 53 w 53"/>
                <a:gd name="T9" fmla="*/ 27 h 232"/>
                <a:gd name="T10" fmla="*/ 45 w 53"/>
                <a:gd name="T11" fmla="*/ 46 h 232"/>
                <a:gd name="T12" fmla="*/ 26 w 53"/>
                <a:gd name="T13" fmla="*/ 53 h 232"/>
                <a:gd name="T14" fmla="*/ 7 w 53"/>
                <a:gd name="T15" fmla="*/ 46 h 232"/>
                <a:gd name="T16" fmla="*/ 0 w 53"/>
                <a:gd name="T17" fmla="*/ 27 h 232"/>
                <a:gd name="T18" fmla="*/ 2 w 53"/>
                <a:gd name="T19" fmla="*/ 70 h 232"/>
                <a:gd name="T20" fmla="*/ 51 w 53"/>
                <a:gd name="T21" fmla="*/ 70 h 232"/>
                <a:gd name="T22" fmla="*/ 51 w 53"/>
                <a:gd name="T23" fmla="*/ 232 h 232"/>
                <a:gd name="T24" fmla="*/ 2 w 53"/>
                <a:gd name="T25" fmla="*/ 232 h 232"/>
                <a:gd name="T26" fmla="*/ 2 w 53"/>
                <a:gd name="T27" fmla="*/ 7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232">
                  <a:moveTo>
                    <a:pt x="0" y="27"/>
                  </a:moveTo>
                  <a:cubicBezTo>
                    <a:pt x="0" y="20"/>
                    <a:pt x="2" y="13"/>
                    <a:pt x="7" y="8"/>
                  </a:cubicBezTo>
                  <a:cubicBezTo>
                    <a:pt x="13" y="3"/>
                    <a:pt x="19" y="0"/>
                    <a:pt x="26" y="0"/>
                  </a:cubicBezTo>
                  <a:cubicBezTo>
                    <a:pt x="34" y="0"/>
                    <a:pt x="40" y="3"/>
                    <a:pt x="45" y="8"/>
                  </a:cubicBezTo>
                  <a:cubicBezTo>
                    <a:pt x="50" y="13"/>
                    <a:pt x="53" y="20"/>
                    <a:pt x="53" y="27"/>
                  </a:cubicBezTo>
                  <a:cubicBezTo>
                    <a:pt x="53" y="34"/>
                    <a:pt x="50" y="41"/>
                    <a:pt x="45" y="46"/>
                  </a:cubicBezTo>
                  <a:cubicBezTo>
                    <a:pt x="40" y="51"/>
                    <a:pt x="34" y="53"/>
                    <a:pt x="26" y="53"/>
                  </a:cubicBezTo>
                  <a:cubicBezTo>
                    <a:pt x="19" y="53"/>
                    <a:pt x="13" y="51"/>
                    <a:pt x="7" y="46"/>
                  </a:cubicBezTo>
                  <a:cubicBezTo>
                    <a:pt x="2" y="41"/>
                    <a:pt x="0" y="34"/>
                    <a:pt x="0" y="27"/>
                  </a:cubicBezTo>
                  <a:close/>
                  <a:moveTo>
                    <a:pt x="2" y="70"/>
                  </a:moveTo>
                  <a:cubicBezTo>
                    <a:pt x="51" y="70"/>
                    <a:pt x="51" y="70"/>
                    <a:pt x="51" y="70"/>
                  </a:cubicBezTo>
                  <a:cubicBezTo>
                    <a:pt x="51" y="232"/>
                    <a:pt x="51" y="232"/>
                    <a:pt x="51" y="232"/>
                  </a:cubicBezTo>
                  <a:cubicBezTo>
                    <a:pt x="2" y="232"/>
                    <a:pt x="2" y="232"/>
                    <a:pt x="2" y="232"/>
                  </a:cubicBezTo>
                  <a:lnTo>
                    <a:pt x="2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9"/>
            <p:cNvSpPr>
              <a:spLocks noEditPoints="1"/>
            </p:cNvSpPr>
            <p:nvPr userDrawn="1"/>
          </p:nvSpPr>
          <p:spPr bwMode="auto">
            <a:xfrm>
              <a:off x="4533901" y="1887385"/>
              <a:ext cx="849313" cy="933450"/>
            </a:xfrm>
            <a:custGeom>
              <a:avLst/>
              <a:gdLst>
                <a:gd name="T0" fmla="*/ 110 w 155"/>
                <a:gd name="T1" fmla="*/ 146 h 170"/>
                <a:gd name="T2" fmla="*/ 109 w 155"/>
                <a:gd name="T3" fmla="*/ 146 h 170"/>
                <a:gd name="T4" fmla="*/ 87 w 155"/>
                <a:gd name="T5" fmla="*/ 165 h 170"/>
                <a:gd name="T6" fmla="*/ 58 w 155"/>
                <a:gd name="T7" fmla="*/ 170 h 170"/>
                <a:gd name="T8" fmla="*/ 36 w 155"/>
                <a:gd name="T9" fmla="*/ 167 h 170"/>
                <a:gd name="T10" fmla="*/ 17 w 155"/>
                <a:gd name="T11" fmla="*/ 157 h 170"/>
                <a:gd name="T12" fmla="*/ 5 w 155"/>
                <a:gd name="T13" fmla="*/ 142 h 170"/>
                <a:gd name="T14" fmla="*/ 0 w 155"/>
                <a:gd name="T15" fmla="*/ 120 h 170"/>
                <a:gd name="T16" fmla="*/ 5 w 155"/>
                <a:gd name="T17" fmla="*/ 96 h 170"/>
                <a:gd name="T18" fmla="*/ 19 w 155"/>
                <a:gd name="T19" fmla="*/ 80 h 170"/>
                <a:gd name="T20" fmla="*/ 39 w 155"/>
                <a:gd name="T21" fmla="*/ 71 h 170"/>
                <a:gd name="T22" fmla="*/ 63 w 155"/>
                <a:gd name="T23" fmla="*/ 65 h 170"/>
                <a:gd name="T24" fmla="*/ 87 w 155"/>
                <a:gd name="T25" fmla="*/ 63 h 170"/>
                <a:gd name="T26" fmla="*/ 110 w 155"/>
                <a:gd name="T27" fmla="*/ 63 h 170"/>
                <a:gd name="T28" fmla="*/ 100 w 155"/>
                <a:gd name="T29" fmla="*/ 42 h 170"/>
                <a:gd name="T30" fmla="*/ 78 w 155"/>
                <a:gd name="T31" fmla="*/ 34 h 170"/>
                <a:gd name="T32" fmla="*/ 55 w 155"/>
                <a:gd name="T33" fmla="*/ 39 h 170"/>
                <a:gd name="T34" fmla="*/ 37 w 155"/>
                <a:gd name="T35" fmla="*/ 53 h 170"/>
                <a:gd name="T36" fmla="*/ 10 w 155"/>
                <a:gd name="T37" fmla="*/ 26 h 170"/>
                <a:gd name="T38" fmla="*/ 43 w 155"/>
                <a:gd name="T39" fmla="*/ 7 h 170"/>
                <a:gd name="T40" fmla="*/ 82 w 155"/>
                <a:gd name="T41" fmla="*/ 0 h 170"/>
                <a:gd name="T42" fmla="*/ 118 w 155"/>
                <a:gd name="T43" fmla="*/ 6 h 170"/>
                <a:gd name="T44" fmla="*/ 141 w 155"/>
                <a:gd name="T45" fmla="*/ 22 h 170"/>
                <a:gd name="T46" fmla="*/ 152 w 155"/>
                <a:gd name="T47" fmla="*/ 48 h 170"/>
                <a:gd name="T48" fmla="*/ 155 w 155"/>
                <a:gd name="T49" fmla="*/ 84 h 170"/>
                <a:gd name="T50" fmla="*/ 155 w 155"/>
                <a:gd name="T51" fmla="*/ 166 h 170"/>
                <a:gd name="T52" fmla="*/ 110 w 155"/>
                <a:gd name="T53" fmla="*/ 166 h 170"/>
                <a:gd name="T54" fmla="*/ 110 w 155"/>
                <a:gd name="T55" fmla="*/ 146 h 170"/>
                <a:gd name="T56" fmla="*/ 97 w 155"/>
                <a:gd name="T57" fmla="*/ 96 h 170"/>
                <a:gd name="T58" fmla="*/ 83 w 155"/>
                <a:gd name="T59" fmla="*/ 96 h 170"/>
                <a:gd name="T60" fmla="*/ 67 w 155"/>
                <a:gd name="T61" fmla="*/ 99 h 170"/>
                <a:gd name="T62" fmla="*/ 54 w 155"/>
                <a:gd name="T63" fmla="*/ 106 h 170"/>
                <a:gd name="T64" fmla="*/ 48 w 155"/>
                <a:gd name="T65" fmla="*/ 119 h 170"/>
                <a:gd name="T66" fmla="*/ 56 w 155"/>
                <a:gd name="T67" fmla="*/ 132 h 170"/>
                <a:gd name="T68" fmla="*/ 72 w 155"/>
                <a:gd name="T69" fmla="*/ 136 h 170"/>
                <a:gd name="T70" fmla="*/ 86 w 155"/>
                <a:gd name="T71" fmla="*/ 134 h 170"/>
                <a:gd name="T72" fmla="*/ 98 w 155"/>
                <a:gd name="T73" fmla="*/ 128 h 170"/>
                <a:gd name="T74" fmla="*/ 107 w 155"/>
                <a:gd name="T75" fmla="*/ 119 h 170"/>
                <a:gd name="T76" fmla="*/ 110 w 155"/>
                <a:gd name="T77" fmla="*/ 106 h 170"/>
                <a:gd name="T78" fmla="*/ 110 w 155"/>
                <a:gd name="T79" fmla="*/ 96 h 170"/>
                <a:gd name="T80" fmla="*/ 97 w 155"/>
                <a:gd name="T81" fmla="*/ 9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5" h="170">
                  <a:moveTo>
                    <a:pt x="110" y="146"/>
                  </a:moveTo>
                  <a:cubicBezTo>
                    <a:pt x="109" y="146"/>
                    <a:pt x="109" y="146"/>
                    <a:pt x="109" y="146"/>
                  </a:cubicBezTo>
                  <a:cubicBezTo>
                    <a:pt x="104" y="154"/>
                    <a:pt x="96" y="161"/>
                    <a:pt x="87" y="165"/>
                  </a:cubicBezTo>
                  <a:cubicBezTo>
                    <a:pt x="78" y="169"/>
                    <a:pt x="68" y="170"/>
                    <a:pt x="58" y="170"/>
                  </a:cubicBezTo>
                  <a:cubicBezTo>
                    <a:pt x="50" y="170"/>
                    <a:pt x="43" y="169"/>
                    <a:pt x="36" y="167"/>
                  </a:cubicBezTo>
                  <a:cubicBezTo>
                    <a:pt x="29" y="165"/>
                    <a:pt x="23" y="162"/>
                    <a:pt x="17" y="157"/>
                  </a:cubicBezTo>
                  <a:cubicBezTo>
                    <a:pt x="12" y="153"/>
                    <a:pt x="8" y="148"/>
                    <a:pt x="5" y="142"/>
                  </a:cubicBezTo>
                  <a:cubicBezTo>
                    <a:pt x="2" y="136"/>
                    <a:pt x="0" y="128"/>
                    <a:pt x="0" y="120"/>
                  </a:cubicBezTo>
                  <a:cubicBezTo>
                    <a:pt x="0" y="111"/>
                    <a:pt x="2" y="103"/>
                    <a:pt x="5" y="96"/>
                  </a:cubicBezTo>
                  <a:cubicBezTo>
                    <a:pt x="9" y="90"/>
                    <a:pt x="13" y="85"/>
                    <a:pt x="19" y="80"/>
                  </a:cubicBezTo>
                  <a:cubicBezTo>
                    <a:pt x="25" y="76"/>
                    <a:pt x="32" y="73"/>
                    <a:pt x="39" y="71"/>
                  </a:cubicBezTo>
                  <a:cubicBezTo>
                    <a:pt x="47" y="68"/>
                    <a:pt x="55" y="67"/>
                    <a:pt x="63" y="65"/>
                  </a:cubicBezTo>
                  <a:cubicBezTo>
                    <a:pt x="71" y="64"/>
                    <a:pt x="79" y="64"/>
                    <a:pt x="87" y="63"/>
                  </a:cubicBezTo>
                  <a:cubicBezTo>
                    <a:pt x="95" y="63"/>
                    <a:pt x="103" y="63"/>
                    <a:pt x="110" y="63"/>
                  </a:cubicBezTo>
                  <a:cubicBezTo>
                    <a:pt x="110" y="54"/>
                    <a:pt x="107" y="47"/>
                    <a:pt x="100" y="42"/>
                  </a:cubicBezTo>
                  <a:cubicBezTo>
                    <a:pt x="94" y="37"/>
                    <a:pt x="86" y="34"/>
                    <a:pt x="78" y="34"/>
                  </a:cubicBezTo>
                  <a:cubicBezTo>
                    <a:pt x="70" y="34"/>
                    <a:pt x="62" y="36"/>
                    <a:pt x="55" y="39"/>
                  </a:cubicBezTo>
                  <a:cubicBezTo>
                    <a:pt x="48" y="43"/>
                    <a:pt x="42" y="47"/>
                    <a:pt x="37" y="5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20" y="17"/>
                    <a:pt x="31" y="11"/>
                    <a:pt x="43" y="7"/>
                  </a:cubicBezTo>
                  <a:cubicBezTo>
                    <a:pt x="56" y="2"/>
                    <a:pt x="68" y="0"/>
                    <a:pt x="82" y="0"/>
                  </a:cubicBezTo>
                  <a:cubicBezTo>
                    <a:pt x="96" y="0"/>
                    <a:pt x="108" y="2"/>
                    <a:pt x="118" y="6"/>
                  </a:cubicBezTo>
                  <a:cubicBezTo>
                    <a:pt x="127" y="9"/>
                    <a:pt x="135" y="15"/>
                    <a:pt x="141" y="22"/>
                  </a:cubicBezTo>
                  <a:cubicBezTo>
                    <a:pt x="146" y="29"/>
                    <a:pt x="150" y="38"/>
                    <a:pt x="152" y="48"/>
                  </a:cubicBezTo>
                  <a:cubicBezTo>
                    <a:pt x="154" y="58"/>
                    <a:pt x="155" y="70"/>
                    <a:pt x="155" y="84"/>
                  </a:cubicBezTo>
                  <a:cubicBezTo>
                    <a:pt x="155" y="166"/>
                    <a:pt x="155" y="166"/>
                    <a:pt x="155" y="166"/>
                  </a:cubicBezTo>
                  <a:cubicBezTo>
                    <a:pt x="110" y="166"/>
                    <a:pt x="110" y="166"/>
                    <a:pt x="110" y="166"/>
                  </a:cubicBezTo>
                  <a:lnTo>
                    <a:pt x="110" y="146"/>
                  </a:lnTo>
                  <a:close/>
                  <a:moveTo>
                    <a:pt x="97" y="96"/>
                  </a:moveTo>
                  <a:cubicBezTo>
                    <a:pt x="94" y="96"/>
                    <a:pt x="89" y="96"/>
                    <a:pt x="83" y="96"/>
                  </a:cubicBezTo>
                  <a:cubicBezTo>
                    <a:pt x="78" y="96"/>
                    <a:pt x="72" y="97"/>
                    <a:pt x="67" y="99"/>
                  </a:cubicBezTo>
                  <a:cubicBezTo>
                    <a:pt x="62" y="100"/>
                    <a:pt x="57" y="102"/>
                    <a:pt x="54" y="106"/>
                  </a:cubicBezTo>
                  <a:cubicBezTo>
                    <a:pt x="50" y="109"/>
                    <a:pt x="48" y="113"/>
                    <a:pt x="48" y="119"/>
                  </a:cubicBezTo>
                  <a:cubicBezTo>
                    <a:pt x="48" y="125"/>
                    <a:pt x="51" y="129"/>
                    <a:pt x="56" y="132"/>
                  </a:cubicBezTo>
                  <a:cubicBezTo>
                    <a:pt x="61" y="135"/>
                    <a:pt x="66" y="136"/>
                    <a:pt x="72" y="136"/>
                  </a:cubicBezTo>
                  <a:cubicBezTo>
                    <a:pt x="77" y="136"/>
                    <a:pt x="81" y="135"/>
                    <a:pt x="86" y="134"/>
                  </a:cubicBezTo>
                  <a:cubicBezTo>
                    <a:pt x="90" y="133"/>
                    <a:pt x="95" y="131"/>
                    <a:pt x="98" y="128"/>
                  </a:cubicBezTo>
                  <a:cubicBezTo>
                    <a:pt x="102" y="126"/>
                    <a:pt x="105" y="123"/>
                    <a:pt x="107" y="119"/>
                  </a:cubicBezTo>
                  <a:cubicBezTo>
                    <a:pt x="109" y="115"/>
                    <a:pt x="110" y="111"/>
                    <a:pt x="110" y="106"/>
                  </a:cubicBezTo>
                  <a:cubicBezTo>
                    <a:pt x="110" y="96"/>
                    <a:pt x="110" y="96"/>
                    <a:pt x="110" y="96"/>
                  </a:cubicBezTo>
                  <a:lnTo>
                    <a:pt x="97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0"/>
            <p:cNvSpPr>
              <a:spLocks noEditPoints="1"/>
            </p:cNvSpPr>
            <p:nvPr userDrawn="1"/>
          </p:nvSpPr>
          <p:spPr bwMode="auto">
            <a:xfrm>
              <a:off x="6413501" y="1887385"/>
              <a:ext cx="892175" cy="933450"/>
            </a:xfrm>
            <a:custGeom>
              <a:avLst/>
              <a:gdLst>
                <a:gd name="T0" fmla="*/ 0 w 163"/>
                <a:gd name="T1" fmla="*/ 85 h 170"/>
                <a:gd name="T2" fmla="*/ 7 w 163"/>
                <a:gd name="T3" fmla="*/ 50 h 170"/>
                <a:gd name="T4" fmla="*/ 24 w 163"/>
                <a:gd name="T5" fmla="*/ 23 h 170"/>
                <a:gd name="T6" fmla="*/ 50 w 163"/>
                <a:gd name="T7" fmla="*/ 6 h 170"/>
                <a:gd name="T8" fmla="*/ 82 w 163"/>
                <a:gd name="T9" fmla="*/ 0 h 170"/>
                <a:gd name="T10" fmla="*/ 114 w 163"/>
                <a:gd name="T11" fmla="*/ 6 h 170"/>
                <a:gd name="T12" fmla="*/ 139 w 163"/>
                <a:gd name="T13" fmla="*/ 23 h 170"/>
                <a:gd name="T14" fmla="*/ 157 w 163"/>
                <a:gd name="T15" fmla="*/ 50 h 170"/>
                <a:gd name="T16" fmla="*/ 163 w 163"/>
                <a:gd name="T17" fmla="*/ 85 h 170"/>
                <a:gd name="T18" fmla="*/ 157 w 163"/>
                <a:gd name="T19" fmla="*/ 120 h 170"/>
                <a:gd name="T20" fmla="*/ 139 w 163"/>
                <a:gd name="T21" fmla="*/ 147 h 170"/>
                <a:gd name="T22" fmla="*/ 114 w 163"/>
                <a:gd name="T23" fmla="*/ 164 h 170"/>
                <a:gd name="T24" fmla="*/ 82 w 163"/>
                <a:gd name="T25" fmla="*/ 170 h 170"/>
                <a:gd name="T26" fmla="*/ 50 w 163"/>
                <a:gd name="T27" fmla="*/ 164 h 170"/>
                <a:gd name="T28" fmla="*/ 24 w 163"/>
                <a:gd name="T29" fmla="*/ 147 h 170"/>
                <a:gd name="T30" fmla="*/ 7 w 163"/>
                <a:gd name="T31" fmla="*/ 120 h 170"/>
                <a:gd name="T32" fmla="*/ 0 w 163"/>
                <a:gd name="T33" fmla="*/ 85 h 170"/>
                <a:gd name="T34" fmla="*/ 46 w 163"/>
                <a:gd name="T35" fmla="*/ 85 h 170"/>
                <a:gd name="T36" fmla="*/ 55 w 163"/>
                <a:gd name="T37" fmla="*/ 115 h 170"/>
                <a:gd name="T38" fmla="*/ 82 w 163"/>
                <a:gd name="T39" fmla="*/ 126 h 170"/>
                <a:gd name="T40" fmla="*/ 108 w 163"/>
                <a:gd name="T41" fmla="*/ 115 h 170"/>
                <a:gd name="T42" fmla="*/ 118 w 163"/>
                <a:gd name="T43" fmla="*/ 85 h 170"/>
                <a:gd name="T44" fmla="*/ 108 w 163"/>
                <a:gd name="T45" fmla="*/ 55 h 170"/>
                <a:gd name="T46" fmla="*/ 82 w 163"/>
                <a:gd name="T47" fmla="*/ 44 h 170"/>
                <a:gd name="T48" fmla="*/ 55 w 163"/>
                <a:gd name="T49" fmla="*/ 55 h 170"/>
                <a:gd name="T50" fmla="*/ 46 w 163"/>
                <a:gd name="T5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170">
                  <a:moveTo>
                    <a:pt x="0" y="85"/>
                  </a:moveTo>
                  <a:cubicBezTo>
                    <a:pt x="0" y="72"/>
                    <a:pt x="2" y="61"/>
                    <a:pt x="7" y="50"/>
                  </a:cubicBezTo>
                  <a:cubicBezTo>
                    <a:pt x="11" y="40"/>
                    <a:pt x="17" y="31"/>
                    <a:pt x="24" y="23"/>
                  </a:cubicBezTo>
                  <a:cubicBezTo>
                    <a:pt x="31" y="16"/>
                    <a:pt x="40" y="10"/>
                    <a:pt x="50" y="6"/>
                  </a:cubicBezTo>
                  <a:cubicBezTo>
                    <a:pt x="60" y="2"/>
                    <a:pt x="71" y="0"/>
                    <a:pt x="82" y="0"/>
                  </a:cubicBezTo>
                  <a:cubicBezTo>
                    <a:pt x="93" y="0"/>
                    <a:pt x="104" y="2"/>
                    <a:pt x="114" y="6"/>
                  </a:cubicBezTo>
                  <a:cubicBezTo>
                    <a:pt x="124" y="10"/>
                    <a:pt x="132" y="16"/>
                    <a:pt x="139" y="23"/>
                  </a:cubicBezTo>
                  <a:cubicBezTo>
                    <a:pt x="147" y="31"/>
                    <a:pt x="153" y="40"/>
                    <a:pt x="157" y="50"/>
                  </a:cubicBezTo>
                  <a:cubicBezTo>
                    <a:pt x="161" y="61"/>
                    <a:pt x="163" y="72"/>
                    <a:pt x="163" y="85"/>
                  </a:cubicBezTo>
                  <a:cubicBezTo>
                    <a:pt x="163" y="98"/>
                    <a:pt x="161" y="110"/>
                    <a:pt x="157" y="120"/>
                  </a:cubicBezTo>
                  <a:cubicBezTo>
                    <a:pt x="153" y="131"/>
                    <a:pt x="147" y="140"/>
                    <a:pt x="139" y="147"/>
                  </a:cubicBezTo>
                  <a:cubicBezTo>
                    <a:pt x="132" y="154"/>
                    <a:pt x="124" y="160"/>
                    <a:pt x="114" y="164"/>
                  </a:cubicBezTo>
                  <a:cubicBezTo>
                    <a:pt x="104" y="168"/>
                    <a:pt x="93" y="170"/>
                    <a:pt x="82" y="170"/>
                  </a:cubicBezTo>
                  <a:cubicBezTo>
                    <a:pt x="71" y="170"/>
                    <a:pt x="60" y="168"/>
                    <a:pt x="50" y="164"/>
                  </a:cubicBezTo>
                  <a:cubicBezTo>
                    <a:pt x="40" y="160"/>
                    <a:pt x="31" y="154"/>
                    <a:pt x="24" y="147"/>
                  </a:cubicBezTo>
                  <a:cubicBezTo>
                    <a:pt x="17" y="140"/>
                    <a:pt x="11" y="131"/>
                    <a:pt x="7" y="120"/>
                  </a:cubicBezTo>
                  <a:cubicBezTo>
                    <a:pt x="2" y="110"/>
                    <a:pt x="0" y="98"/>
                    <a:pt x="0" y="85"/>
                  </a:cubicBezTo>
                  <a:close/>
                  <a:moveTo>
                    <a:pt x="46" y="85"/>
                  </a:moveTo>
                  <a:cubicBezTo>
                    <a:pt x="46" y="97"/>
                    <a:pt x="49" y="107"/>
                    <a:pt x="55" y="115"/>
                  </a:cubicBezTo>
                  <a:cubicBezTo>
                    <a:pt x="61" y="122"/>
                    <a:pt x="70" y="126"/>
                    <a:pt x="82" y="126"/>
                  </a:cubicBezTo>
                  <a:cubicBezTo>
                    <a:pt x="93" y="126"/>
                    <a:pt x="102" y="122"/>
                    <a:pt x="108" y="115"/>
                  </a:cubicBezTo>
                  <a:cubicBezTo>
                    <a:pt x="115" y="107"/>
                    <a:pt x="118" y="97"/>
                    <a:pt x="118" y="85"/>
                  </a:cubicBezTo>
                  <a:cubicBezTo>
                    <a:pt x="118" y="73"/>
                    <a:pt x="115" y="63"/>
                    <a:pt x="108" y="55"/>
                  </a:cubicBezTo>
                  <a:cubicBezTo>
                    <a:pt x="102" y="48"/>
                    <a:pt x="93" y="44"/>
                    <a:pt x="82" y="44"/>
                  </a:cubicBezTo>
                  <a:cubicBezTo>
                    <a:pt x="70" y="44"/>
                    <a:pt x="61" y="48"/>
                    <a:pt x="55" y="55"/>
                  </a:cubicBezTo>
                  <a:cubicBezTo>
                    <a:pt x="49" y="63"/>
                    <a:pt x="46" y="73"/>
                    <a:pt x="46" y="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5421313" y="1893735"/>
              <a:ext cx="947738" cy="1360487"/>
            </a:xfrm>
            <a:custGeom>
              <a:avLst/>
              <a:gdLst>
                <a:gd name="T0" fmla="*/ 116 w 173"/>
                <a:gd name="T1" fmla="*/ 114 h 248"/>
                <a:gd name="T2" fmla="*/ 89 w 173"/>
                <a:gd name="T3" fmla="*/ 125 h 248"/>
                <a:gd name="T4" fmla="*/ 62 w 173"/>
                <a:gd name="T5" fmla="*/ 114 h 248"/>
                <a:gd name="T6" fmla="*/ 53 w 173"/>
                <a:gd name="T7" fmla="*/ 84 h 248"/>
                <a:gd name="T8" fmla="*/ 62 w 173"/>
                <a:gd name="T9" fmla="*/ 54 h 248"/>
                <a:gd name="T10" fmla="*/ 89 w 173"/>
                <a:gd name="T11" fmla="*/ 43 h 248"/>
                <a:gd name="T12" fmla="*/ 116 w 173"/>
                <a:gd name="T13" fmla="*/ 54 h 248"/>
                <a:gd name="T14" fmla="*/ 126 w 173"/>
                <a:gd name="T15" fmla="*/ 84 h 248"/>
                <a:gd name="T16" fmla="*/ 116 w 173"/>
                <a:gd name="T17" fmla="*/ 114 h 248"/>
                <a:gd name="T18" fmla="*/ 128 w 173"/>
                <a:gd name="T19" fmla="*/ 3 h 248"/>
                <a:gd name="T20" fmla="*/ 128 w 173"/>
                <a:gd name="T21" fmla="*/ 24 h 248"/>
                <a:gd name="T22" fmla="*/ 128 w 173"/>
                <a:gd name="T23" fmla="*/ 24 h 248"/>
                <a:gd name="T24" fmla="*/ 122 w 173"/>
                <a:gd name="T25" fmla="*/ 18 h 248"/>
                <a:gd name="T26" fmla="*/ 109 w 173"/>
                <a:gd name="T27" fmla="*/ 10 h 248"/>
                <a:gd name="T28" fmla="*/ 93 w 173"/>
                <a:gd name="T29" fmla="*/ 3 h 248"/>
                <a:gd name="T30" fmla="*/ 72 w 173"/>
                <a:gd name="T31" fmla="*/ 0 h 248"/>
                <a:gd name="T32" fmla="*/ 41 w 173"/>
                <a:gd name="T33" fmla="*/ 8 h 248"/>
                <a:gd name="T34" fmla="*/ 19 w 173"/>
                <a:gd name="T35" fmla="*/ 26 h 248"/>
                <a:gd name="T36" fmla="*/ 7 w 173"/>
                <a:gd name="T37" fmla="*/ 53 h 248"/>
                <a:gd name="T38" fmla="*/ 3 w 173"/>
                <a:gd name="T39" fmla="*/ 86 h 248"/>
                <a:gd name="T40" fmla="*/ 8 w 173"/>
                <a:gd name="T41" fmla="*/ 120 h 248"/>
                <a:gd name="T42" fmla="*/ 22 w 173"/>
                <a:gd name="T43" fmla="*/ 148 h 248"/>
                <a:gd name="T44" fmla="*/ 46 w 173"/>
                <a:gd name="T45" fmla="*/ 164 h 248"/>
                <a:gd name="T46" fmla="*/ 78 w 173"/>
                <a:gd name="T47" fmla="*/ 169 h 248"/>
                <a:gd name="T48" fmla="*/ 102 w 173"/>
                <a:gd name="T49" fmla="*/ 164 h 248"/>
                <a:gd name="T50" fmla="*/ 122 w 173"/>
                <a:gd name="T51" fmla="*/ 148 h 248"/>
                <a:gd name="T52" fmla="*/ 123 w 173"/>
                <a:gd name="T53" fmla="*/ 148 h 248"/>
                <a:gd name="T54" fmla="*/ 123 w 173"/>
                <a:gd name="T55" fmla="*/ 164 h 248"/>
                <a:gd name="T56" fmla="*/ 113 w 173"/>
                <a:gd name="T57" fmla="*/ 193 h 248"/>
                <a:gd name="T58" fmla="*/ 80 w 173"/>
                <a:gd name="T59" fmla="*/ 204 h 248"/>
                <a:gd name="T60" fmla="*/ 53 w 173"/>
                <a:gd name="T61" fmla="*/ 202 h 248"/>
                <a:gd name="T62" fmla="*/ 24 w 173"/>
                <a:gd name="T63" fmla="*/ 189 h 248"/>
                <a:gd name="T64" fmla="*/ 0 w 173"/>
                <a:gd name="T65" fmla="*/ 224 h 248"/>
                <a:gd name="T66" fmla="*/ 38 w 173"/>
                <a:gd name="T67" fmla="*/ 243 h 248"/>
                <a:gd name="T68" fmla="*/ 81 w 173"/>
                <a:gd name="T69" fmla="*/ 248 h 248"/>
                <a:gd name="T70" fmla="*/ 151 w 173"/>
                <a:gd name="T71" fmla="*/ 224 h 248"/>
                <a:gd name="T72" fmla="*/ 173 w 173"/>
                <a:gd name="T73" fmla="*/ 154 h 248"/>
                <a:gd name="T74" fmla="*/ 173 w 173"/>
                <a:gd name="T75" fmla="*/ 3 h 248"/>
                <a:gd name="T76" fmla="*/ 128 w 173"/>
                <a:gd name="T77" fmla="*/ 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3" h="248">
                  <a:moveTo>
                    <a:pt x="116" y="114"/>
                  </a:moveTo>
                  <a:cubicBezTo>
                    <a:pt x="110" y="122"/>
                    <a:pt x="101" y="125"/>
                    <a:pt x="89" y="125"/>
                  </a:cubicBezTo>
                  <a:cubicBezTo>
                    <a:pt x="78" y="125"/>
                    <a:pt x="69" y="122"/>
                    <a:pt x="62" y="114"/>
                  </a:cubicBezTo>
                  <a:cubicBezTo>
                    <a:pt x="56" y="106"/>
                    <a:pt x="53" y="96"/>
                    <a:pt x="53" y="84"/>
                  </a:cubicBezTo>
                  <a:cubicBezTo>
                    <a:pt x="53" y="72"/>
                    <a:pt x="56" y="62"/>
                    <a:pt x="62" y="54"/>
                  </a:cubicBezTo>
                  <a:cubicBezTo>
                    <a:pt x="69" y="47"/>
                    <a:pt x="78" y="43"/>
                    <a:pt x="89" y="43"/>
                  </a:cubicBezTo>
                  <a:cubicBezTo>
                    <a:pt x="101" y="43"/>
                    <a:pt x="110" y="47"/>
                    <a:pt x="116" y="54"/>
                  </a:cubicBezTo>
                  <a:cubicBezTo>
                    <a:pt x="122" y="62"/>
                    <a:pt x="126" y="72"/>
                    <a:pt x="126" y="84"/>
                  </a:cubicBezTo>
                  <a:cubicBezTo>
                    <a:pt x="126" y="96"/>
                    <a:pt x="122" y="106"/>
                    <a:pt x="116" y="114"/>
                  </a:cubicBezTo>
                  <a:close/>
                  <a:moveTo>
                    <a:pt x="128" y="3"/>
                  </a:moveTo>
                  <a:cubicBezTo>
                    <a:pt x="128" y="24"/>
                    <a:pt x="128" y="24"/>
                    <a:pt x="128" y="24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7" y="23"/>
                    <a:pt x="126" y="21"/>
                    <a:pt x="122" y="18"/>
                  </a:cubicBezTo>
                  <a:cubicBezTo>
                    <a:pt x="117" y="14"/>
                    <a:pt x="114" y="12"/>
                    <a:pt x="109" y="10"/>
                  </a:cubicBezTo>
                  <a:cubicBezTo>
                    <a:pt x="105" y="7"/>
                    <a:pt x="99" y="5"/>
                    <a:pt x="93" y="3"/>
                  </a:cubicBezTo>
                  <a:cubicBezTo>
                    <a:pt x="87" y="2"/>
                    <a:pt x="80" y="0"/>
                    <a:pt x="72" y="0"/>
                  </a:cubicBezTo>
                  <a:cubicBezTo>
                    <a:pt x="61" y="0"/>
                    <a:pt x="50" y="4"/>
                    <a:pt x="41" y="8"/>
                  </a:cubicBezTo>
                  <a:cubicBezTo>
                    <a:pt x="32" y="13"/>
                    <a:pt x="25" y="18"/>
                    <a:pt x="19" y="26"/>
                  </a:cubicBezTo>
                  <a:cubicBezTo>
                    <a:pt x="13" y="34"/>
                    <a:pt x="10" y="42"/>
                    <a:pt x="7" y="53"/>
                  </a:cubicBezTo>
                  <a:cubicBezTo>
                    <a:pt x="4" y="63"/>
                    <a:pt x="3" y="75"/>
                    <a:pt x="3" y="86"/>
                  </a:cubicBezTo>
                  <a:cubicBezTo>
                    <a:pt x="3" y="98"/>
                    <a:pt x="5" y="110"/>
                    <a:pt x="8" y="120"/>
                  </a:cubicBezTo>
                  <a:cubicBezTo>
                    <a:pt x="11" y="131"/>
                    <a:pt x="16" y="140"/>
                    <a:pt x="22" y="148"/>
                  </a:cubicBezTo>
                  <a:cubicBezTo>
                    <a:pt x="29" y="155"/>
                    <a:pt x="36" y="159"/>
                    <a:pt x="46" y="164"/>
                  </a:cubicBezTo>
                  <a:cubicBezTo>
                    <a:pt x="56" y="168"/>
                    <a:pt x="66" y="169"/>
                    <a:pt x="78" y="169"/>
                  </a:cubicBezTo>
                  <a:cubicBezTo>
                    <a:pt x="86" y="169"/>
                    <a:pt x="93" y="167"/>
                    <a:pt x="102" y="164"/>
                  </a:cubicBezTo>
                  <a:cubicBezTo>
                    <a:pt x="112" y="160"/>
                    <a:pt x="120" y="152"/>
                    <a:pt x="1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3" y="164"/>
                    <a:pt x="123" y="164"/>
                    <a:pt x="123" y="164"/>
                  </a:cubicBezTo>
                  <a:cubicBezTo>
                    <a:pt x="123" y="176"/>
                    <a:pt x="121" y="185"/>
                    <a:pt x="113" y="193"/>
                  </a:cubicBezTo>
                  <a:cubicBezTo>
                    <a:pt x="106" y="200"/>
                    <a:pt x="96" y="204"/>
                    <a:pt x="80" y="204"/>
                  </a:cubicBezTo>
                  <a:cubicBezTo>
                    <a:pt x="70" y="204"/>
                    <a:pt x="63" y="204"/>
                    <a:pt x="53" y="202"/>
                  </a:cubicBezTo>
                  <a:cubicBezTo>
                    <a:pt x="44" y="199"/>
                    <a:pt x="32" y="195"/>
                    <a:pt x="24" y="189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3" y="234"/>
                    <a:pt x="24" y="240"/>
                    <a:pt x="38" y="243"/>
                  </a:cubicBezTo>
                  <a:cubicBezTo>
                    <a:pt x="52" y="247"/>
                    <a:pt x="67" y="248"/>
                    <a:pt x="81" y="248"/>
                  </a:cubicBezTo>
                  <a:cubicBezTo>
                    <a:pt x="113" y="248"/>
                    <a:pt x="135" y="240"/>
                    <a:pt x="151" y="224"/>
                  </a:cubicBezTo>
                  <a:cubicBezTo>
                    <a:pt x="166" y="208"/>
                    <a:pt x="173" y="185"/>
                    <a:pt x="173" y="154"/>
                  </a:cubicBezTo>
                  <a:cubicBezTo>
                    <a:pt x="173" y="3"/>
                    <a:pt x="173" y="3"/>
                    <a:pt x="173" y="3"/>
                  </a:cubicBezTo>
                  <a:lnTo>
                    <a:pt x="128" y="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228461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26">
          <p15:clr>
            <a:srgbClr val="FBAE40"/>
          </p15:clr>
        </p15:guide>
        <p15:guide id="2" pos="1519">
          <p15:clr>
            <a:srgbClr val="FBAE40"/>
          </p15:clr>
        </p15:guide>
        <p15:guide id="3" pos="612">
          <p15:clr>
            <a:srgbClr val="FBAE40"/>
          </p15:clr>
        </p15:guide>
        <p15:guide id="4" pos="3334">
          <p15:clr>
            <a:srgbClr val="FBAE40"/>
          </p15:clr>
        </p15:guide>
        <p15:guide id="5" pos="4241">
          <p15:clr>
            <a:srgbClr val="FBAE40"/>
          </p15:clr>
        </p15:guide>
        <p15:guide id="6" pos="5148">
          <p15:clr>
            <a:srgbClr val="FBAE40"/>
          </p15:clr>
        </p15:guide>
        <p15:guide id="7" orient="horz" pos="667">
          <p15:clr>
            <a:srgbClr val="FBAE40"/>
          </p15:clr>
        </p15:guide>
        <p15:guide id="8" orient="horz" pos="1756">
          <p15:clr>
            <a:srgbClr val="FBAE40"/>
          </p15:clr>
        </p15:guide>
        <p15:guide id="9" orient="horz" pos="2119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AFA0-9611-46DB-B77B-E3F8A0E49E37}" type="datetime1">
              <a:rPr lang="de-DE" smtClean="0"/>
              <a:t>23.11.17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80" y="332671"/>
            <a:ext cx="6767713" cy="4032429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2064755" y="626104"/>
            <a:ext cx="5011200" cy="32328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500" b="0" i="0">
                <a:solidFill>
                  <a:srgbClr val="6973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251225" y="4826483"/>
            <a:ext cx="532800" cy="166204"/>
            <a:chOff x="1763713" y="1525435"/>
            <a:chExt cx="5541963" cy="1728787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763713" y="1525435"/>
              <a:ext cx="5541963" cy="172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5"/>
            <p:cNvSpPr>
              <a:spLocks/>
            </p:cNvSpPr>
            <p:nvPr userDrawn="1"/>
          </p:nvSpPr>
          <p:spPr bwMode="auto">
            <a:xfrm>
              <a:off x="3598863" y="1909610"/>
              <a:ext cx="1006475" cy="889000"/>
            </a:xfrm>
            <a:custGeom>
              <a:avLst/>
              <a:gdLst>
                <a:gd name="T0" fmla="*/ 0 w 634"/>
                <a:gd name="T1" fmla="*/ 0 h 560"/>
                <a:gd name="T2" fmla="*/ 186 w 634"/>
                <a:gd name="T3" fmla="*/ 0 h 560"/>
                <a:gd name="T4" fmla="*/ 327 w 634"/>
                <a:gd name="T5" fmla="*/ 380 h 560"/>
                <a:gd name="T6" fmla="*/ 327 w 634"/>
                <a:gd name="T7" fmla="*/ 380 h 560"/>
                <a:gd name="T8" fmla="*/ 458 w 634"/>
                <a:gd name="T9" fmla="*/ 0 h 560"/>
                <a:gd name="T10" fmla="*/ 634 w 634"/>
                <a:gd name="T11" fmla="*/ 0 h 560"/>
                <a:gd name="T12" fmla="*/ 414 w 634"/>
                <a:gd name="T13" fmla="*/ 560 h 560"/>
                <a:gd name="T14" fmla="*/ 231 w 634"/>
                <a:gd name="T15" fmla="*/ 560 h 560"/>
                <a:gd name="T16" fmla="*/ 0 w 634"/>
                <a:gd name="T1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4" h="560">
                  <a:moveTo>
                    <a:pt x="0" y="0"/>
                  </a:moveTo>
                  <a:lnTo>
                    <a:pt x="186" y="0"/>
                  </a:lnTo>
                  <a:lnTo>
                    <a:pt x="327" y="380"/>
                  </a:lnTo>
                  <a:lnTo>
                    <a:pt x="327" y="380"/>
                  </a:lnTo>
                  <a:lnTo>
                    <a:pt x="458" y="0"/>
                  </a:lnTo>
                  <a:lnTo>
                    <a:pt x="634" y="0"/>
                  </a:lnTo>
                  <a:lnTo>
                    <a:pt x="414" y="560"/>
                  </a:lnTo>
                  <a:lnTo>
                    <a:pt x="231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1763713" y="1646085"/>
              <a:ext cx="760413" cy="1174750"/>
            </a:xfrm>
            <a:custGeom>
              <a:avLst/>
              <a:gdLst>
                <a:gd name="T0" fmla="*/ 139 w 139"/>
                <a:gd name="T1" fmla="*/ 88 h 214"/>
                <a:gd name="T2" fmla="*/ 89 w 139"/>
                <a:gd name="T3" fmla="*/ 88 h 214"/>
                <a:gd name="T4" fmla="*/ 89 w 139"/>
                <a:gd name="T5" fmla="*/ 142 h 214"/>
                <a:gd name="T6" fmla="*/ 90 w 139"/>
                <a:gd name="T7" fmla="*/ 154 h 214"/>
                <a:gd name="T8" fmla="*/ 94 w 139"/>
                <a:gd name="T9" fmla="*/ 164 h 214"/>
                <a:gd name="T10" fmla="*/ 102 w 139"/>
                <a:gd name="T11" fmla="*/ 170 h 214"/>
                <a:gd name="T12" fmla="*/ 116 w 139"/>
                <a:gd name="T13" fmla="*/ 172 h 214"/>
                <a:gd name="T14" fmla="*/ 128 w 139"/>
                <a:gd name="T15" fmla="*/ 171 h 214"/>
                <a:gd name="T16" fmla="*/ 139 w 139"/>
                <a:gd name="T17" fmla="*/ 167 h 214"/>
                <a:gd name="T18" fmla="*/ 139 w 139"/>
                <a:gd name="T19" fmla="*/ 209 h 214"/>
                <a:gd name="T20" fmla="*/ 119 w 139"/>
                <a:gd name="T21" fmla="*/ 213 h 214"/>
                <a:gd name="T22" fmla="*/ 100 w 139"/>
                <a:gd name="T23" fmla="*/ 214 h 214"/>
                <a:gd name="T24" fmla="*/ 74 w 139"/>
                <a:gd name="T25" fmla="*/ 211 h 214"/>
                <a:gd name="T26" fmla="*/ 54 w 139"/>
                <a:gd name="T27" fmla="*/ 203 h 214"/>
                <a:gd name="T28" fmla="*/ 40 w 139"/>
                <a:gd name="T29" fmla="*/ 188 h 214"/>
                <a:gd name="T30" fmla="*/ 35 w 139"/>
                <a:gd name="T31" fmla="*/ 165 h 214"/>
                <a:gd name="T32" fmla="*/ 35 w 139"/>
                <a:gd name="T33" fmla="*/ 88 h 214"/>
                <a:gd name="T34" fmla="*/ 0 w 139"/>
                <a:gd name="T35" fmla="*/ 88 h 214"/>
                <a:gd name="T36" fmla="*/ 0 w 139"/>
                <a:gd name="T37" fmla="*/ 48 h 214"/>
                <a:gd name="T38" fmla="*/ 35 w 139"/>
                <a:gd name="T39" fmla="*/ 48 h 214"/>
                <a:gd name="T40" fmla="*/ 35 w 139"/>
                <a:gd name="T41" fmla="*/ 0 h 214"/>
                <a:gd name="T42" fmla="*/ 89 w 139"/>
                <a:gd name="T43" fmla="*/ 0 h 214"/>
                <a:gd name="T44" fmla="*/ 89 w 139"/>
                <a:gd name="T45" fmla="*/ 48 h 214"/>
                <a:gd name="T46" fmla="*/ 139 w 139"/>
                <a:gd name="T47" fmla="*/ 48 h 214"/>
                <a:gd name="T48" fmla="*/ 139 w 139"/>
                <a:gd name="T49" fmla="*/ 8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214">
                  <a:moveTo>
                    <a:pt x="139" y="88"/>
                  </a:moveTo>
                  <a:cubicBezTo>
                    <a:pt x="89" y="88"/>
                    <a:pt x="89" y="88"/>
                    <a:pt x="89" y="88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7"/>
                    <a:pt x="90" y="151"/>
                    <a:pt x="90" y="154"/>
                  </a:cubicBezTo>
                  <a:cubicBezTo>
                    <a:pt x="91" y="158"/>
                    <a:pt x="92" y="161"/>
                    <a:pt x="94" y="164"/>
                  </a:cubicBezTo>
                  <a:cubicBezTo>
                    <a:pt x="96" y="166"/>
                    <a:pt x="98" y="169"/>
                    <a:pt x="102" y="170"/>
                  </a:cubicBezTo>
                  <a:cubicBezTo>
                    <a:pt x="105" y="171"/>
                    <a:pt x="110" y="172"/>
                    <a:pt x="116" y="172"/>
                  </a:cubicBezTo>
                  <a:cubicBezTo>
                    <a:pt x="119" y="172"/>
                    <a:pt x="123" y="172"/>
                    <a:pt x="128" y="171"/>
                  </a:cubicBezTo>
                  <a:cubicBezTo>
                    <a:pt x="132" y="171"/>
                    <a:pt x="136" y="169"/>
                    <a:pt x="139" y="167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32" y="211"/>
                    <a:pt x="126" y="212"/>
                    <a:pt x="119" y="213"/>
                  </a:cubicBezTo>
                  <a:cubicBezTo>
                    <a:pt x="113" y="214"/>
                    <a:pt x="106" y="214"/>
                    <a:pt x="100" y="214"/>
                  </a:cubicBezTo>
                  <a:cubicBezTo>
                    <a:pt x="91" y="214"/>
                    <a:pt x="82" y="213"/>
                    <a:pt x="74" y="211"/>
                  </a:cubicBezTo>
                  <a:cubicBezTo>
                    <a:pt x="66" y="210"/>
                    <a:pt x="60" y="207"/>
                    <a:pt x="54" y="203"/>
                  </a:cubicBezTo>
                  <a:cubicBezTo>
                    <a:pt x="48" y="199"/>
                    <a:pt x="43" y="194"/>
                    <a:pt x="40" y="188"/>
                  </a:cubicBezTo>
                  <a:cubicBezTo>
                    <a:pt x="36" y="182"/>
                    <a:pt x="35" y="174"/>
                    <a:pt x="35" y="165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595563" y="1887385"/>
              <a:ext cx="630238" cy="911225"/>
            </a:xfrm>
            <a:custGeom>
              <a:avLst/>
              <a:gdLst>
                <a:gd name="T0" fmla="*/ 0 w 115"/>
                <a:gd name="T1" fmla="*/ 4 h 166"/>
                <a:gd name="T2" fmla="*/ 51 w 115"/>
                <a:gd name="T3" fmla="*/ 4 h 166"/>
                <a:gd name="T4" fmla="*/ 51 w 115"/>
                <a:gd name="T5" fmla="*/ 30 h 166"/>
                <a:gd name="T6" fmla="*/ 51 w 115"/>
                <a:gd name="T7" fmla="*/ 30 h 166"/>
                <a:gd name="T8" fmla="*/ 70 w 115"/>
                <a:gd name="T9" fmla="*/ 8 h 166"/>
                <a:gd name="T10" fmla="*/ 98 w 115"/>
                <a:gd name="T11" fmla="*/ 0 h 166"/>
                <a:gd name="T12" fmla="*/ 107 w 115"/>
                <a:gd name="T13" fmla="*/ 0 h 166"/>
                <a:gd name="T14" fmla="*/ 115 w 115"/>
                <a:gd name="T15" fmla="*/ 2 h 166"/>
                <a:gd name="T16" fmla="*/ 115 w 115"/>
                <a:gd name="T17" fmla="*/ 47 h 166"/>
                <a:gd name="T18" fmla="*/ 104 w 115"/>
                <a:gd name="T19" fmla="*/ 45 h 166"/>
                <a:gd name="T20" fmla="*/ 93 w 115"/>
                <a:gd name="T21" fmla="*/ 44 h 166"/>
                <a:gd name="T22" fmla="*/ 71 w 115"/>
                <a:gd name="T23" fmla="*/ 48 h 166"/>
                <a:gd name="T24" fmla="*/ 58 w 115"/>
                <a:gd name="T25" fmla="*/ 59 h 166"/>
                <a:gd name="T26" fmla="*/ 52 w 115"/>
                <a:gd name="T27" fmla="*/ 76 h 166"/>
                <a:gd name="T28" fmla="*/ 51 w 115"/>
                <a:gd name="T29" fmla="*/ 98 h 166"/>
                <a:gd name="T30" fmla="*/ 51 w 115"/>
                <a:gd name="T31" fmla="*/ 166 h 166"/>
                <a:gd name="T32" fmla="*/ 0 w 115"/>
                <a:gd name="T33" fmla="*/ 166 h 166"/>
                <a:gd name="T34" fmla="*/ 0 w 115"/>
                <a:gd name="T35" fmla="*/ 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66">
                  <a:moveTo>
                    <a:pt x="0" y="4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6" y="20"/>
                    <a:pt x="63" y="13"/>
                    <a:pt x="70" y="8"/>
                  </a:cubicBezTo>
                  <a:cubicBezTo>
                    <a:pt x="78" y="3"/>
                    <a:pt x="87" y="0"/>
                    <a:pt x="98" y="0"/>
                  </a:cubicBezTo>
                  <a:cubicBezTo>
                    <a:pt x="101" y="0"/>
                    <a:pt x="104" y="0"/>
                    <a:pt x="107" y="0"/>
                  </a:cubicBezTo>
                  <a:cubicBezTo>
                    <a:pt x="109" y="1"/>
                    <a:pt x="112" y="1"/>
                    <a:pt x="115" y="2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1" y="46"/>
                    <a:pt x="108" y="45"/>
                    <a:pt x="104" y="45"/>
                  </a:cubicBezTo>
                  <a:cubicBezTo>
                    <a:pt x="101" y="44"/>
                    <a:pt x="97" y="44"/>
                    <a:pt x="93" y="44"/>
                  </a:cubicBezTo>
                  <a:cubicBezTo>
                    <a:pt x="84" y="44"/>
                    <a:pt x="76" y="45"/>
                    <a:pt x="71" y="48"/>
                  </a:cubicBezTo>
                  <a:cubicBezTo>
                    <a:pt x="65" y="51"/>
                    <a:pt x="61" y="55"/>
                    <a:pt x="58" y="59"/>
                  </a:cubicBezTo>
                  <a:cubicBezTo>
                    <a:pt x="55" y="64"/>
                    <a:pt x="53" y="70"/>
                    <a:pt x="52" y="76"/>
                  </a:cubicBezTo>
                  <a:cubicBezTo>
                    <a:pt x="51" y="83"/>
                    <a:pt x="51" y="90"/>
                    <a:pt x="51" y="98"/>
                  </a:cubicBezTo>
                  <a:cubicBezTo>
                    <a:pt x="51" y="166"/>
                    <a:pt x="51" y="166"/>
                    <a:pt x="51" y="166"/>
                  </a:cubicBezTo>
                  <a:cubicBezTo>
                    <a:pt x="0" y="166"/>
                    <a:pt x="0" y="166"/>
                    <a:pt x="0" y="16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281363" y="1525435"/>
              <a:ext cx="288925" cy="1273175"/>
            </a:xfrm>
            <a:custGeom>
              <a:avLst/>
              <a:gdLst>
                <a:gd name="T0" fmla="*/ 0 w 53"/>
                <a:gd name="T1" fmla="*/ 27 h 232"/>
                <a:gd name="T2" fmla="*/ 7 w 53"/>
                <a:gd name="T3" fmla="*/ 8 h 232"/>
                <a:gd name="T4" fmla="*/ 26 w 53"/>
                <a:gd name="T5" fmla="*/ 0 h 232"/>
                <a:gd name="T6" fmla="*/ 45 w 53"/>
                <a:gd name="T7" fmla="*/ 8 h 232"/>
                <a:gd name="T8" fmla="*/ 53 w 53"/>
                <a:gd name="T9" fmla="*/ 27 h 232"/>
                <a:gd name="T10" fmla="*/ 45 w 53"/>
                <a:gd name="T11" fmla="*/ 46 h 232"/>
                <a:gd name="T12" fmla="*/ 26 w 53"/>
                <a:gd name="T13" fmla="*/ 53 h 232"/>
                <a:gd name="T14" fmla="*/ 7 w 53"/>
                <a:gd name="T15" fmla="*/ 46 h 232"/>
                <a:gd name="T16" fmla="*/ 0 w 53"/>
                <a:gd name="T17" fmla="*/ 27 h 232"/>
                <a:gd name="T18" fmla="*/ 2 w 53"/>
                <a:gd name="T19" fmla="*/ 70 h 232"/>
                <a:gd name="T20" fmla="*/ 51 w 53"/>
                <a:gd name="T21" fmla="*/ 70 h 232"/>
                <a:gd name="T22" fmla="*/ 51 w 53"/>
                <a:gd name="T23" fmla="*/ 232 h 232"/>
                <a:gd name="T24" fmla="*/ 2 w 53"/>
                <a:gd name="T25" fmla="*/ 232 h 232"/>
                <a:gd name="T26" fmla="*/ 2 w 53"/>
                <a:gd name="T27" fmla="*/ 7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232">
                  <a:moveTo>
                    <a:pt x="0" y="27"/>
                  </a:moveTo>
                  <a:cubicBezTo>
                    <a:pt x="0" y="20"/>
                    <a:pt x="2" y="13"/>
                    <a:pt x="7" y="8"/>
                  </a:cubicBezTo>
                  <a:cubicBezTo>
                    <a:pt x="13" y="3"/>
                    <a:pt x="19" y="0"/>
                    <a:pt x="26" y="0"/>
                  </a:cubicBezTo>
                  <a:cubicBezTo>
                    <a:pt x="34" y="0"/>
                    <a:pt x="40" y="3"/>
                    <a:pt x="45" y="8"/>
                  </a:cubicBezTo>
                  <a:cubicBezTo>
                    <a:pt x="50" y="13"/>
                    <a:pt x="53" y="20"/>
                    <a:pt x="53" y="27"/>
                  </a:cubicBezTo>
                  <a:cubicBezTo>
                    <a:pt x="53" y="34"/>
                    <a:pt x="50" y="41"/>
                    <a:pt x="45" y="46"/>
                  </a:cubicBezTo>
                  <a:cubicBezTo>
                    <a:pt x="40" y="51"/>
                    <a:pt x="34" y="53"/>
                    <a:pt x="26" y="53"/>
                  </a:cubicBezTo>
                  <a:cubicBezTo>
                    <a:pt x="19" y="53"/>
                    <a:pt x="13" y="51"/>
                    <a:pt x="7" y="46"/>
                  </a:cubicBezTo>
                  <a:cubicBezTo>
                    <a:pt x="2" y="41"/>
                    <a:pt x="0" y="34"/>
                    <a:pt x="0" y="27"/>
                  </a:cubicBezTo>
                  <a:close/>
                  <a:moveTo>
                    <a:pt x="2" y="70"/>
                  </a:moveTo>
                  <a:cubicBezTo>
                    <a:pt x="51" y="70"/>
                    <a:pt x="51" y="70"/>
                    <a:pt x="51" y="70"/>
                  </a:cubicBezTo>
                  <a:cubicBezTo>
                    <a:pt x="51" y="232"/>
                    <a:pt x="51" y="232"/>
                    <a:pt x="51" y="232"/>
                  </a:cubicBezTo>
                  <a:cubicBezTo>
                    <a:pt x="2" y="232"/>
                    <a:pt x="2" y="232"/>
                    <a:pt x="2" y="232"/>
                  </a:cubicBezTo>
                  <a:lnTo>
                    <a:pt x="2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4533901" y="1887385"/>
              <a:ext cx="849313" cy="933450"/>
            </a:xfrm>
            <a:custGeom>
              <a:avLst/>
              <a:gdLst>
                <a:gd name="T0" fmla="*/ 110 w 155"/>
                <a:gd name="T1" fmla="*/ 146 h 170"/>
                <a:gd name="T2" fmla="*/ 109 w 155"/>
                <a:gd name="T3" fmla="*/ 146 h 170"/>
                <a:gd name="T4" fmla="*/ 87 w 155"/>
                <a:gd name="T5" fmla="*/ 165 h 170"/>
                <a:gd name="T6" fmla="*/ 58 w 155"/>
                <a:gd name="T7" fmla="*/ 170 h 170"/>
                <a:gd name="T8" fmla="*/ 36 w 155"/>
                <a:gd name="T9" fmla="*/ 167 h 170"/>
                <a:gd name="T10" fmla="*/ 17 w 155"/>
                <a:gd name="T11" fmla="*/ 157 h 170"/>
                <a:gd name="T12" fmla="*/ 5 w 155"/>
                <a:gd name="T13" fmla="*/ 142 h 170"/>
                <a:gd name="T14" fmla="*/ 0 w 155"/>
                <a:gd name="T15" fmla="*/ 120 h 170"/>
                <a:gd name="T16" fmla="*/ 5 w 155"/>
                <a:gd name="T17" fmla="*/ 96 h 170"/>
                <a:gd name="T18" fmla="*/ 19 w 155"/>
                <a:gd name="T19" fmla="*/ 80 h 170"/>
                <a:gd name="T20" fmla="*/ 39 w 155"/>
                <a:gd name="T21" fmla="*/ 71 h 170"/>
                <a:gd name="T22" fmla="*/ 63 w 155"/>
                <a:gd name="T23" fmla="*/ 65 h 170"/>
                <a:gd name="T24" fmla="*/ 87 w 155"/>
                <a:gd name="T25" fmla="*/ 63 h 170"/>
                <a:gd name="T26" fmla="*/ 110 w 155"/>
                <a:gd name="T27" fmla="*/ 63 h 170"/>
                <a:gd name="T28" fmla="*/ 100 w 155"/>
                <a:gd name="T29" fmla="*/ 42 h 170"/>
                <a:gd name="T30" fmla="*/ 78 w 155"/>
                <a:gd name="T31" fmla="*/ 34 h 170"/>
                <a:gd name="T32" fmla="*/ 55 w 155"/>
                <a:gd name="T33" fmla="*/ 39 h 170"/>
                <a:gd name="T34" fmla="*/ 37 w 155"/>
                <a:gd name="T35" fmla="*/ 53 h 170"/>
                <a:gd name="T36" fmla="*/ 10 w 155"/>
                <a:gd name="T37" fmla="*/ 26 h 170"/>
                <a:gd name="T38" fmla="*/ 43 w 155"/>
                <a:gd name="T39" fmla="*/ 7 h 170"/>
                <a:gd name="T40" fmla="*/ 82 w 155"/>
                <a:gd name="T41" fmla="*/ 0 h 170"/>
                <a:gd name="T42" fmla="*/ 118 w 155"/>
                <a:gd name="T43" fmla="*/ 6 h 170"/>
                <a:gd name="T44" fmla="*/ 141 w 155"/>
                <a:gd name="T45" fmla="*/ 22 h 170"/>
                <a:gd name="T46" fmla="*/ 152 w 155"/>
                <a:gd name="T47" fmla="*/ 48 h 170"/>
                <a:gd name="T48" fmla="*/ 155 w 155"/>
                <a:gd name="T49" fmla="*/ 84 h 170"/>
                <a:gd name="T50" fmla="*/ 155 w 155"/>
                <a:gd name="T51" fmla="*/ 166 h 170"/>
                <a:gd name="T52" fmla="*/ 110 w 155"/>
                <a:gd name="T53" fmla="*/ 166 h 170"/>
                <a:gd name="T54" fmla="*/ 110 w 155"/>
                <a:gd name="T55" fmla="*/ 146 h 170"/>
                <a:gd name="T56" fmla="*/ 97 w 155"/>
                <a:gd name="T57" fmla="*/ 96 h 170"/>
                <a:gd name="T58" fmla="*/ 83 w 155"/>
                <a:gd name="T59" fmla="*/ 96 h 170"/>
                <a:gd name="T60" fmla="*/ 67 w 155"/>
                <a:gd name="T61" fmla="*/ 99 h 170"/>
                <a:gd name="T62" fmla="*/ 54 w 155"/>
                <a:gd name="T63" fmla="*/ 106 h 170"/>
                <a:gd name="T64" fmla="*/ 48 w 155"/>
                <a:gd name="T65" fmla="*/ 119 h 170"/>
                <a:gd name="T66" fmla="*/ 56 w 155"/>
                <a:gd name="T67" fmla="*/ 132 h 170"/>
                <a:gd name="T68" fmla="*/ 72 w 155"/>
                <a:gd name="T69" fmla="*/ 136 h 170"/>
                <a:gd name="T70" fmla="*/ 86 w 155"/>
                <a:gd name="T71" fmla="*/ 134 h 170"/>
                <a:gd name="T72" fmla="*/ 98 w 155"/>
                <a:gd name="T73" fmla="*/ 128 h 170"/>
                <a:gd name="T74" fmla="*/ 107 w 155"/>
                <a:gd name="T75" fmla="*/ 119 h 170"/>
                <a:gd name="T76" fmla="*/ 110 w 155"/>
                <a:gd name="T77" fmla="*/ 106 h 170"/>
                <a:gd name="T78" fmla="*/ 110 w 155"/>
                <a:gd name="T79" fmla="*/ 96 h 170"/>
                <a:gd name="T80" fmla="*/ 97 w 155"/>
                <a:gd name="T81" fmla="*/ 9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5" h="170">
                  <a:moveTo>
                    <a:pt x="110" y="146"/>
                  </a:moveTo>
                  <a:cubicBezTo>
                    <a:pt x="109" y="146"/>
                    <a:pt x="109" y="146"/>
                    <a:pt x="109" y="146"/>
                  </a:cubicBezTo>
                  <a:cubicBezTo>
                    <a:pt x="104" y="154"/>
                    <a:pt x="96" y="161"/>
                    <a:pt x="87" y="165"/>
                  </a:cubicBezTo>
                  <a:cubicBezTo>
                    <a:pt x="78" y="169"/>
                    <a:pt x="68" y="170"/>
                    <a:pt x="58" y="170"/>
                  </a:cubicBezTo>
                  <a:cubicBezTo>
                    <a:pt x="50" y="170"/>
                    <a:pt x="43" y="169"/>
                    <a:pt x="36" y="167"/>
                  </a:cubicBezTo>
                  <a:cubicBezTo>
                    <a:pt x="29" y="165"/>
                    <a:pt x="23" y="162"/>
                    <a:pt x="17" y="157"/>
                  </a:cubicBezTo>
                  <a:cubicBezTo>
                    <a:pt x="12" y="153"/>
                    <a:pt x="8" y="148"/>
                    <a:pt x="5" y="142"/>
                  </a:cubicBezTo>
                  <a:cubicBezTo>
                    <a:pt x="2" y="136"/>
                    <a:pt x="0" y="128"/>
                    <a:pt x="0" y="120"/>
                  </a:cubicBezTo>
                  <a:cubicBezTo>
                    <a:pt x="0" y="111"/>
                    <a:pt x="2" y="103"/>
                    <a:pt x="5" y="96"/>
                  </a:cubicBezTo>
                  <a:cubicBezTo>
                    <a:pt x="9" y="90"/>
                    <a:pt x="13" y="85"/>
                    <a:pt x="19" y="80"/>
                  </a:cubicBezTo>
                  <a:cubicBezTo>
                    <a:pt x="25" y="76"/>
                    <a:pt x="32" y="73"/>
                    <a:pt x="39" y="71"/>
                  </a:cubicBezTo>
                  <a:cubicBezTo>
                    <a:pt x="47" y="68"/>
                    <a:pt x="55" y="67"/>
                    <a:pt x="63" y="65"/>
                  </a:cubicBezTo>
                  <a:cubicBezTo>
                    <a:pt x="71" y="64"/>
                    <a:pt x="79" y="64"/>
                    <a:pt x="87" y="63"/>
                  </a:cubicBezTo>
                  <a:cubicBezTo>
                    <a:pt x="95" y="63"/>
                    <a:pt x="103" y="63"/>
                    <a:pt x="110" y="63"/>
                  </a:cubicBezTo>
                  <a:cubicBezTo>
                    <a:pt x="110" y="54"/>
                    <a:pt x="107" y="47"/>
                    <a:pt x="100" y="42"/>
                  </a:cubicBezTo>
                  <a:cubicBezTo>
                    <a:pt x="94" y="37"/>
                    <a:pt x="86" y="34"/>
                    <a:pt x="78" y="34"/>
                  </a:cubicBezTo>
                  <a:cubicBezTo>
                    <a:pt x="70" y="34"/>
                    <a:pt x="62" y="36"/>
                    <a:pt x="55" y="39"/>
                  </a:cubicBezTo>
                  <a:cubicBezTo>
                    <a:pt x="48" y="43"/>
                    <a:pt x="42" y="47"/>
                    <a:pt x="37" y="5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20" y="17"/>
                    <a:pt x="31" y="11"/>
                    <a:pt x="43" y="7"/>
                  </a:cubicBezTo>
                  <a:cubicBezTo>
                    <a:pt x="56" y="2"/>
                    <a:pt x="68" y="0"/>
                    <a:pt x="82" y="0"/>
                  </a:cubicBezTo>
                  <a:cubicBezTo>
                    <a:pt x="96" y="0"/>
                    <a:pt x="108" y="2"/>
                    <a:pt x="118" y="6"/>
                  </a:cubicBezTo>
                  <a:cubicBezTo>
                    <a:pt x="127" y="9"/>
                    <a:pt x="135" y="15"/>
                    <a:pt x="141" y="22"/>
                  </a:cubicBezTo>
                  <a:cubicBezTo>
                    <a:pt x="146" y="29"/>
                    <a:pt x="150" y="38"/>
                    <a:pt x="152" y="48"/>
                  </a:cubicBezTo>
                  <a:cubicBezTo>
                    <a:pt x="154" y="58"/>
                    <a:pt x="155" y="70"/>
                    <a:pt x="155" y="84"/>
                  </a:cubicBezTo>
                  <a:cubicBezTo>
                    <a:pt x="155" y="166"/>
                    <a:pt x="155" y="166"/>
                    <a:pt x="155" y="166"/>
                  </a:cubicBezTo>
                  <a:cubicBezTo>
                    <a:pt x="110" y="166"/>
                    <a:pt x="110" y="166"/>
                    <a:pt x="110" y="166"/>
                  </a:cubicBezTo>
                  <a:lnTo>
                    <a:pt x="110" y="146"/>
                  </a:lnTo>
                  <a:close/>
                  <a:moveTo>
                    <a:pt x="97" y="96"/>
                  </a:moveTo>
                  <a:cubicBezTo>
                    <a:pt x="94" y="96"/>
                    <a:pt x="89" y="96"/>
                    <a:pt x="83" y="96"/>
                  </a:cubicBezTo>
                  <a:cubicBezTo>
                    <a:pt x="78" y="96"/>
                    <a:pt x="72" y="97"/>
                    <a:pt x="67" y="99"/>
                  </a:cubicBezTo>
                  <a:cubicBezTo>
                    <a:pt x="62" y="100"/>
                    <a:pt x="57" y="102"/>
                    <a:pt x="54" y="106"/>
                  </a:cubicBezTo>
                  <a:cubicBezTo>
                    <a:pt x="50" y="109"/>
                    <a:pt x="48" y="113"/>
                    <a:pt x="48" y="119"/>
                  </a:cubicBezTo>
                  <a:cubicBezTo>
                    <a:pt x="48" y="125"/>
                    <a:pt x="51" y="129"/>
                    <a:pt x="56" y="132"/>
                  </a:cubicBezTo>
                  <a:cubicBezTo>
                    <a:pt x="61" y="135"/>
                    <a:pt x="66" y="136"/>
                    <a:pt x="72" y="136"/>
                  </a:cubicBezTo>
                  <a:cubicBezTo>
                    <a:pt x="77" y="136"/>
                    <a:pt x="81" y="135"/>
                    <a:pt x="86" y="134"/>
                  </a:cubicBezTo>
                  <a:cubicBezTo>
                    <a:pt x="90" y="133"/>
                    <a:pt x="95" y="131"/>
                    <a:pt x="98" y="128"/>
                  </a:cubicBezTo>
                  <a:cubicBezTo>
                    <a:pt x="102" y="126"/>
                    <a:pt x="105" y="123"/>
                    <a:pt x="107" y="119"/>
                  </a:cubicBezTo>
                  <a:cubicBezTo>
                    <a:pt x="109" y="115"/>
                    <a:pt x="110" y="111"/>
                    <a:pt x="110" y="106"/>
                  </a:cubicBezTo>
                  <a:cubicBezTo>
                    <a:pt x="110" y="96"/>
                    <a:pt x="110" y="96"/>
                    <a:pt x="110" y="96"/>
                  </a:cubicBezTo>
                  <a:lnTo>
                    <a:pt x="97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0"/>
            <p:cNvSpPr>
              <a:spLocks noEditPoints="1"/>
            </p:cNvSpPr>
            <p:nvPr userDrawn="1"/>
          </p:nvSpPr>
          <p:spPr bwMode="auto">
            <a:xfrm>
              <a:off x="6413501" y="1887385"/>
              <a:ext cx="892175" cy="933450"/>
            </a:xfrm>
            <a:custGeom>
              <a:avLst/>
              <a:gdLst>
                <a:gd name="T0" fmla="*/ 0 w 163"/>
                <a:gd name="T1" fmla="*/ 85 h 170"/>
                <a:gd name="T2" fmla="*/ 7 w 163"/>
                <a:gd name="T3" fmla="*/ 50 h 170"/>
                <a:gd name="T4" fmla="*/ 24 w 163"/>
                <a:gd name="T5" fmla="*/ 23 h 170"/>
                <a:gd name="T6" fmla="*/ 50 w 163"/>
                <a:gd name="T7" fmla="*/ 6 h 170"/>
                <a:gd name="T8" fmla="*/ 82 w 163"/>
                <a:gd name="T9" fmla="*/ 0 h 170"/>
                <a:gd name="T10" fmla="*/ 114 w 163"/>
                <a:gd name="T11" fmla="*/ 6 h 170"/>
                <a:gd name="T12" fmla="*/ 139 w 163"/>
                <a:gd name="T13" fmla="*/ 23 h 170"/>
                <a:gd name="T14" fmla="*/ 157 w 163"/>
                <a:gd name="T15" fmla="*/ 50 h 170"/>
                <a:gd name="T16" fmla="*/ 163 w 163"/>
                <a:gd name="T17" fmla="*/ 85 h 170"/>
                <a:gd name="T18" fmla="*/ 157 w 163"/>
                <a:gd name="T19" fmla="*/ 120 h 170"/>
                <a:gd name="T20" fmla="*/ 139 w 163"/>
                <a:gd name="T21" fmla="*/ 147 h 170"/>
                <a:gd name="T22" fmla="*/ 114 w 163"/>
                <a:gd name="T23" fmla="*/ 164 h 170"/>
                <a:gd name="T24" fmla="*/ 82 w 163"/>
                <a:gd name="T25" fmla="*/ 170 h 170"/>
                <a:gd name="T26" fmla="*/ 50 w 163"/>
                <a:gd name="T27" fmla="*/ 164 h 170"/>
                <a:gd name="T28" fmla="*/ 24 w 163"/>
                <a:gd name="T29" fmla="*/ 147 h 170"/>
                <a:gd name="T30" fmla="*/ 7 w 163"/>
                <a:gd name="T31" fmla="*/ 120 h 170"/>
                <a:gd name="T32" fmla="*/ 0 w 163"/>
                <a:gd name="T33" fmla="*/ 85 h 170"/>
                <a:gd name="T34" fmla="*/ 46 w 163"/>
                <a:gd name="T35" fmla="*/ 85 h 170"/>
                <a:gd name="T36" fmla="*/ 55 w 163"/>
                <a:gd name="T37" fmla="*/ 115 h 170"/>
                <a:gd name="T38" fmla="*/ 82 w 163"/>
                <a:gd name="T39" fmla="*/ 126 h 170"/>
                <a:gd name="T40" fmla="*/ 108 w 163"/>
                <a:gd name="T41" fmla="*/ 115 h 170"/>
                <a:gd name="T42" fmla="*/ 118 w 163"/>
                <a:gd name="T43" fmla="*/ 85 h 170"/>
                <a:gd name="T44" fmla="*/ 108 w 163"/>
                <a:gd name="T45" fmla="*/ 55 h 170"/>
                <a:gd name="T46" fmla="*/ 82 w 163"/>
                <a:gd name="T47" fmla="*/ 44 h 170"/>
                <a:gd name="T48" fmla="*/ 55 w 163"/>
                <a:gd name="T49" fmla="*/ 55 h 170"/>
                <a:gd name="T50" fmla="*/ 46 w 163"/>
                <a:gd name="T5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170">
                  <a:moveTo>
                    <a:pt x="0" y="85"/>
                  </a:moveTo>
                  <a:cubicBezTo>
                    <a:pt x="0" y="72"/>
                    <a:pt x="2" y="61"/>
                    <a:pt x="7" y="50"/>
                  </a:cubicBezTo>
                  <a:cubicBezTo>
                    <a:pt x="11" y="40"/>
                    <a:pt x="17" y="31"/>
                    <a:pt x="24" y="23"/>
                  </a:cubicBezTo>
                  <a:cubicBezTo>
                    <a:pt x="31" y="16"/>
                    <a:pt x="40" y="10"/>
                    <a:pt x="50" y="6"/>
                  </a:cubicBezTo>
                  <a:cubicBezTo>
                    <a:pt x="60" y="2"/>
                    <a:pt x="71" y="0"/>
                    <a:pt x="82" y="0"/>
                  </a:cubicBezTo>
                  <a:cubicBezTo>
                    <a:pt x="93" y="0"/>
                    <a:pt x="104" y="2"/>
                    <a:pt x="114" y="6"/>
                  </a:cubicBezTo>
                  <a:cubicBezTo>
                    <a:pt x="124" y="10"/>
                    <a:pt x="132" y="16"/>
                    <a:pt x="139" y="23"/>
                  </a:cubicBezTo>
                  <a:cubicBezTo>
                    <a:pt x="147" y="31"/>
                    <a:pt x="153" y="40"/>
                    <a:pt x="157" y="50"/>
                  </a:cubicBezTo>
                  <a:cubicBezTo>
                    <a:pt x="161" y="61"/>
                    <a:pt x="163" y="72"/>
                    <a:pt x="163" y="85"/>
                  </a:cubicBezTo>
                  <a:cubicBezTo>
                    <a:pt x="163" y="98"/>
                    <a:pt x="161" y="110"/>
                    <a:pt x="157" y="120"/>
                  </a:cubicBezTo>
                  <a:cubicBezTo>
                    <a:pt x="153" y="131"/>
                    <a:pt x="147" y="140"/>
                    <a:pt x="139" y="147"/>
                  </a:cubicBezTo>
                  <a:cubicBezTo>
                    <a:pt x="132" y="154"/>
                    <a:pt x="124" y="160"/>
                    <a:pt x="114" y="164"/>
                  </a:cubicBezTo>
                  <a:cubicBezTo>
                    <a:pt x="104" y="168"/>
                    <a:pt x="93" y="170"/>
                    <a:pt x="82" y="170"/>
                  </a:cubicBezTo>
                  <a:cubicBezTo>
                    <a:pt x="71" y="170"/>
                    <a:pt x="60" y="168"/>
                    <a:pt x="50" y="164"/>
                  </a:cubicBezTo>
                  <a:cubicBezTo>
                    <a:pt x="40" y="160"/>
                    <a:pt x="31" y="154"/>
                    <a:pt x="24" y="147"/>
                  </a:cubicBezTo>
                  <a:cubicBezTo>
                    <a:pt x="17" y="140"/>
                    <a:pt x="11" y="131"/>
                    <a:pt x="7" y="120"/>
                  </a:cubicBezTo>
                  <a:cubicBezTo>
                    <a:pt x="2" y="110"/>
                    <a:pt x="0" y="98"/>
                    <a:pt x="0" y="85"/>
                  </a:cubicBezTo>
                  <a:close/>
                  <a:moveTo>
                    <a:pt x="46" y="85"/>
                  </a:moveTo>
                  <a:cubicBezTo>
                    <a:pt x="46" y="97"/>
                    <a:pt x="49" y="107"/>
                    <a:pt x="55" y="115"/>
                  </a:cubicBezTo>
                  <a:cubicBezTo>
                    <a:pt x="61" y="122"/>
                    <a:pt x="70" y="126"/>
                    <a:pt x="82" y="126"/>
                  </a:cubicBezTo>
                  <a:cubicBezTo>
                    <a:pt x="93" y="126"/>
                    <a:pt x="102" y="122"/>
                    <a:pt x="108" y="115"/>
                  </a:cubicBezTo>
                  <a:cubicBezTo>
                    <a:pt x="115" y="107"/>
                    <a:pt x="118" y="97"/>
                    <a:pt x="118" y="85"/>
                  </a:cubicBezTo>
                  <a:cubicBezTo>
                    <a:pt x="118" y="73"/>
                    <a:pt x="115" y="63"/>
                    <a:pt x="108" y="55"/>
                  </a:cubicBezTo>
                  <a:cubicBezTo>
                    <a:pt x="102" y="48"/>
                    <a:pt x="93" y="44"/>
                    <a:pt x="82" y="44"/>
                  </a:cubicBezTo>
                  <a:cubicBezTo>
                    <a:pt x="70" y="44"/>
                    <a:pt x="61" y="48"/>
                    <a:pt x="55" y="55"/>
                  </a:cubicBezTo>
                  <a:cubicBezTo>
                    <a:pt x="49" y="63"/>
                    <a:pt x="46" y="73"/>
                    <a:pt x="46" y="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5421313" y="1893735"/>
              <a:ext cx="947738" cy="1360487"/>
            </a:xfrm>
            <a:custGeom>
              <a:avLst/>
              <a:gdLst>
                <a:gd name="T0" fmla="*/ 116 w 173"/>
                <a:gd name="T1" fmla="*/ 114 h 248"/>
                <a:gd name="T2" fmla="*/ 89 w 173"/>
                <a:gd name="T3" fmla="*/ 125 h 248"/>
                <a:gd name="T4" fmla="*/ 62 w 173"/>
                <a:gd name="T5" fmla="*/ 114 h 248"/>
                <a:gd name="T6" fmla="*/ 53 w 173"/>
                <a:gd name="T7" fmla="*/ 84 h 248"/>
                <a:gd name="T8" fmla="*/ 62 w 173"/>
                <a:gd name="T9" fmla="*/ 54 h 248"/>
                <a:gd name="T10" fmla="*/ 89 w 173"/>
                <a:gd name="T11" fmla="*/ 43 h 248"/>
                <a:gd name="T12" fmla="*/ 116 w 173"/>
                <a:gd name="T13" fmla="*/ 54 h 248"/>
                <a:gd name="T14" fmla="*/ 126 w 173"/>
                <a:gd name="T15" fmla="*/ 84 h 248"/>
                <a:gd name="T16" fmla="*/ 116 w 173"/>
                <a:gd name="T17" fmla="*/ 114 h 248"/>
                <a:gd name="T18" fmla="*/ 128 w 173"/>
                <a:gd name="T19" fmla="*/ 3 h 248"/>
                <a:gd name="T20" fmla="*/ 128 w 173"/>
                <a:gd name="T21" fmla="*/ 24 h 248"/>
                <a:gd name="T22" fmla="*/ 128 w 173"/>
                <a:gd name="T23" fmla="*/ 24 h 248"/>
                <a:gd name="T24" fmla="*/ 122 w 173"/>
                <a:gd name="T25" fmla="*/ 18 h 248"/>
                <a:gd name="T26" fmla="*/ 109 w 173"/>
                <a:gd name="T27" fmla="*/ 10 h 248"/>
                <a:gd name="T28" fmla="*/ 93 w 173"/>
                <a:gd name="T29" fmla="*/ 3 h 248"/>
                <a:gd name="T30" fmla="*/ 72 w 173"/>
                <a:gd name="T31" fmla="*/ 0 h 248"/>
                <a:gd name="T32" fmla="*/ 41 w 173"/>
                <a:gd name="T33" fmla="*/ 8 h 248"/>
                <a:gd name="T34" fmla="*/ 19 w 173"/>
                <a:gd name="T35" fmla="*/ 26 h 248"/>
                <a:gd name="T36" fmla="*/ 7 w 173"/>
                <a:gd name="T37" fmla="*/ 53 h 248"/>
                <a:gd name="T38" fmla="*/ 3 w 173"/>
                <a:gd name="T39" fmla="*/ 86 h 248"/>
                <a:gd name="T40" fmla="*/ 8 w 173"/>
                <a:gd name="T41" fmla="*/ 120 h 248"/>
                <a:gd name="T42" fmla="*/ 22 w 173"/>
                <a:gd name="T43" fmla="*/ 148 h 248"/>
                <a:gd name="T44" fmla="*/ 46 w 173"/>
                <a:gd name="T45" fmla="*/ 164 h 248"/>
                <a:gd name="T46" fmla="*/ 78 w 173"/>
                <a:gd name="T47" fmla="*/ 169 h 248"/>
                <a:gd name="T48" fmla="*/ 102 w 173"/>
                <a:gd name="T49" fmla="*/ 164 h 248"/>
                <a:gd name="T50" fmla="*/ 122 w 173"/>
                <a:gd name="T51" fmla="*/ 148 h 248"/>
                <a:gd name="T52" fmla="*/ 123 w 173"/>
                <a:gd name="T53" fmla="*/ 148 h 248"/>
                <a:gd name="T54" fmla="*/ 123 w 173"/>
                <a:gd name="T55" fmla="*/ 164 h 248"/>
                <a:gd name="T56" fmla="*/ 113 w 173"/>
                <a:gd name="T57" fmla="*/ 193 h 248"/>
                <a:gd name="T58" fmla="*/ 80 w 173"/>
                <a:gd name="T59" fmla="*/ 204 h 248"/>
                <a:gd name="T60" fmla="*/ 53 w 173"/>
                <a:gd name="T61" fmla="*/ 202 h 248"/>
                <a:gd name="T62" fmla="*/ 24 w 173"/>
                <a:gd name="T63" fmla="*/ 189 h 248"/>
                <a:gd name="T64" fmla="*/ 0 w 173"/>
                <a:gd name="T65" fmla="*/ 224 h 248"/>
                <a:gd name="T66" fmla="*/ 38 w 173"/>
                <a:gd name="T67" fmla="*/ 243 h 248"/>
                <a:gd name="T68" fmla="*/ 81 w 173"/>
                <a:gd name="T69" fmla="*/ 248 h 248"/>
                <a:gd name="T70" fmla="*/ 151 w 173"/>
                <a:gd name="T71" fmla="*/ 224 h 248"/>
                <a:gd name="T72" fmla="*/ 173 w 173"/>
                <a:gd name="T73" fmla="*/ 154 h 248"/>
                <a:gd name="T74" fmla="*/ 173 w 173"/>
                <a:gd name="T75" fmla="*/ 3 h 248"/>
                <a:gd name="T76" fmla="*/ 128 w 173"/>
                <a:gd name="T77" fmla="*/ 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3" h="248">
                  <a:moveTo>
                    <a:pt x="116" y="114"/>
                  </a:moveTo>
                  <a:cubicBezTo>
                    <a:pt x="110" y="122"/>
                    <a:pt x="101" y="125"/>
                    <a:pt x="89" y="125"/>
                  </a:cubicBezTo>
                  <a:cubicBezTo>
                    <a:pt x="78" y="125"/>
                    <a:pt x="69" y="122"/>
                    <a:pt x="62" y="114"/>
                  </a:cubicBezTo>
                  <a:cubicBezTo>
                    <a:pt x="56" y="106"/>
                    <a:pt x="53" y="96"/>
                    <a:pt x="53" y="84"/>
                  </a:cubicBezTo>
                  <a:cubicBezTo>
                    <a:pt x="53" y="72"/>
                    <a:pt x="56" y="62"/>
                    <a:pt x="62" y="54"/>
                  </a:cubicBezTo>
                  <a:cubicBezTo>
                    <a:pt x="69" y="47"/>
                    <a:pt x="78" y="43"/>
                    <a:pt x="89" y="43"/>
                  </a:cubicBezTo>
                  <a:cubicBezTo>
                    <a:pt x="101" y="43"/>
                    <a:pt x="110" y="47"/>
                    <a:pt x="116" y="54"/>
                  </a:cubicBezTo>
                  <a:cubicBezTo>
                    <a:pt x="122" y="62"/>
                    <a:pt x="126" y="72"/>
                    <a:pt x="126" y="84"/>
                  </a:cubicBezTo>
                  <a:cubicBezTo>
                    <a:pt x="126" y="96"/>
                    <a:pt x="122" y="106"/>
                    <a:pt x="116" y="114"/>
                  </a:cubicBezTo>
                  <a:close/>
                  <a:moveTo>
                    <a:pt x="128" y="3"/>
                  </a:moveTo>
                  <a:cubicBezTo>
                    <a:pt x="128" y="24"/>
                    <a:pt x="128" y="24"/>
                    <a:pt x="128" y="24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7" y="23"/>
                    <a:pt x="126" y="21"/>
                    <a:pt x="122" y="18"/>
                  </a:cubicBezTo>
                  <a:cubicBezTo>
                    <a:pt x="117" y="14"/>
                    <a:pt x="114" y="12"/>
                    <a:pt x="109" y="10"/>
                  </a:cubicBezTo>
                  <a:cubicBezTo>
                    <a:pt x="105" y="7"/>
                    <a:pt x="99" y="5"/>
                    <a:pt x="93" y="3"/>
                  </a:cubicBezTo>
                  <a:cubicBezTo>
                    <a:pt x="87" y="2"/>
                    <a:pt x="80" y="0"/>
                    <a:pt x="72" y="0"/>
                  </a:cubicBezTo>
                  <a:cubicBezTo>
                    <a:pt x="61" y="0"/>
                    <a:pt x="50" y="4"/>
                    <a:pt x="41" y="8"/>
                  </a:cubicBezTo>
                  <a:cubicBezTo>
                    <a:pt x="32" y="13"/>
                    <a:pt x="25" y="18"/>
                    <a:pt x="19" y="26"/>
                  </a:cubicBezTo>
                  <a:cubicBezTo>
                    <a:pt x="13" y="34"/>
                    <a:pt x="10" y="42"/>
                    <a:pt x="7" y="53"/>
                  </a:cubicBezTo>
                  <a:cubicBezTo>
                    <a:pt x="4" y="63"/>
                    <a:pt x="3" y="75"/>
                    <a:pt x="3" y="86"/>
                  </a:cubicBezTo>
                  <a:cubicBezTo>
                    <a:pt x="3" y="98"/>
                    <a:pt x="5" y="110"/>
                    <a:pt x="8" y="120"/>
                  </a:cubicBezTo>
                  <a:cubicBezTo>
                    <a:pt x="11" y="131"/>
                    <a:pt x="16" y="140"/>
                    <a:pt x="22" y="148"/>
                  </a:cubicBezTo>
                  <a:cubicBezTo>
                    <a:pt x="29" y="155"/>
                    <a:pt x="36" y="159"/>
                    <a:pt x="46" y="164"/>
                  </a:cubicBezTo>
                  <a:cubicBezTo>
                    <a:pt x="56" y="168"/>
                    <a:pt x="66" y="169"/>
                    <a:pt x="78" y="169"/>
                  </a:cubicBezTo>
                  <a:cubicBezTo>
                    <a:pt x="86" y="169"/>
                    <a:pt x="93" y="167"/>
                    <a:pt x="102" y="164"/>
                  </a:cubicBezTo>
                  <a:cubicBezTo>
                    <a:pt x="112" y="160"/>
                    <a:pt x="120" y="152"/>
                    <a:pt x="1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3" y="164"/>
                    <a:pt x="123" y="164"/>
                    <a:pt x="123" y="164"/>
                  </a:cubicBezTo>
                  <a:cubicBezTo>
                    <a:pt x="123" y="176"/>
                    <a:pt x="121" y="185"/>
                    <a:pt x="113" y="193"/>
                  </a:cubicBezTo>
                  <a:cubicBezTo>
                    <a:pt x="106" y="200"/>
                    <a:pt x="96" y="204"/>
                    <a:pt x="80" y="204"/>
                  </a:cubicBezTo>
                  <a:cubicBezTo>
                    <a:pt x="70" y="204"/>
                    <a:pt x="63" y="204"/>
                    <a:pt x="53" y="202"/>
                  </a:cubicBezTo>
                  <a:cubicBezTo>
                    <a:pt x="44" y="199"/>
                    <a:pt x="32" y="195"/>
                    <a:pt x="24" y="189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3" y="234"/>
                    <a:pt x="24" y="240"/>
                    <a:pt x="38" y="243"/>
                  </a:cubicBezTo>
                  <a:cubicBezTo>
                    <a:pt x="52" y="247"/>
                    <a:pt x="67" y="248"/>
                    <a:pt x="81" y="248"/>
                  </a:cubicBezTo>
                  <a:cubicBezTo>
                    <a:pt x="113" y="248"/>
                    <a:pt x="135" y="240"/>
                    <a:pt x="151" y="224"/>
                  </a:cubicBezTo>
                  <a:cubicBezTo>
                    <a:pt x="166" y="208"/>
                    <a:pt x="173" y="185"/>
                    <a:pt x="173" y="154"/>
                  </a:cubicBezTo>
                  <a:cubicBezTo>
                    <a:pt x="173" y="3"/>
                    <a:pt x="173" y="3"/>
                    <a:pt x="173" y="3"/>
                  </a:cubicBezTo>
                  <a:lnTo>
                    <a:pt x="128" y="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12216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26">
          <p15:clr>
            <a:srgbClr val="FBAE40"/>
          </p15:clr>
        </p15:guide>
        <p15:guide id="2" pos="1519">
          <p15:clr>
            <a:srgbClr val="FBAE40"/>
          </p15:clr>
        </p15:guide>
        <p15:guide id="3" pos="612">
          <p15:clr>
            <a:srgbClr val="FBAE40"/>
          </p15:clr>
        </p15:guide>
        <p15:guide id="4" pos="3334">
          <p15:clr>
            <a:srgbClr val="FBAE40"/>
          </p15:clr>
        </p15:guide>
        <p15:guide id="5" pos="4241">
          <p15:clr>
            <a:srgbClr val="FBAE40"/>
          </p15:clr>
        </p15:guide>
        <p15:guide id="6" pos="5148">
          <p15:clr>
            <a:srgbClr val="FBAE40"/>
          </p15:clr>
        </p15:guide>
        <p15:guide id="7" orient="horz" pos="667">
          <p15:clr>
            <a:srgbClr val="FBAE40"/>
          </p15:clr>
        </p15:guide>
        <p15:guide id="8" orient="horz" pos="1756">
          <p15:clr>
            <a:srgbClr val="FBAE40"/>
          </p15:clr>
        </p15:guide>
        <p15:guide id="9" orient="horz" pos="2119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639F-EC9E-4975-B9B7-85CFC88E8EE8}" type="datetime1">
              <a:rPr lang="de-DE" smtClean="0"/>
              <a:t>23.11.17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007" y="195263"/>
            <a:ext cx="2116575" cy="4321174"/>
          </a:xfrm>
          <a:prstGeom prst="rect">
            <a:avLst/>
          </a:prstGeom>
        </p:spPr>
      </p:pic>
      <p:sp>
        <p:nvSpPr>
          <p:cNvPr id="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662078" y="729887"/>
            <a:ext cx="1826193" cy="32519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500" b="0" i="0">
                <a:solidFill>
                  <a:srgbClr val="6973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251225" y="4826483"/>
            <a:ext cx="532800" cy="166204"/>
            <a:chOff x="1763713" y="1525435"/>
            <a:chExt cx="5541963" cy="1728787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763713" y="1525435"/>
              <a:ext cx="5541963" cy="172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5"/>
            <p:cNvSpPr>
              <a:spLocks/>
            </p:cNvSpPr>
            <p:nvPr userDrawn="1"/>
          </p:nvSpPr>
          <p:spPr bwMode="auto">
            <a:xfrm>
              <a:off x="3598863" y="1909610"/>
              <a:ext cx="1006475" cy="889000"/>
            </a:xfrm>
            <a:custGeom>
              <a:avLst/>
              <a:gdLst>
                <a:gd name="T0" fmla="*/ 0 w 634"/>
                <a:gd name="T1" fmla="*/ 0 h 560"/>
                <a:gd name="T2" fmla="*/ 186 w 634"/>
                <a:gd name="T3" fmla="*/ 0 h 560"/>
                <a:gd name="T4" fmla="*/ 327 w 634"/>
                <a:gd name="T5" fmla="*/ 380 h 560"/>
                <a:gd name="T6" fmla="*/ 327 w 634"/>
                <a:gd name="T7" fmla="*/ 380 h 560"/>
                <a:gd name="T8" fmla="*/ 458 w 634"/>
                <a:gd name="T9" fmla="*/ 0 h 560"/>
                <a:gd name="T10" fmla="*/ 634 w 634"/>
                <a:gd name="T11" fmla="*/ 0 h 560"/>
                <a:gd name="T12" fmla="*/ 414 w 634"/>
                <a:gd name="T13" fmla="*/ 560 h 560"/>
                <a:gd name="T14" fmla="*/ 231 w 634"/>
                <a:gd name="T15" fmla="*/ 560 h 560"/>
                <a:gd name="T16" fmla="*/ 0 w 634"/>
                <a:gd name="T1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4" h="560">
                  <a:moveTo>
                    <a:pt x="0" y="0"/>
                  </a:moveTo>
                  <a:lnTo>
                    <a:pt x="186" y="0"/>
                  </a:lnTo>
                  <a:lnTo>
                    <a:pt x="327" y="380"/>
                  </a:lnTo>
                  <a:lnTo>
                    <a:pt x="327" y="380"/>
                  </a:lnTo>
                  <a:lnTo>
                    <a:pt x="458" y="0"/>
                  </a:lnTo>
                  <a:lnTo>
                    <a:pt x="634" y="0"/>
                  </a:lnTo>
                  <a:lnTo>
                    <a:pt x="414" y="560"/>
                  </a:lnTo>
                  <a:lnTo>
                    <a:pt x="231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1763713" y="1646085"/>
              <a:ext cx="760413" cy="1174750"/>
            </a:xfrm>
            <a:custGeom>
              <a:avLst/>
              <a:gdLst>
                <a:gd name="T0" fmla="*/ 139 w 139"/>
                <a:gd name="T1" fmla="*/ 88 h 214"/>
                <a:gd name="T2" fmla="*/ 89 w 139"/>
                <a:gd name="T3" fmla="*/ 88 h 214"/>
                <a:gd name="T4" fmla="*/ 89 w 139"/>
                <a:gd name="T5" fmla="*/ 142 h 214"/>
                <a:gd name="T6" fmla="*/ 90 w 139"/>
                <a:gd name="T7" fmla="*/ 154 h 214"/>
                <a:gd name="T8" fmla="*/ 94 w 139"/>
                <a:gd name="T9" fmla="*/ 164 h 214"/>
                <a:gd name="T10" fmla="*/ 102 w 139"/>
                <a:gd name="T11" fmla="*/ 170 h 214"/>
                <a:gd name="T12" fmla="*/ 116 w 139"/>
                <a:gd name="T13" fmla="*/ 172 h 214"/>
                <a:gd name="T14" fmla="*/ 128 w 139"/>
                <a:gd name="T15" fmla="*/ 171 h 214"/>
                <a:gd name="T16" fmla="*/ 139 w 139"/>
                <a:gd name="T17" fmla="*/ 167 h 214"/>
                <a:gd name="T18" fmla="*/ 139 w 139"/>
                <a:gd name="T19" fmla="*/ 209 h 214"/>
                <a:gd name="T20" fmla="*/ 119 w 139"/>
                <a:gd name="T21" fmla="*/ 213 h 214"/>
                <a:gd name="T22" fmla="*/ 100 w 139"/>
                <a:gd name="T23" fmla="*/ 214 h 214"/>
                <a:gd name="T24" fmla="*/ 74 w 139"/>
                <a:gd name="T25" fmla="*/ 211 h 214"/>
                <a:gd name="T26" fmla="*/ 54 w 139"/>
                <a:gd name="T27" fmla="*/ 203 h 214"/>
                <a:gd name="T28" fmla="*/ 40 w 139"/>
                <a:gd name="T29" fmla="*/ 188 h 214"/>
                <a:gd name="T30" fmla="*/ 35 w 139"/>
                <a:gd name="T31" fmla="*/ 165 h 214"/>
                <a:gd name="T32" fmla="*/ 35 w 139"/>
                <a:gd name="T33" fmla="*/ 88 h 214"/>
                <a:gd name="T34" fmla="*/ 0 w 139"/>
                <a:gd name="T35" fmla="*/ 88 h 214"/>
                <a:gd name="T36" fmla="*/ 0 w 139"/>
                <a:gd name="T37" fmla="*/ 48 h 214"/>
                <a:gd name="T38" fmla="*/ 35 w 139"/>
                <a:gd name="T39" fmla="*/ 48 h 214"/>
                <a:gd name="T40" fmla="*/ 35 w 139"/>
                <a:gd name="T41" fmla="*/ 0 h 214"/>
                <a:gd name="T42" fmla="*/ 89 w 139"/>
                <a:gd name="T43" fmla="*/ 0 h 214"/>
                <a:gd name="T44" fmla="*/ 89 w 139"/>
                <a:gd name="T45" fmla="*/ 48 h 214"/>
                <a:gd name="T46" fmla="*/ 139 w 139"/>
                <a:gd name="T47" fmla="*/ 48 h 214"/>
                <a:gd name="T48" fmla="*/ 139 w 139"/>
                <a:gd name="T49" fmla="*/ 8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214">
                  <a:moveTo>
                    <a:pt x="139" y="88"/>
                  </a:moveTo>
                  <a:cubicBezTo>
                    <a:pt x="89" y="88"/>
                    <a:pt x="89" y="88"/>
                    <a:pt x="89" y="88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7"/>
                    <a:pt x="90" y="151"/>
                    <a:pt x="90" y="154"/>
                  </a:cubicBezTo>
                  <a:cubicBezTo>
                    <a:pt x="91" y="158"/>
                    <a:pt x="92" y="161"/>
                    <a:pt x="94" y="164"/>
                  </a:cubicBezTo>
                  <a:cubicBezTo>
                    <a:pt x="96" y="166"/>
                    <a:pt x="98" y="169"/>
                    <a:pt x="102" y="170"/>
                  </a:cubicBezTo>
                  <a:cubicBezTo>
                    <a:pt x="105" y="171"/>
                    <a:pt x="110" y="172"/>
                    <a:pt x="116" y="172"/>
                  </a:cubicBezTo>
                  <a:cubicBezTo>
                    <a:pt x="119" y="172"/>
                    <a:pt x="123" y="172"/>
                    <a:pt x="128" y="171"/>
                  </a:cubicBezTo>
                  <a:cubicBezTo>
                    <a:pt x="132" y="171"/>
                    <a:pt x="136" y="169"/>
                    <a:pt x="139" y="167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32" y="211"/>
                    <a:pt x="126" y="212"/>
                    <a:pt x="119" y="213"/>
                  </a:cubicBezTo>
                  <a:cubicBezTo>
                    <a:pt x="113" y="214"/>
                    <a:pt x="106" y="214"/>
                    <a:pt x="100" y="214"/>
                  </a:cubicBezTo>
                  <a:cubicBezTo>
                    <a:pt x="91" y="214"/>
                    <a:pt x="82" y="213"/>
                    <a:pt x="74" y="211"/>
                  </a:cubicBezTo>
                  <a:cubicBezTo>
                    <a:pt x="66" y="210"/>
                    <a:pt x="60" y="207"/>
                    <a:pt x="54" y="203"/>
                  </a:cubicBezTo>
                  <a:cubicBezTo>
                    <a:pt x="48" y="199"/>
                    <a:pt x="43" y="194"/>
                    <a:pt x="40" y="188"/>
                  </a:cubicBezTo>
                  <a:cubicBezTo>
                    <a:pt x="36" y="182"/>
                    <a:pt x="35" y="174"/>
                    <a:pt x="35" y="165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7"/>
            <p:cNvSpPr>
              <a:spLocks/>
            </p:cNvSpPr>
            <p:nvPr userDrawn="1"/>
          </p:nvSpPr>
          <p:spPr bwMode="auto">
            <a:xfrm>
              <a:off x="2595563" y="1887385"/>
              <a:ext cx="630238" cy="911225"/>
            </a:xfrm>
            <a:custGeom>
              <a:avLst/>
              <a:gdLst>
                <a:gd name="T0" fmla="*/ 0 w 115"/>
                <a:gd name="T1" fmla="*/ 4 h 166"/>
                <a:gd name="T2" fmla="*/ 51 w 115"/>
                <a:gd name="T3" fmla="*/ 4 h 166"/>
                <a:gd name="T4" fmla="*/ 51 w 115"/>
                <a:gd name="T5" fmla="*/ 30 h 166"/>
                <a:gd name="T6" fmla="*/ 51 w 115"/>
                <a:gd name="T7" fmla="*/ 30 h 166"/>
                <a:gd name="T8" fmla="*/ 70 w 115"/>
                <a:gd name="T9" fmla="*/ 8 h 166"/>
                <a:gd name="T10" fmla="*/ 98 w 115"/>
                <a:gd name="T11" fmla="*/ 0 h 166"/>
                <a:gd name="T12" fmla="*/ 107 w 115"/>
                <a:gd name="T13" fmla="*/ 0 h 166"/>
                <a:gd name="T14" fmla="*/ 115 w 115"/>
                <a:gd name="T15" fmla="*/ 2 h 166"/>
                <a:gd name="T16" fmla="*/ 115 w 115"/>
                <a:gd name="T17" fmla="*/ 47 h 166"/>
                <a:gd name="T18" fmla="*/ 104 w 115"/>
                <a:gd name="T19" fmla="*/ 45 h 166"/>
                <a:gd name="T20" fmla="*/ 93 w 115"/>
                <a:gd name="T21" fmla="*/ 44 h 166"/>
                <a:gd name="T22" fmla="*/ 71 w 115"/>
                <a:gd name="T23" fmla="*/ 48 h 166"/>
                <a:gd name="T24" fmla="*/ 58 w 115"/>
                <a:gd name="T25" fmla="*/ 59 h 166"/>
                <a:gd name="T26" fmla="*/ 52 w 115"/>
                <a:gd name="T27" fmla="*/ 76 h 166"/>
                <a:gd name="T28" fmla="*/ 51 w 115"/>
                <a:gd name="T29" fmla="*/ 98 h 166"/>
                <a:gd name="T30" fmla="*/ 51 w 115"/>
                <a:gd name="T31" fmla="*/ 166 h 166"/>
                <a:gd name="T32" fmla="*/ 0 w 115"/>
                <a:gd name="T33" fmla="*/ 166 h 166"/>
                <a:gd name="T34" fmla="*/ 0 w 115"/>
                <a:gd name="T35" fmla="*/ 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66">
                  <a:moveTo>
                    <a:pt x="0" y="4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6" y="20"/>
                    <a:pt x="63" y="13"/>
                    <a:pt x="70" y="8"/>
                  </a:cubicBezTo>
                  <a:cubicBezTo>
                    <a:pt x="78" y="3"/>
                    <a:pt x="87" y="0"/>
                    <a:pt x="98" y="0"/>
                  </a:cubicBezTo>
                  <a:cubicBezTo>
                    <a:pt x="101" y="0"/>
                    <a:pt x="104" y="0"/>
                    <a:pt x="107" y="0"/>
                  </a:cubicBezTo>
                  <a:cubicBezTo>
                    <a:pt x="109" y="1"/>
                    <a:pt x="112" y="1"/>
                    <a:pt x="115" y="2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1" y="46"/>
                    <a:pt x="108" y="45"/>
                    <a:pt x="104" y="45"/>
                  </a:cubicBezTo>
                  <a:cubicBezTo>
                    <a:pt x="101" y="44"/>
                    <a:pt x="97" y="44"/>
                    <a:pt x="93" y="44"/>
                  </a:cubicBezTo>
                  <a:cubicBezTo>
                    <a:pt x="84" y="44"/>
                    <a:pt x="76" y="45"/>
                    <a:pt x="71" y="48"/>
                  </a:cubicBezTo>
                  <a:cubicBezTo>
                    <a:pt x="65" y="51"/>
                    <a:pt x="61" y="55"/>
                    <a:pt x="58" y="59"/>
                  </a:cubicBezTo>
                  <a:cubicBezTo>
                    <a:pt x="55" y="64"/>
                    <a:pt x="53" y="70"/>
                    <a:pt x="52" y="76"/>
                  </a:cubicBezTo>
                  <a:cubicBezTo>
                    <a:pt x="51" y="83"/>
                    <a:pt x="51" y="90"/>
                    <a:pt x="51" y="98"/>
                  </a:cubicBezTo>
                  <a:cubicBezTo>
                    <a:pt x="51" y="166"/>
                    <a:pt x="51" y="166"/>
                    <a:pt x="51" y="166"/>
                  </a:cubicBezTo>
                  <a:cubicBezTo>
                    <a:pt x="0" y="166"/>
                    <a:pt x="0" y="166"/>
                    <a:pt x="0" y="16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8"/>
            <p:cNvSpPr>
              <a:spLocks noEditPoints="1"/>
            </p:cNvSpPr>
            <p:nvPr userDrawn="1"/>
          </p:nvSpPr>
          <p:spPr bwMode="auto">
            <a:xfrm>
              <a:off x="3281363" y="1525435"/>
              <a:ext cx="288925" cy="1273175"/>
            </a:xfrm>
            <a:custGeom>
              <a:avLst/>
              <a:gdLst>
                <a:gd name="T0" fmla="*/ 0 w 53"/>
                <a:gd name="T1" fmla="*/ 27 h 232"/>
                <a:gd name="T2" fmla="*/ 7 w 53"/>
                <a:gd name="T3" fmla="*/ 8 h 232"/>
                <a:gd name="T4" fmla="*/ 26 w 53"/>
                <a:gd name="T5" fmla="*/ 0 h 232"/>
                <a:gd name="T6" fmla="*/ 45 w 53"/>
                <a:gd name="T7" fmla="*/ 8 h 232"/>
                <a:gd name="T8" fmla="*/ 53 w 53"/>
                <a:gd name="T9" fmla="*/ 27 h 232"/>
                <a:gd name="T10" fmla="*/ 45 w 53"/>
                <a:gd name="T11" fmla="*/ 46 h 232"/>
                <a:gd name="T12" fmla="*/ 26 w 53"/>
                <a:gd name="T13" fmla="*/ 53 h 232"/>
                <a:gd name="T14" fmla="*/ 7 w 53"/>
                <a:gd name="T15" fmla="*/ 46 h 232"/>
                <a:gd name="T16" fmla="*/ 0 w 53"/>
                <a:gd name="T17" fmla="*/ 27 h 232"/>
                <a:gd name="T18" fmla="*/ 2 w 53"/>
                <a:gd name="T19" fmla="*/ 70 h 232"/>
                <a:gd name="T20" fmla="*/ 51 w 53"/>
                <a:gd name="T21" fmla="*/ 70 h 232"/>
                <a:gd name="T22" fmla="*/ 51 w 53"/>
                <a:gd name="T23" fmla="*/ 232 h 232"/>
                <a:gd name="T24" fmla="*/ 2 w 53"/>
                <a:gd name="T25" fmla="*/ 232 h 232"/>
                <a:gd name="T26" fmla="*/ 2 w 53"/>
                <a:gd name="T27" fmla="*/ 7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232">
                  <a:moveTo>
                    <a:pt x="0" y="27"/>
                  </a:moveTo>
                  <a:cubicBezTo>
                    <a:pt x="0" y="20"/>
                    <a:pt x="2" y="13"/>
                    <a:pt x="7" y="8"/>
                  </a:cubicBezTo>
                  <a:cubicBezTo>
                    <a:pt x="13" y="3"/>
                    <a:pt x="19" y="0"/>
                    <a:pt x="26" y="0"/>
                  </a:cubicBezTo>
                  <a:cubicBezTo>
                    <a:pt x="34" y="0"/>
                    <a:pt x="40" y="3"/>
                    <a:pt x="45" y="8"/>
                  </a:cubicBezTo>
                  <a:cubicBezTo>
                    <a:pt x="50" y="13"/>
                    <a:pt x="53" y="20"/>
                    <a:pt x="53" y="27"/>
                  </a:cubicBezTo>
                  <a:cubicBezTo>
                    <a:pt x="53" y="34"/>
                    <a:pt x="50" y="41"/>
                    <a:pt x="45" y="46"/>
                  </a:cubicBezTo>
                  <a:cubicBezTo>
                    <a:pt x="40" y="51"/>
                    <a:pt x="34" y="53"/>
                    <a:pt x="26" y="53"/>
                  </a:cubicBezTo>
                  <a:cubicBezTo>
                    <a:pt x="19" y="53"/>
                    <a:pt x="13" y="51"/>
                    <a:pt x="7" y="46"/>
                  </a:cubicBezTo>
                  <a:cubicBezTo>
                    <a:pt x="2" y="41"/>
                    <a:pt x="0" y="34"/>
                    <a:pt x="0" y="27"/>
                  </a:cubicBezTo>
                  <a:close/>
                  <a:moveTo>
                    <a:pt x="2" y="70"/>
                  </a:moveTo>
                  <a:cubicBezTo>
                    <a:pt x="51" y="70"/>
                    <a:pt x="51" y="70"/>
                    <a:pt x="51" y="70"/>
                  </a:cubicBezTo>
                  <a:cubicBezTo>
                    <a:pt x="51" y="232"/>
                    <a:pt x="51" y="232"/>
                    <a:pt x="51" y="232"/>
                  </a:cubicBezTo>
                  <a:cubicBezTo>
                    <a:pt x="2" y="232"/>
                    <a:pt x="2" y="232"/>
                    <a:pt x="2" y="232"/>
                  </a:cubicBezTo>
                  <a:lnTo>
                    <a:pt x="2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9"/>
            <p:cNvSpPr>
              <a:spLocks noEditPoints="1"/>
            </p:cNvSpPr>
            <p:nvPr userDrawn="1"/>
          </p:nvSpPr>
          <p:spPr bwMode="auto">
            <a:xfrm>
              <a:off x="4533901" y="1887385"/>
              <a:ext cx="849313" cy="933450"/>
            </a:xfrm>
            <a:custGeom>
              <a:avLst/>
              <a:gdLst>
                <a:gd name="T0" fmla="*/ 110 w 155"/>
                <a:gd name="T1" fmla="*/ 146 h 170"/>
                <a:gd name="T2" fmla="*/ 109 w 155"/>
                <a:gd name="T3" fmla="*/ 146 h 170"/>
                <a:gd name="T4" fmla="*/ 87 w 155"/>
                <a:gd name="T5" fmla="*/ 165 h 170"/>
                <a:gd name="T6" fmla="*/ 58 w 155"/>
                <a:gd name="T7" fmla="*/ 170 h 170"/>
                <a:gd name="T8" fmla="*/ 36 w 155"/>
                <a:gd name="T9" fmla="*/ 167 h 170"/>
                <a:gd name="T10" fmla="*/ 17 w 155"/>
                <a:gd name="T11" fmla="*/ 157 h 170"/>
                <a:gd name="T12" fmla="*/ 5 w 155"/>
                <a:gd name="T13" fmla="*/ 142 h 170"/>
                <a:gd name="T14" fmla="*/ 0 w 155"/>
                <a:gd name="T15" fmla="*/ 120 h 170"/>
                <a:gd name="T16" fmla="*/ 5 w 155"/>
                <a:gd name="T17" fmla="*/ 96 h 170"/>
                <a:gd name="T18" fmla="*/ 19 w 155"/>
                <a:gd name="T19" fmla="*/ 80 h 170"/>
                <a:gd name="T20" fmla="*/ 39 w 155"/>
                <a:gd name="T21" fmla="*/ 71 h 170"/>
                <a:gd name="T22" fmla="*/ 63 w 155"/>
                <a:gd name="T23" fmla="*/ 65 h 170"/>
                <a:gd name="T24" fmla="*/ 87 w 155"/>
                <a:gd name="T25" fmla="*/ 63 h 170"/>
                <a:gd name="T26" fmla="*/ 110 w 155"/>
                <a:gd name="T27" fmla="*/ 63 h 170"/>
                <a:gd name="T28" fmla="*/ 100 w 155"/>
                <a:gd name="T29" fmla="*/ 42 h 170"/>
                <a:gd name="T30" fmla="*/ 78 w 155"/>
                <a:gd name="T31" fmla="*/ 34 h 170"/>
                <a:gd name="T32" fmla="*/ 55 w 155"/>
                <a:gd name="T33" fmla="*/ 39 h 170"/>
                <a:gd name="T34" fmla="*/ 37 w 155"/>
                <a:gd name="T35" fmla="*/ 53 h 170"/>
                <a:gd name="T36" fmla="*/ 10 w 155"/>
                <a:gd name="T37" fmla="*/ 26 h 170"/>
                <a:gd name="T38" fmla="*/ 43 w 155"/>
                <a:gd name="T39" fmla="*/ 7 h 170"/>
                <a:gd name="T40" fmla="*/ 82 w 155"/>
                <a:gd name="T41" fmla="*/ 0 h 170"/>
                <a:gd name="T42" fmla="*/ 118 w 155"/>
                <a:gd name="T43" fmla="*/ 6 h 170"/>
                <a:gd name="T44" fmla="*/ 141 w 155"/>
                <a:gd name="T45" fmla="*/ 22 h 170"/>
                <a:gd name="T46" fmla="*/ 152 w 155"/>
                <a:gd name="T47" fmla="*/ 48 h 170"/>
                <a:gd name="T48" fmla="*/ 155 w 155"/>
                <a:gd name="T49" fmla="*/ 84 h 170"/>
                <a:gd name="T50" fmla="*/ 155 w 155"/>
                <a:gd name="T51" fmla="*/ 166 h 170"/>
                <a:gd name="T52" fmla="*/ 110 w 155"/>
                <a:gd name="T53" fmla="*/ 166 h 170"/>
                <a:gd name="T54" fmla="*/ 110 w 155"/>
                <a:gd name="T55" fmla="*/ 146 h 170"/>
                <a:gd name="T56" fmla="*/ 97 w 155"/>
                <a:gd name="T57" fmla="*/ 96 h 170"/>
                <a:gd name="T58" fmla="*/ 83 w 155"/>
                <a:gd name="T59" fmla="*/ 96 h 170"/>
                <a:gd name="T60" fmla="*/ 67 w 155"/>
                <a:gd name="T61" fmla="*/ 99 h 170"/>
                <a:gd name="T62" fmla="*/ 54 w 155"/>
                <a:gd name="T63" fmla="*/ 106 h 170"/>
                <a:gd name="T64" fmla="*/ 48 w 155"/>
                <a:gd name="T65" fmla="*/ 119 h 170"/>
                <a:gd name="T66" fmla="*/ 56 w 155"/>
                <a:gd name="T67" fmla="*/ 132 h 170"/>
                <a:gd name="T68" fmla="*/ 72 w 155"/>
                <a:gd name="T69" fmla="*/ 136 h 170"/>
                <a:gd name="T70" fmla="*/ 86 w 155"/>
                <a:gd name="T71" fmla="*/ 134 h 170"/>
                <a:gd name="T72" fmla="*/ 98 w 155"/>
                <a:gd name="T73" fmla="*/ 128 h 170"/>
                <a:gd name="T74" fmla="*/ 107 w 155"/>
                <a:gd name="T75" fmla="*/ 119 h 170"/>
                <a:gd name="T76" fmla="*/ 110 w 155"/>
                <a:gd name="T77" fmla="*/ 106 h 170"/>
                <a:gd name="T78" fmla="*/ 110 w 155"/>
                <a:gd name="T79" fmla="*/ 96 h 170"/>
                <a:gd name="T80" fmla="*/ 97 w 155"/>
                <a:gd name="T81" fmla="*/ 9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5" h="170">
                  <a:moveTo>
                    <a:pt x="110" y="146"/>
                  </a:moveTo>
                  <a:cubicBezTo>
                    <a:pt x="109" y="146"/>
                    <a:pt x="109" y="146"/>
                    <a:pt x="109" y="146"/>
                  </a:cubicBezTo>
                  <a:cubicBezTo>
                    <a:pt x="104" y="154"/>
                    <a:pt x="96" y="161"/>
                    <a:pt x="87" y="165"/>
                  </a:cubicBezTo>
                  <a:cubicBezTo>
                    <a:pt x="78" y="169"/>
                    <a:pt x="68" y="170"/>
                    <a:pt x="58" y="170"/>
                  </a:cubicBezTo>
                  <a:cubicBezTo>
                    <a:pt x="50" y="170"/>
                    <a:pt x="43" y="169"/>
                    <a:pt x="36" y="167"/>
                  </a:cubicBezTo>
                  <a:cubicBezTo>
                    <a:pt x="29" y="165"/>
                    <a:pt x="23" y="162"/>
                    <a:pt x="17" y="157"/>
                  </a:cubicBezTo>
                  <a:cubicBezTo>
                    <a:pt x="12" y="153"/>
                    <a:pt x="8" y="148"/>
                    <a:pt x="5" y="142"/>
                  </a:cubicBezTo>
                  <a:cubicBezTo>
                    <a:pt x="2" y="136"/>
                    <a:pt x="0" y="128"/>
                    <a:pt x="0" y="120"/>
                  </a:cubicBezTo>
                  <a:cubicBezTo>
                    <a:pt x="0" y="111"/>
                    <a:pt x="2" y="103"/>
                    <a:pt x="5" y="96"/>
                  </a:cubicBezTo>
                  <a:cubicBezTo>
                    <a:pt x="9" y="90"/>
                    <a:pt x="13" y="85"/>
                    <a:pt x="19" y="80"/>
                  </a:cubicBezTo>
                  <a:cubicBezTo>
                    <a:pt x="25" y="76"/>
                    <a:pt x="32" y="73"/>
                    <a:pt x="39" y="71"/>
                  </a:cubicBezTo>
                  <a:cubicBezTo>
                    <a:pt x="47" y="68"/>
                    <a:pt x="55" y="67"/>
                    <a:pt x="63" y="65"/>
                  </a:cubicBezTo>
                  <a:cubicBezTo>
                    <a:pt x="71" y="64"/>
                    <a:pt x="79" y="64"/>
                    <a:pt x="87" y="63"/>
                  </a:cubicBezTo>
                  <a:cubicBezTo>
                    <a:pt x="95" y="63"/>
                    <a:pt x="103" y="63"/>
                    <a:pt x="110" y="63"/>
                  </a:cubicBezTo>
                  <a:cubicBezTo>
                    <a:pt x="110" y="54"/>
                    <a:pt x="107" y="47"/>
                    <a:pt x="100" y="42"/>
                  </a:cubicBezTo>
                  <a:cubicBezTo>
                    <a:pt x="94" y="37"/>
                    <a:pt x="86" y="34"/>
                    <a:pt x="78" y="34"/>
                  </a:cubicBezTo>
                  <a:cubicBezTo>
                    <a:pt x="70" y="34"/>
                    <a:pt x="62" y="36"/>
                    <a:pt x="55" y="39"/>
                  </a:cubicBezTo>
                  <a:cubicBezTo>
                    <a:pt x="48" y="43"/>
                    <a:pt x="42" y="47"/>
                    <a:pt x="37" y="5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20" y="17"/>
                    <a:pt x="31" y="11"/>
                    <a:pt x="43" y="7"/>
                  </a:cubicBezTo>
                  <a:cubicBezTo>
                    <a:pt x="56" y="2"/>
                    <a:pt x="68" y="0"/>
                    <a:pt x="82" y="0"/>
                  </a:cubicBezTo>
                  <a:cubicBezTo>
                    <a:pt x="96" y="0"/>
                    <a:pt x="108" y="2"/>
                    <a:pt x="118" y="6"/>
                  </a:cubicBezTo>
                  <a:cubicBezTo>
                    <a:pt x="127" y="9"/>
                    <a:pt x="135" y="15"/>
                    <a:pt x="141" y="22"/>
                  </a:cubicBezTo>
                  <a:cubicBezTo>
                    <a:pt x="146" y="29"/>
                    <a:pt x="150" y="38"/>
                    <a:pt x="152" y="48"/>
                  </a:cubicBezTo>
                  <a:cubicBezTo>
                    <a:pt x="154" y="58"/>
                    <a:pt x="155" y="70"/>
                    <a:pt x="155" y="84"/>
                  </a:cubicBezTo>
                  <a:cubicBezTo>
                    <a:pt x="155" y="166"/>
                    <a:pt x="155" y="166"/>
                    <a:pt x="155" y="166"/>
                  </a:cubicBezTo>
                  <a:cubicBezTo>
                    <a:pt x="110" y="166"/>
                    <a:pt x="110" y="166"/>
                    <a:pt x="110" y="166"/>
                  </a:cubicBezTo>
                  <a:lnTo>
                    <a:pt x="110" y="146"/>
                  </a:lnTo>
                  <a:close/>
                  <a:moveTo>
                    <a:pt x="97" y="96"/>
                  </a:moveTo>
                  <a:cubicBezTo>
                    <a:pt x="94" y="96"/>
                    <a:pt x="89" y="96"/>
                    <a:pt x="83" y="96"/>
                  </a:cubicBezTo>
                  <a:cubicBezTo>
                    <a:pt x="78" y="96"/>
                    <a:pt x="72" y="97"/>
                    <a:pt x="67" y="99"/>
                  </a:cubicBezTo>
                  <a:cubicBezTo>
                    <a:pt x="62" y="100"/>
                    <a:pt x="57" y="102"/>
                    <a:pt x="54" y="106"/>
                  </a:cubicBezTo>
                  <a:cubicBezTo>
                    <a:pt x="50" y="109"/>
                    <a:pt x="48" y="113"/>
                    <a:pt x="48" y="119"/>
                  </a:cubicBezTo>
                  <a:cubicBezTo>
                    <a:pt x="48" y="125"/>
                    <a:pt x="51" y="129"/>
                    <a:pt x="56" y="132"/>
                  </a:cubicBezTo>
                  <a:cubicBezTo>
                    <a:pt x="61" y="135"/>
                    <a:pt x="66" y="136"/>
                    <a:pt x="72" y="136"/>
                  </a:cubicBezTo>
                  <a:cubicBezTo>
                    <a:pt x="77" y="136"/>
                    <a:pt x="81" y="135"/>
                    <a:pt x="86" y="134"/>
                  </a:cubicBezTo>
                  <a:cubicBezTo>
                    <a:pt x="90" y="133"/>
                    <a:pt x="95" y="131"/>
                    <a:pt x="98" y="128"/>
                  </a:cubicBezTo>
                  <a:cubicBezTo>
                    <a:pt x="102" y="126"/>
                    <a:pt x="105" y="123"/>
                    <a:pt x="107" y="119"/>
                  </a:cubicBezTo>
                  <a:cubicBezTo>
                    <a:pt x="109" y="115"/>
                    <a:pt x="110" y="111"/>
                    <a:pt x="110" y="106"/>
                  </a:cubicBezTo>
                  <a:cubicBezTo>
                    <a:pt x="110" y="96"/>
                    <a:pt x="110" y="96"/>
                    <a:pt x="110" y="96"/>
                  </a:cubicBezTo>
                  <a:lnTo>
                    <a:pt x="97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0"/>
            <p:cNvSpPr>
              <a:spLocks noEditPoints="1"/>
            </p:cNvSpPr>
            <p:nvPr userDrawn="1"/>
          </p:nvSpPr>
          <p:spPr bwMode="auto">
            <a:xfrm>
              <a:off x="6413501" y="1887385"/>
              <a:ext cx="892175" cy="933450"/>
            </a:xfrm>
            <a:custGeom>
              <a:avLst/>
              <a:gdLst>
                <a:gd name="T0" fmla="*/ 0 w 163"/>
                <a:gd name="T1" fmla="*/ 85 h 170"/>
                <a:gd name="T2" fmla="*/ 7 w 163"/>
                <a:gd name="T3" fmla="*/ 50 h 170"/>
                <a:gd name="T4" fmla="*/ 24 w 163"/>
                <a:gd name="T5" fmla="*/ 23 h 170"/>
                <a:gd name="T6" fmla="*/ 50 w 163"/>
                <a:gd name="T7" fmla="*/ 6 h 170"/>
                <a:gd name="T8" fmla="*/ 82 w 163"/>
                <a:gd name="T9" fmla="*/ 0 h 170"/>
                <a:gd name="T10" fmla="*/ 114 w 163"/>
                <a:gd name="T11" fmla="*/ 6 h 170"/>
                <a:gd name="T12" fmla="*/ 139 w 163"/>
                <a:gd name="T13" fmla="*/ 23 h 170"/>
                <a:gd name="T14" fmla="*/ 157 w 163"/>
                <a:gd name="T15" fmla="*/ 50 h 170"/>
                <a:gd name="T16" fmla="*/ 163 w 163"/>
                <a:gd name="T17" fmla="*/ 85 h 170"/>
                <a:gd name="T18" fmla="*/ 157 w 163"/>
                <a:gd name="T19" fmla="*/ 120 h 170"/>
                <a:gd name="T20" fmla="*/ 139 w 163"/>
                <a:gd name="T21" fmla="*/ 147 h 170"/>
                <a:gd name="T22" fmla="*/ 114 w 163"/>
                <a:gd name="T23" fmla="*/ 164 h 170"/>
                <a:gd name="T24" fmla="*/ 82 w 163"/>
                <a:gd name="T25" fmla="*/ 170 h 170"/>
                <a:gd name="T26" fmla="*/ 50 w 163"/>
                <a:gd name="T27" fmla="*/ 164 h 170"/>
                <a:gd name="T28" fmla="*/ 24 w 163"/>
                <a:gd name="T29" fmla="*/ 147 h 170"/>
                <a:gd name="T30" fmla="*/ 7 w 163"/>
                <a:gd name="T31" fmla="*/ 120 h 170"/>
                <a:gd name="T32" fmla="*/ 0 w 163"/>
                <a:gd name="T33" fmla="*/ 85 h 170"/>
                <a:gd name="T34" fmla="*/ 46 w 163"/>
                <a:gd name="T35" fmla="*/ 85 h 170"/>
                <a:gd name="T36" fmla="*/ 55 w 163"/>
                <a:gd name="T37" fmla="*/ 115 h 170"/>
                <a:gd name="T38" fmla="*/ 82 w 163"/>
                <a:gd name="T39" fmla="*/ 126 h 170"/>
                <a:gd name="T40" fmla="*/ 108 w 163"/>
                <a:gd name="T41" fmla="*/ 115 h 170"/>
                <a:gd name="T42" fmla="*/ 118 w 163"/>
                <a:gd name="T43" fmla="*/ 85 h 170"/>
                <a:gd name="T44" fmla="*/ 108 w 163"/>
                <a:gd name="T45" fmla="*/ 55 h 170"/>
                <a:gd name="T46" fmla="*/ 82 w 163"/>
                <a:gd name="T47" fmla="*/ 44 h 170"/>
                <a:gd name="T48" fmla="*/ 55 w 163"/>
                <a:gd name="T49" fmla="*/ 55 h 170"/>
                <a:gd name="T50" fmla="*/ 46 w 163"/>
                <a:gd name="T5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170">
                  <a:moveTo>
                    <a:pt x="0" y="85"/>
                  </a:moveTo>
                  <a:cubicBezTo>
                    <a:pt x="0" y="72"/>
                    <a:pt x="2" y="61"/>
                    <a:pt x="7" y="50"/>
                  </a:cubicBezTo>
                  <a:cubicBezTo>
                    <a:pt x="11" y="40"/>
                    <a:pt x="17" y="31"/>
                    <a:pt x="24" y="23"/>
                  </a:cubicBezTo>
                  <a:cubicBezTo>
                    <a:pt x="31" y="16"/>
                    <a:pt x="40" y="10"/>
                    <a:pt x="50" y="6"/>
                  </a:cubicBezTo>
                  <a:cubicBezTo>
                    <a:pt x="60" y="2"/>
                    <a:pt x="71" y="0"/>
                    <a:pt x="82" y="0"/>
                  </a:cubicBezTo>
                  <a:cubicBezTo>
                    <a:pt x="93" y="0"/>
                    <a:pt x="104" y="2"/>
                    <a:pt x="114" y="6"/>
                  </a:cubicBezTo>
                  <a:cubicBezTo>
                    <a:pt x="124" y="10"/>
                    <a:pt x="132" y="16"/>
                    <a:pt x="139" y="23"/>
                  </a:cubicBezTo>
                  <a:cubicBezTo>
                    <a:pt x="147" y="31"/>
                    <a:pt x="153" y="40"/>
                    <a:pt x="157" y="50"/>
                  </a:cubicBezTo>
                  <a:cubicBezTo>
                    <a:pt x="161" y="61"/>
                    <a:pt x="163" y="72"/>
                    <a:pt x="163" y="85"/>
                  </a:cubicBezTo>
                  <a:cubicBezTo>
                    <a:pt x="163" y="98"/>
                    <a:pt x="161" y="110"/>
                    <a:pt x="157" y="120"/>
                  </a:cubicBezTo>
                  <a:cubicBezTo>
                    <a:pt x="153" y="131"/>
                    <a:pt x="147" y="140"/>
                    <a:pt x="139" y="147"/>
                  </a:cubicBezTo>
                  <a:cubicBezTo>
                    <a:pt x="132" y="154"/>
                    <a:pt x="124" y="160"/>
                    <a:pt x="114" y="164"/>
                  </a:cubicBezTo>
                  <a:cubicBezTo>
                    <a:pt x="104" y="168"/>
                    <a:pt x="93" y="170"/>
                    <a:pt x="82" y="170"/>
                  </a:cubicBezTo>
                  <a:cubicBezTo>
                    <a:pt x="71" y="170"/>
                    <a:pt x="60" y="168"/>
                    <a:pt x="50" y="164"/>
                  </a:cubicBezTo>
                  <a:cubicBezTo>
                    <a:pt x="40" y="160"/>
                    <a:pt x="31" y="154"/>
                    <a:pt x="24" y="147"/>
                  </a:cubicBezTo>
                  <a:cubicBezTo>
                    <a:pt x="17" y="140"/>
                    <a:pt x="11" y="131"/>
                    <a:pt x="7" y="120"/>
                  </a:cubicBezTo>
                  <a:cubicBezTo>
                    <a:pt x="2" y="110"/>
                    <a:pt x="0" y="98"/>
                    <a:pt x="0" y="85"/>
                  </a:cubicBezTo>
                  <a:close/>
                  <a:moveTo>
                    <a:pt x="46" y="85"/>
                  </a:moveTo>
                  <a:cubicBezTo>
                    <a:pt x="46" y="97"/>
                    <a:pt x="49" y="107"/>
                    <a:pt x="55" y="115"/>
                  </a:cubicBezTo>
                  <a:cubicBezTo>
                    <a:pt x="61" y="122"/>
                    <a:pt x="70" y="126"/>
                    <a:pt x="82" y="126"/>
                  </a:cubicBezTo>
                  <a:cubicBezTo>
                    <a:pt x="93" y="126"/>
                    <a:pt x="102" y="122"/>
                    <a:pt x="108" y="115"/>
                  </a:cubicBezTo>
                  <a:cubicBezTo>
                    <a:pt x="115" y="107"/>
                    <a:pt x="118" y="97"/>
                    <a:pt x="118" y="85"/>
                  </a:cubicBezTo>
                  <a:cubicBezTo>
                    <a:pt x="118" y="73"/>
                    <a:pt x="115" y="63"/>
                    <a:pt x="108" y="55"/>
                  </a:cubicBezTo>
                  <a:cubicBezTo>
                    <a:pt x="102" y="48"/>
                    <a:pt x="93" y="44"/>
                    <a:pt x="82" y="44"/>
                  </a:cubicBezTo>
                  <a:cubicBezTo>
                    <a:pt x="70" y="44"/>
                    <a:pt x="61" y="48"/>
                    <a:pt x="55" y="55"/>
                  </a:cubicBezTo>
                  <a:cubicBezTo>
                    <a:pt x="49" y="63"/>
                    <a:pt x="46" y="73"/>
                    <a:pt x="46" y="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5421313" y="1893735"/>
              <a:ext cx="947738" cy="1360487"/>
            </a:xfrm>
            <a:custGeom>
              <a:avLst/>
              <a:gdLst>
                <a:gd name="T0" fmla="*/ 116 w 173"/>
                <a:gd name="T1" fmla="*/ 114 h 248"/>
                <a:gd name="T2" fmla="*/ 89 w 173"/>
                <a:gd name="T3" fmla="*/ 125 h 248"/>
                <a:gd name="T4" fmla="*/ 62 w 173"/>
                <a:gd name="T5" fmla="*/ 114 h 248"/>
                <a:gd name="T6" fmla="*/ 53 w 173"/>
                <a:gd name="T7" fmla="*/ 84 h 248"/>
                <a:gd name="T8" fmla="*/ 62 w 173"/>
                <a:gd name="T9" fmla="*/ 54 h 248"/>
                <a:gd name="T10" fmla="*/ 89 w 173"/>
                <a:gd name="T11" fmla="*/ 43 h 248"/>
                <a:gd name="T12" fmla="*/ 116 w 173"/>
                <a:gd name="T13" fmla="*/ 54 h 248"/>
                <a:gd name="T14" fmla="*/ 126 w 173"/>
                <a:gd name="T15" fmla="*/ 84 h 248"/>
                <a:gd name="T16" fmla="*/ 116 w 173"/>
                <a:gd name="T17" fmla="*/ 114 h 248"/>
                <a:gd name="T18" fmla="*/ 128 w 173"/>
                <a:gd name="T19" fmla="*/ 3 h 248"/>
                <a:gd name="T20" fmla="*/ 128 w 173"/>
                <a:gd name="T21" fmla="*/ 24 h 248"/>
                <a:gd name="T22" fmla="*/ 128 w 173"/>
                <a:gd name="T23" fmla="*/ 24 h 248"/>
                <a:gd name="T24" fmla="*/ 122 w 173"/>
                <a:gd name="T25" fmla="*/ 18 h 248"/>
                <a:gd name="T26" fmla="*/ 109 w 173"/>
                <a:gd name="T27" fmla="*/ 10 h 248"/>
                <a:gd name="T28" fmla="*/ 93 w 173"/>
                <a:gd name="T29" fmla="*/ 3 h 248"/>
                <a:gd name="T30" fmla="*/ 72 w 173"/>
                <a:gd name="T31" fmla="*/ 0 h 248"/>
                <a:gd name="T32" fmla="*/ 41 w 173"/>
                <a:gd name="T33" fmla="*/ 8 h 248"/>
                <a:gd name="T34" fmla="*/ 19 w 173"/>
                <a:gd name="T35" fmla="*/ 26 h 248"/>
                <a:gd name="T36" fmla="*/ 7 w 173"/>
                <a:gd name="T37" fmla="*/ 53 h 248"/>
                <a:gd name="T38" fmla="*/ 3 w 173"/>
                <a:gd name="T39" fmla="*/ 86 h 248"/>
                <a:gd name="T40" fmla="*/ 8 w 173"/>
                <a:gd name="T41" fmla="*/ 120 h 248"/>
                <a:gd name="T42" fmla="*/ 22 w 173"/>
                <a:gd name="T43" fmla="*/ 148 h 248"/>
                <a:gd name="T44" fmla="*/ 46 w 173"/>
                <a:gd name="T45" fmla="*/ 164 h 248"/>
                <a:gd name="T46" fmla="*/ 78 w 173"/>
                <a:gd name="T47" fmla="*/ 169 h 248"/>
                <a:gd name="T48" fmla="*/ 102 w 173"/>
                <a:gd name="T49" fmla="*/ 164 h 248"/>
                <a:gd name="T50" fmla="*/ 122 w 173"/>
                <a:gd name="T51" fmla="*/ 148 h 248"/>
                <a:gd name="T52" fmla="*/ 123 w 173"/>
                <a:gd name="T53" fmla="*/ 148 h 248"/>
                <a:gd name="T54" fmla="*/ 123 w 173"/>
                <a:gd name="T55" fmla="*/ 164 h 248"/>
                <a:gd name="T56" fmla="*/ 113 w 173"/>
                <a:gd name="T57" fmla="*/ 193 h 248"/>
                <a:gd name="T58" fmla="*/ 80 w 173"/>
                <a:gd name="T59" fmla="*/ 204 h 248"/>
                <a:gd name="T60" fmla="*/ 53 w 173"/>
                <a:gd name="T61" fmla="*/ 202 h 248"/>
                <a:gd name="T62" fmla="*/ 24 w 173"/>
                <a:gd name="T63" fmla="*/ 189 h 248"/>
                <a:gd name="T64" fmla="*/ 0 w 173"/>
                <a:gd name="T65" fmla="*/ 224 h 248"/>
                <a:gd name="T66" fmla="*/ 38 w 173"/>
                <a:gd name="T67" fmla="*/ 243 h 248"/>
                <a:gd name="T68" fmla="*/ 81 w 173"/>
                <a:gd name="T69" fmla="*/ 248 h 248"/>
                <a:gd name="T70" fmla="*/ 151 w 173"/>
                <a:gd name="T71" fmla="*/ 224 h 248"/>
                <a:gd name="T72" fmla="*/ 173 w 173"/>
                <a:gd name="T73" fmla="*/ 154 h 248"/>
                <a:gd name="T74" fmla="*/ 173 w 173"/>
                <a:gd name="T75" fmla="*/ 3 h 248"/>
                <a:gd name="T76" fmla="*/ 128 w 173"/>
                <a:gd name="T77" fmla="*/ 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3" h="248">
                  <a:moveTo>
                    <a:pt x="116" y="114"/>
                  </a:moveTo>
                  <a:cubicBezTo>
                    <a:pt x="110" y="122"/>
                    <a:pt x="101" y="125"/>
                    <a:pt x="89" y="125"/>
                  </a:cubicBezTo>
                  <a:cubicBezTo>
                    <a:pt x="78" y="125"/>
                    <a:pt x="69" y="122"/>
                    <a:pt x="62" y="114"/>
                  </a:cubicBezTo>
                  <a:cubicBezTo>
                    <a:pt x="56" y="106"/>
                    <a:pt x="53" y="96"/>
                    <a:pt x="53" y="84"/>
                  </a:cubicBezTo>
                  <a:cubicBezTo>
                    <a:pt x="53" y="72"/>
                    <a:pt x="56" y="62"/>
                    <a:pt x="62" y="54"/>
                  </a:cubicBezTo>
                  <a:cubicBezTo>
                    <a:pt x="69" y="47"/>
                    <a:pt x="78" y="43"/>
                    <a:pt x="89" y="43"/>
                  </a:cubicBezTo>
                  <a:cubicBezTo>
                    <a:pt x="101" y="43"/>
                    <a:pt x="110" y="47"/>
                    <a:pt x="116" y="54"/>
                  </a:cubicBezTo>
                  <a:cubicBezTo>
                    <a:pt x="122" y="62"/>
                    <a:pt x="126" y="72"/>
                    <a:pt x="126" y="84"/>
                  </a:cubicBezTo>
                  <a:cubicBezTo>
                    <a:pt x="126" y="96"/>
                    <a:pt x="122" y="106"/>
                    <a:pt x="116" y="114"/>
                  </a:cubicBezTo>
                  <a:close/>
                  <a:moveTo>
                    <a:pt x="128" y="3"/>
                  </a:moveTo>
                  <a:cubicBezTo>
                    <a:pt x="128" y="24"/>
                    <a:pt x="128" y="24"/>
                    <a:pt x="128" y="24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7" y="23"/>
                    <a:pt x="126" y="21"/>
                    <a:pt x="122" y="18"/>
                  </a:cubicBezTo>
                  <a:cubicBezTo>
                    <a:pt x="117" y="14"/>
                    <a:pt x="114" y="12"/>
                    <a:pt x="109" y="10"/>
                  </a:cubicBezTo>
                  <a:cubicBezTo>
                    <a:pt x="105" y="7"/>
                    <a:pt x="99" y="5"/>
                    <a:pt x="93" y="3"/>
                  </a:cubicBezTo>
                  <a:cubicBezTo>
                    <a:pt x="87" y="2"/>
                    <a:pt x="80" y="0"/>
                    <a:pt x="72" y="0"/>
                  </a:cubicBezTo>
                  <a:cubicBezTo>
                    <a:pt x="61" y="0"/>
                    <a:pt x="50" y="4"/>
                    <a:pt x="41" y="8"/>
                  </a:cubicBezTo>
                  <a:cubicBezTo>
                    <a:pt x="32" y="13"/>
                    <a:pt x="25" y="18"/>
                    <a:pt x="19" y="26"/>
                  </a:cubicBezTo>
                  <a:cubicBezTo>
                    <a:pt x="13" y="34"/>
                    <a:pt x="10" y="42"/>
                    <a:pt x="7" y="53"/>
                  </a:cubicBezTo>
                  <a:cubicBezTo>
                    <a:pt x="4" y="63"/>
                    <a:pt x="3" y="75"/>
                    <a:pt x="3" y="86"/>
                  </a:cubicBezTo>
                  <a:cubicBezTo>
                    <a:pt x="3" y="98"/>
                    <a:pt x="5" y="110"/>
                    <a:pt x="8" y="120"/>
                  </a:cubicBezTo>
                  <a:cubicBezTo>
                    <a:pt x="11" y="131"/>
                    <a:pt x="16" y="140"/>
                    <a:pt x="22" y="148"/>
                  </a:cubicBezTo>
                  <a:cubicBezTo>
                    <a:pt x="29" y="155"/>
                    <a:pt x="36" y="159"/>
                    <a:pt x="46" y="164"/>
                  </a:cubicBezTo>
                  <a:cubicBezTo>
                    <a:pt x="56" y="168"/>
                    <a:pt x="66" y="169"/>
                    <a:pt x="78" y="169"/>
                  </a:cubicBezTo>
                  <a:cubicBezTo>
                    <a:pt x="86" y="169"/>
                    <a:pt x="93" y="167"/>
                    <a:pt x="102" y="164"/>
                  </a:cubicBezTo>
                  <a:cubicBezTo>
                    <a:pt x="112" y="160"/>
                    <a:pt x="120" y="152"/>
                    <a:pt x="1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3" y="164"/>
                    <a:pt x="123" y="164"/>
                    <a:pt x="123" y="164"/>
                  </a:cubicBezTo>
                  <a:cubicBezTo>
                    <a:pt x="123" y="176"/>
                    <a:pt x="121" y="185"/>
                    <a:pt x="113" y="193"/>
                  </a:cubicBezTo>
                  <a:cubicBezTo>
                    <a:pt x="106" y="200"/>
                    <a:pt x="96" y="204"/>
                    <a:pt x="80" y="204"/>
                  </a:cubicBezTo>
                  <a:cubicBezTo>
                    <a:pt x="70" y="204"/>
                    <a:pt x="63" y="204"/>
                    <a:pt x="53" y="202"/>
                  </a:cubicBezTo>
                  <a:cubicBezTo>
                    <a:pt x="44" y="199"/>
                    <a:pt x="32" y="195"/>
                    <a:pt x="24" y="189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3" y="234"/>
                    <a:pt x="24" y="240"/>
                    <a:pt x="38" y="243"/>
                  </a:cubicBezTo>
                  <a:cubicBezTo>
                    <a:pt x="52" y="247"/>
                    <a:pt x="67" y="248"/>
                    <a:pt x="81" y="248"/>
                  </a:cubicBezTo>
                  <a:cubicBezTo>
                    <a:pt x="113" y="248"/>
                    <a:pt x="135" y="240"/>
                    <a:pt x="151" y="224"/>
                  </a:cubicBezTo>
                  <a:cubicBezTo>
                    <a:pt x="166" y="208"/>
                    <a:pt x="173" y="185"/>
                    <a:pt x="173" y="154"/>
                  </a:cubicBezTo>
                  <a:cubicBezTo>
                    <a:pt x="173" y="3"/>
                    <a:pt x="173" y="3"/>
                    <a:pt x="173" y="3"/>
                  </a:cubicBezTo>
                  <a:lnTo>
                    <a:pt x="128" y="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9457262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26">
          <p15:clr>
            <a:srgbClr val="FBAE40"/>
          </p15:clr>
        </p15:guide>
        <p15:guide id="2" pos="1519">
          <p15:clr>
            <a:srgbClr val="FBAE40"/>
          </p15:clr>
        </p15:guide>
        <p15:guide id="3" pos="612">
          <p15:clr>
            <a:srgbClr val="FBAE40"/>
          </p15:clr>
        </p15:guide>
        <p15:guide id="4" pos="3334">
          <p15:clr>
            <a:srgbClr val="FBAE40"/>
          </p15:clr>
        </p15:guide>
        <p15:guide id="5" pos="4241">
          <p15:clr>
            <a:srgbClr val="FBAE40"/>
          </p15:clr>
        </p15:guide>
        <p15:guide id="6" pos="5148">
          <p15:clr>
            <a:srgbClr val="FBAE40"/>
          </p15:clr>
        </p15:guide>
        <p15:guide id="7" orient="horz" pos="667">
          <p15:clr>
            <a:srgbClr val="FBAE40"/>
          </p15:clr>
        </p15:guide>
        <p15:guide id="8" orient="horz" pos="1756">
          <p15:clr>
            <a:srgbClr val="FBAE40"/>
          </p15:clr>
        </p15:guide>
        <p15:guide id="9" orient="horz" pos="2119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59" y="382317"/>
            <a:ext cx="5456428" cy="384678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639F-EC9E-4975-B9B7-85CFC88E8EE8}" type="datetime1">
              <a:rPr lang="de-DE" smtClean="0"/>
              <a:t>23.11.17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2352675" y="635000"/>
            <a:ext cx="4438650" cy="335915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500" b="0" i="0">
                <a:solidFill>
                  <a:srgbClr val="6973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251225" y="4826483"/>
            <a:ext cx="532800" cy="166204"/>
            <a:chOff x="1763713" y="1525435"/>
            <a:chExt cx="5541963" cy="1728787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763713" y="1525435"/>
              <a:ext cx="5541963" cy="172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5"/>
            <p:cNvSpPr>
              <a:spLocks/>
            </p:cNvSpPr>
            <p:nvPr userDrawn="1"/>
          </p:nvSpPr>
          <p:spPr bwMode="auto">
            <a:xfrm>
              <a:off x="3598863" y="1909610"/>
              <a:ext cx="1006475" cy="889000"/>
            </a:xfrm>
            <a:custGeom>
              <a:avLst/>
              <a:gdLst>
                <a:gd name="T0" fmla="*/ 0 w 634"/>
                <a:gd name="T1" fmla="*/ 0 h 560"/>
                <a:gd name="T2" fmla="*/ 186 w 634"/>
                <a:gd name="T3" fmla="*/ 0 h 560"/>
                <a:gd name="T4" fmla="*/ 327 w 634"/>
                <a:gd name="T5" fmla="*/ 380 h 560"/>
                <a:gd name="T6" fmla="*/ 327 w 634"/>
                <a:gd name="T7" fmla="*/ 380 h 560"/>
                <a:gd name="T8" fmla="*/ 458 w 634"/>
                <a:gd name="T9" fmla="*/ 0 h 560"/>
                <a:gd name="T10" fmla="*/ 634 w 634"/>
                <a:gd name="T11" fmla="*/ 0 h 560"/>
                <a:gd name="T12" fmla="*/ 414 w 634"/>
                <a:gd name="T13" fmla="*/ 560 h 560"/>
                <a:gd name="T14" fmla="*/ 231 w 634"/>
                <a:gd name="T15" fmla="*/ 560 h 560"/>
                <a:gd name="T16" fmla="*/ 0 w 634"/>
                <a:gd name="T1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4" h="560">
                  <a:moveTo>
                    <a:pt x="0" y="0"/>
                  </a:moveTo>
                  <a:lnTo>
                    <a:pt x="186" y="0"/>
                  </a:lnTo>
                  <a:lnTo>
                    <a:pt x="327" y="380"/>
                  </a:lnTo>
                  <a:lnTo>
                    <a:pt x="327" y="380"/>
                  </a:lnTo>
                  <a:lnTo>
                    <a:pt x="458" y="0"/>
                  </a:lnTo>
                  <a:lnTo>
                    <a:pt x="634" y="0"/>
                  </a:lnTo>
                  <a:lnTo>
                    <a:pt x="414" y="560"/>
                  </a:lnTo>
                  <a:lnTo>
                    <a:pt x="231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1763713" y="1646085"/>
              <a:ext cx="760413" cy="1174750"/>
            </a:xfrm>
            <a:custGeom>
              <a:avLst/>
              <a:gdLst>
                <a:gd name="T0" fmla="*/ 139 w 139"/>
                <a:gd name="T1" fmla="*/ 88 h 214"/>
                <a:gd name="T2" fmla="*/ 89 w 139"/>
                <a:gd name="T3" fmla="*/ 88 h 214"/>
                <a:gd name="T4" fmla="*/ 89 w 139"/>
                <a:gd name="T5" fmla="*/ 142 h 214"/>
                <a:gd name="T6" fmla="*/ 90 w 139"/>
                <a:gd name="T7" fmla="*/ 154 h 214"/>
                <a:gd name="T8" fmla="*/ 94 w 139"/>
                <a:gd name="T9" fmla="*/ 164 h 214"/>
                <a:gd name="T10" fmla="*/ 102 w 139"/>
                <a:gd name="T11" fmla="*/ 170 h 214"/>
                <a:gd name="T12" fmla="*/ 116 w 139"/>
                <a:gd name="T13" fmla="*/ 172 h 214"/>
                <a:gd name="T14" fmla="*/ 128 w 139"/>
                <a:gd name="T15" fmla="*/ 171 h 214"/>
                <a:gd name="T16" fmla="*/ 139 w 139"/>
                <a:gd name="T17" fmla="*/ 167 h 214"/>
                <a:gd name="T18" fmla="*/ 139 w 139"/>
                <a:gd name="T19" fmla="*/ 209 h 214"/>
                <a:gd name="T20" fmla="*/ 119 w 139"/>
                <a:gd name="T21" fmla="*/ 213 h 214"/>
                <a:gd name="T22" fmla="*/ 100 w 139"/>
                <a:gd name="T23" fmla="*/ 214 h 214"/>
                <a:gd name="T24" fmla="*/ 74 w 139"/>
                <a:gd name="T25" fmla="*/ 211 h 214"/>
                <a:gd name="T26" fmla="*/ 54 w 139"/>
                <a:gd name="T27" fmla="*/ 203 h 214"/>
                <a:gd name="T28" fmla="*/ 40 w 139"/>
                <a:gd name="T29" fmla="*/ 188 h 214"/>
                <a:gd name="T30" fmla="*/ 35 w 139"/>
                <a:gd name="T31" fmla="*/ 165 h 214"/>
                <a:gd name="T32" fmla="*/ 35 w 139"/>
                <a:gd name="T33" fmla="*/ 88 h 214"/>
                <a:gd name="T34" fmla="*/ 0 w 139"/>
                <a:gd name="T35" fmla="*/ 88 h 214"/>
                <a:gd name="T36" fmla="*/ 0 w 139"/>
                <a:gd name="T37" fmla="*/ 48 h 214"/>
                <a:gd name="T38" fmla="*/ 35 w 139"/>
                <a:gd name="T39" fmla="*/ 48 h 214"/>
                <a:gd name="T40" fmla="*/ 35 w 139"/>
                <a:gd name="T41" fmla="*/ 0 h 214"/>
                <a:gd name="T42" fmla="*/ 89 w 139"/>
                <a:gd name="T43" fmla="*/ 0 h 214"/>
                <a:gd name="T44" fmla="*/ 89 w 139"/>
                <a:gd name="T45" fmla="*/ 48 h 214"/>
                <a:gd name="T46" fmla="*/ 139 w 139"/>
                <a:gd name="T47" fmla="*/ 48 h 214"/>
                <a:gd name="T48" fmla="*/ 139 w 139"/>
                <a:gd name="T49" fmla="*/ 8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214">
                  <a:moveTo>
                    <a:pt x="139" y="88"/>
                  </a:moveTo>
                  <a:cubicBezTo>
                    <a:pt x="89" y="88"/>
                    <a:pt x="89" y="88"/>
                    <a:pt x="89" y="88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7"/>
                    <a:pt x="90" y="151"/>
                    <a:pt x="90" y="154"/>
                  </a:cubicBezTo>
                  <a:cubicBezTo>
                    <a:pt x="91" y="158"/>
                    <a:pt x="92" y="161"/>
                    <a:pt x="94" y="164"/>
                  </a:cubicBezTo>
                  <a:cubicBezTo>
                    <a:pt x="96" y="166"/>
                    <a:pt x="98" y="169"/>
                    <a:pt x="102" y="170"/>
                  </a:cubicBezTo>
                  <a:cubicBezTo>
                    <a:pt x="105" y="171"/>
                    <a:pt x="110" y="172"/>
                    <a:pt x="116" y="172"/>
                  </a:cubicBezTo>
                  <a:cubicBezTo>
                    <a:pt x="119" y="172"/>
                    <a:pt x="123" y="172"/>
                    <a:pt x="128" y="171"/>
                  </a:cubicBezTo>
                  <a:cubicBezTo>
                    <a:pt x="132" y="171"/>
                    <a:pt x="136" y="169"/>
                    <a:pt x="139" y="167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32" y="211"/>
                    <a:pt x="126" y="212"/>
                    <a:pt x="119" y="213"/>
                  </a:cubicBezTo>
                  <a:cubicBezTo>
                    <a:pt x="113" y="214"/>
                    <a:pt x="106" y="214"/>
                    <a:pt x="100" y="214"/>
                  </a:cubicBezTo>
                  <a:cubicBezTo>
                    <a:pt x="91" y="214"/>
                    <a:pt x="82" y="213"/>
                    <a:pt x="74" y="211"/>
                  </a:cubicBezTo>
                  <a:cubicBezTo>
                    <a:pt x="66" y="210"/>
                    <a:pt x="60" y="207"/>
                    <a:pt x="54" y="203"/>
                  </a:cubicBezTo>
                  <a:cubicBezTo>
                    <a:pt x="48" y="199"/>
                    <a:pt x="43" y="194"/>
                    <a:pt x="40" y="188"/>
                  </a:cubicBezTo>
                  <a:cubicBezTo>
                    <a:pt x="36" y="182"/>
                    <a:pt x="35" y="174"/>
                    <a:pt x="35" y="165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595563" y="1887385"/>
              <a:ext cx="630238" cy="911225"/>
            </a:xfrm>
            <a:custGeom>
              <a:avLst/>
              <a:gdLst>
                <a:gd name="T0" fmla="*/ 0 w 115"/>
                <a:gd name="T1" fmla="*/ 4 h 166"/>
                <a:gd name="T2" fmla="*/ 51 w 115"/>
                <a:gd name="T3" fmla="*/ 4 h 166"/>
                <a:gd name="T4" fmla="*/ 51 w 115"/>
                <a:gd name="T5" fmla="*/ 30 h 166"/>
                <a:gd name="T6" fmla="*/ 51 w 115"/>
                <a:gd name="T7" fmla="*/ 30 h 166"/>
                <a:gd name="T8" fmla="*/ 70 w 115"/>
                <a:gd name="T9" fmla="*/ 8 h 166"/>
                <a:gd name="T10" fmla="*/ 98 w 115"/>
                <a:gd name="T11" fmla="*/ 0 h 166"/>
                <a:gd name="T12" fmla="*/ 107 w 115"/>
                <a:gd name="T13" fmla="*/ 0 h 166"/>
                <a:gd name="T14" fmla="*/ 115 w 115"/>
                <a:gd name="T15" fmla="*/ 2 h 166"/>
                <a:gd name="T16" fmla="*/ 115 w 115"/>
                <a:gd name="T17" fmla="*/ 47 h 166"/>
                <a:gd name="T18" fmla="*/ 104 w 115"/>
                <a:gd name="T19" fmla="*/ 45 h 166"/>
                <a:gd name="T20" fmla="*/ 93 w 115"/>
                <a:gd name="T21" fmla="*/ 44 h 166"/>
                <a:gd name="T22" fmla="*/ 71 w 115"/>
                <a:gd name="T23" fmla="*/ 48 h 166"/>
                <a:gd name="T24" fmla="*/ 58 w 115"/>
                <a:gd name="T25" fmla="*/ 59 h 166"/>
                <a:gd name="T26" fmla="*/ 52 w 115"/>
                <a:gd name="T27" fmla="*/ 76 h 166"/>
                <a:gd name="T28" fmla="*/ 51 w 115"/>
                <a:gd name="T29" fmla="*/ 98 h 166"/>
                <a:gd name="T30" fmla="*/ 51 w 115"/>
                <a:gd name="T31" fmla="*/ 166 h 166"/>
                <a:gd name="T32" fmla="*/ 0 w 115"/>
                <a:gd name="T33" fmla="*/ 166 h 166"/>
                <a:gd name="T34" fmla="*/ 0 w 115"/>
                <a:gd name="T35" fmla="*/ 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66">
                  <a:moveTo>
                    <a:pt x="0" y="4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6" y="20"/>
                    <a:pt x="63" y="13"/>
                    <a:pt x="70" y="8"/>
                  </a:cubicBezTo>
                  <a:cubicBezTo>
                    <a:pt x="78" y="3"/>
                    <a:pt x="87" y="0"/>
                    <a:pt x="98" y="0"/>
                  </a:cubicBezTo>
                  <a:cubicBezTo>
                    <a:pt x="101" y="0"/>
                    <a:pt x="104" y="0"/>
                    <a:pt x="107" y="0"/>
                  </a:cubicBezTo>
                  <a:cubicBezTo>
                    <a:pt x="109" y="1"/>
                    <a:pt x="112" y="1"/>
                    <a:pt x="115" y="2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1" y="46"/>
                    <a:pt x="108" y="45"/>
                    <a:pt x="104" y="45"/>
                  </a:cubicBezTo>
                  <a:cubicBezTo>
                    <a:pt x="101" y="44"/>
                    <a:pt x="97" y="44"/>
                    <a:pt x="93" y="44"/>
                  </a:cubicBezTo>
                  <a:cubicBezTo>
                    <a:pt x="84" y="44"/>
                    <a:pt x="76" y="45"/>
                    <a:pt x="71" y="48"/>
                  </a:cubicBezTo>
                  <a:cubicBezTo>
                    <a:pt x="65" y="51"/>
                    <a:pt x="61" y="55"/>
                    <a:pt x="58" y="59"/>
                  </a:cubicBezTo>
                  <a:cubicBezTo>
                    <a:pt x="55" y="64"/>
                    <a:pt x="53" y="70"/>
                    <a:pt x="52" y="76"/>
                  </a:cubicBezTo>
                  <a:cubicBezTo>
                    <a:pt x="51" y="83"/>
                    <a:pt x="51" y="90"/>
                    <a:pt x="51" y="98"/>
                  </a:cubicBezTo>
                  <a:cubicBezTo>
                    <a:pt x="51" y="166"/>
                    <a:pt x="51" y="166"/>
                    <a:pt x="51" y="166"/>
                  </a:cubicBezTo>
                  <a:cubicBezTo>
                    <a:pt x="0" y="166"/>
                    <a:pt x="0" y="166"/>
                    <a:pt x="0" y="16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281363" y="1525435"/>
              <a:ext cx="288925" cy="1273175"/>
            </a:xfrm>
            <a:custGeom>
              <a:avLst/>
              <a:gdLst>
                <a:gd name="T0" fmla="*/ 0 w 53"/>
                <a:gd name="T1" fmla="*/ 27 h 232"/>
                <a:gd name="T2" fmla="*/ 7 w 53"/>
                <a:gd name="T3" fmla="*/ 8 h 232"/>
                <a:gd name="T4" fmla="*/ 26 w 53"/>
                <a:gd name="T5" fmla="*/ 0 h 232"/>
                <a:gd name="T6" fmla="*/ 45 w 53"/>
                <a:gd name="T7" fmla="*/ 8 h 232"/>
                <a:gd name="T8" fmla="*/ 53 w 53"/>
                <a:gd name="T9" fmla="*/ 27 h 232"/>
                <a:gd name="T10" fmla="*/ 45 w 53"/>
                <a:gd name="T11" fmla="*/ 46 h 232"/>
                <a:gd name="T12" fmla="*/ 26 w 53"/>
                <a:gd name="T13" fmla="*/ 53 h 232"/>
                <a:gd name="T14" fmla="*/ 7 w 53"/>
                <a:gd name="T15" fmla="*/ 46 h 232"/>
                <a:gd name="T16" fmla="*/ 0 w 53"/>
                <a:gd name="T17" fmla="*/ 27 h 232"/>
                <a:gd name="T18" fmla="*/ 2 w 53"/>
                <a:gd name="T19" fmla="*/ 70 h 232"/>
                <a:gd name="T20" fmla="*/ 51 w 53"/>
                <a:gd name="T21" fmla="*/ 70 h 232"/>
                <a:gd name="T22" fmla="*/ 51 w 53"/>
                <a:gd name="T23" fmla="*/ 232 h 232"/>
                <a:gd name="T24" fmla="*/ 2 w 53"/>
                <a:gd name="T25" fmla="*/ 232 h 232"/>
                <a:gd name="T26" fmla="*/ 2 w 53"/>
                <a:gd name="T27" fmla="*/ 7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232">
                  <a:moveTo>
                    <a:pt x="0" y="27"/>
                  </a:moveTo>
                  <a:cubicBezTo>
                    <a:pt x="0" y="20"/>
                    <a:pt x="2" y="13"/>
                    <a:pt x="7" y="8"/>
                  </a:cubicBezTo>
                  <a:cubicBezTo>
                    <a:pt x="13" y="3"/>
                    <a:pt x="19" y="0"/>
                    <a:pt x="26" y="0"/>
                  </a:cubicBezTo>
                  <a:cubicBezTo>
                    <a:pt x="34" y="0"/>
                    <a:pt x="40" y="3"/>
                    <a:pt x="45" y="8"/>
                  </a:cubicBezTo>
                  <a:cubicBezTo>
                    <a:pt x="50" y="13"/>
                    <a:pt x="53" y="20"/>
                    <a:pt x="53" y="27"/>
                  </a:cubicBezTo>
                  <a:cubicBezTo>
                    <a:pt x="53" y="34"/>
                    <a:pt x="50" y="41"/>
                    <a:pt x="45" y="46"/>
                  </a:cubicBezTo>
                  <a:cubicBezTo>
                    <a:pt x="40" y="51"/>
                    <a:pt x="34" y="53"/>
                    <a:pt x="26" y="53"/>
                  </a:cubicBezTo>
                  <a:cubicBezTo>
                    <a:pt x="19" y="53"/>
                    <a:pt x="13" y="51"/>
                    <a:pt x="7" y="46"/>
                  </a:cubicBezTo>
                  <a:cubicBezTo>
                    <a:pt x="2" y="41"/>
                    <a:pt x="0" y="34"/>
                    <a:pt x="0" y="27"/>
                  </a:cubicBezTo>
                  <a:close/>
                  <a:moveTo>
                    <a:pt x="2" y="70"/>
                  </a:moveTo>
                  <a:cubicBezTo>
                    <a:pt x="51" y="70"/>
                    <a:pt x="51" y="70"/>
                    <a:pt x="51" y="70"/>
                  </a:cubicBezTo>
                  <a:cubicBezTo>
                    <a:pt x="51" y="232"/>
                    <a:pt x="51" y="232"/>
                    <a:pt x="51" y="232"/>
                  </a:cubicBezTo>
                  <a:cubicBezTo>
                    <a:pt x="2" y="232"/>
                    <a:pt x="2" y="232"/>
                    <a:pt x="2" y="232"/>
                  </a:cubicBezTo>
                  <a:lnTo>
                    <a:pt x="2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4533901" y="1887385"/>
              <a:ext cx="849313" cy="933450"/>
            </a:xfrm>
            <a:custGeom>
              <a:avLst/>
              <a:gdLst>
                <a:gd name="T0" fmla="*/ 110 w 155"/>
                <a:gd name="T1" fmla="*/ 146 h 170"/>
                <a:gd name="T2" fmla="*/ 109 w 155"/>
                <a:gd name="T3" fmla="*/ 146 h 170"/>
                <a:gd name="T4" fmla="*/ 87 w 155"/>
                <a:gd name="T5" fmla="*/ 165 h 170"/>
                <a:gd name="T6" fmla="*/ 58 w 155"/>
                <a:gd name="T7" fmla="*/ 170 h 170"/>
                <a:gd name="T8" fmla="*/ 36 w 155"/>
                <a:gd name="T9" fmla="*/ 167 h 170"/>
                <a:gd name="T10" fmla="*/ 17 w 155"/>
                <a:gd name="T11" fmla="*/ 157 h 170"/>
                <a:gd name="T12" fmla="*/ 5 w 155"/>
                <a:gd name="T13" fmla="*/ 142 h 170"/>
                <a:gd name="T14" fmla="*/ 0 w 155"/>
                <a:gd name="T15" fmla="*/ 120 h 170"/>
                <a:gd name="T16" fmla="*/ 5 w 155"/>
                <a:gd name="T17" fmla="*/ 96 h 170"/>
                <a:gd name="T18" fmla="*/ 19 w 155"/>
                <a:gd name="T19" fmla="*/ 80 h 170"/>
                <a:gd name="T20" fmla="*/ 39 w 155"/>
                <a:gd name="T21" fmla="*/ 71 h 170"/>
                <a:gd name="T22" fmla="*/ 63 w 155"/>
                <a:gd name="T23" fmla="*/ 65 h 170"/>
                <a:gd name="T24" fmla="*/ 87 w 155"/>
                <a:gd name="T25" fmla="*/ 63 h 170"/>
                <a:gd name="T26" fmla="*/ 110 w 155"/>
                <a:gd name="T27" fmla="*/ 63 h 170"/>
                <a:gd name="T28" fmla="*/ 100 w 155"/>
                <a:gd name="T29" fmla="*/ 42 h 170"/>
                <a:gd name="T30" fmla="*/ 78 w 155"/>
                <a:gd name="T31" fmla="*/ 34 h 170"/>
                <a:gd name="T32" fmla="*/ 55 w 155"/>
                <a:gd name="T33" fmla="*/ 39 h 170"/>
                <a:gd name="T34" fmla="*/ 37 w 155"/>
                <a:gd name="T35" fmla="*/ 53 h 170"/>
                <a:gd name="T36" fmla="*/ 10 w 155"/>
                <a:gd name="T37" fmla="*/ 26 h 170"/>
                <a:gd name="T38" fmla="*/ 43 w 155"/>
                <a:gd name="T39" fmla="*/ 7 h 170"/>
                <a:gd name="T40" fmla="*/ 82 w 155"/>
                <a:gd name="T41" fmla="*/ 0 h 170"/>
                <a:gd name="T42" fmla="*/ 118 w 155"/>
                <a:gd name="T43" fmla="*/ 6 h 170"/>
                <a:gd name="T44" fmla="*/ 141 w 155"/>
                <a:gd name="T45" fmla="*/ 22 h 170"/>
                <a:gd name="T46" fmla="*/ 152 w 155"/>
                <a:gd name="T47" fmla="*/ 48 h 170"/>
                <a:gd name="T48" fmla="*/ 155 w 155"/>
                <a:gd name="T49" fmla="*/ 84 h 170"/>
                <a:gd name="T50" fmla="*/ 155 w 155"/>
                <a:gd name="T51" fmla="*/ 166 h 170"/>
                <a:gd name="T52" fmla="*/ 110 w 155"/>
                <a:gd name="T53" fmla="*/ 166 h 170"/>
                <a:gd name="T54" fmla="*/ 110 w 155"/>
                <a:gd name="T55" fmla="*/ 146 h 170"/>
                <a:gd name="T56" fmla="*/ 97 w 155"/>
                <a:gd name="T57" fmla="*/ 96 h 170"/>
                <a:gd name="T58" fmla="*/ 83 w 155"/>
                <a:gd name="T59" fmla="*/ 96 h 170"/>
                <a:gd name="T60" fmla="*/ 67 w 155"/>
                <a:gd name="T61" fmla="*/ 99 h 170"/>
                <a:gd name="T62" fmla="*/ 54 w 155"/>
                <a:gd name="T63" fmla="*/ 106 h 170"/>
                <a:gd name="T64" fmla="*/ 48 w 155"/>
                <a:gd name="T65" fmla="*/ 119 h 170"/>
                <a:gd name="T66" fmla="*/ 56 w 155"/>
                <a:gd name="T67" fmla="*/ 132 h 170"/>
                <a:gd name="T68" fmla="*/ 72 w 155"/>
                <a:gd name="T69" fmla="*/ 136 h 170"/>
                <a:gd name="T70" fmla="*/ 86 w 155"/>
                <a:gd name="T71" fmla="*/ 134 h 170"/>
                <a:gd name="T72" fmla="*/ 98 w 155"/>
                <a:gd name="T73" fmla="*/ 128 h 170"/>
                <a:gd name="T74" fmla="*/ 107 w 155"/>
                <a:gd name="T75" fmla="*/ 119 h 170"/>
                <a:gd name="T76" fmla="*/ 110 w 155"/>
                <a:gd name="T77" fmla="*/ 106 h 170"/>
                <a:gd name="T78" fmla="*/ 110 w 155"/>
                <a:gd name="T79" fmla="*/ 96 h 170"/>
                <a:gd name="T80" fmla="*/ 97 w 155"/>
                <a:gd name="T81" fmla="*/ 9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5" h="170">
                  <a:moveTo>
                    <a:pt x="110" y="146"/>
                  </a:moveTo>
                  <a:cubicBezTo>
                    <a:pt x="109" y="146"/>
                    <a:pt x="109" y="146"/>
                    <a:pt x="109" y="146"/>
                  </a:cubicBezTo>
                  <a:cubicBezTo>
                    <a:pt x="104" y="154"/>
                    <a:pt x="96" y="161"/>
                    <a:pt x="87" y="165"/>
                  </a:cubicBezTo>
                  <a:cubicBezTo>
                    <a:pt x="78" y="169"/>
                    <a:pt x="68" y="170"/>
                    <a:pt x="58" y="170"/>
                  </a:cubicBezTo>
                  <a:cubicBezTo>
                    <a:pt x="50" y="170"/>
                    <a:pt x="43" y="169"/>
                    <a:pt x="36" y="167"/>
                  </a:cubicBezTo>
                  <a:cubicBezTo>
                    <a:pt x="29" y="165"/>
                    <a:pt x="23" y="162"/>
                    <a:pt x="17" y="157"/>
                  </a:cubicBezTo>
                  <a:cubicBezTo>
                    <a:pt x="12" y="153"/>
                    <a:pt x="8" y="148"/>
                    <a:pt x="5" y="142"/>
                  </a:cubicBezTo>
                  <a:cubicBezTo>
                    <a:pt x="2" y="136"/>
                    <a:pt x="0" y="128"/>
                    <a:pt x="0" y="120"/>
                  </a:cubicBezTo>
                  <a:cubicBezTo>
                    <a:pt x="0" y="111"/>
                    <a:pt x="2" y="103"/>
                    <a:pt x="5" y="96"/>
                  </a:cubicBezTo>
                  <a:cubicBezTo>
                    <a:pt x="9" y="90"/>
                    <a:pt x="13" y="85"/>
                    <a:pt x="19" y="80"/>
                  </a:cubicBezTo>
                  <a:cubicBezTo>
                    <a:pt x="25" y="76"/>
                    <a:pt x="32" y="73"/>
                    <a:pt x="39" y="71"/>
                  </a:cubicBezTo>
                  <a:cubicBezTo>
                    <a:pt x="47" y="68"/>
                    <a:pt x="55" y="67"/>
                    <a:pt x="63" y="65"/>
                  </a:cubicBezTo>
                  <a:cubicBezTo>
                    <a:pt x="71" y="64"/>
                    <a:pt x="79" y="64"/>
                    <a:pt x="87" y="63"/>
                  </a:cubicBezTo>
                  <a:cubicBezTo>
                    <a:pt x="95" y="63"/>
                    <a:pt x="103" y="63"/>
                    <a:pt x="110" y="63"/>
                  </a:cubicBezTo>
                  <a:cubicBezTo>
                    <a:pt x="110" y="54"/>
                    <a:pt x="107" y="47"/>
                    <a:pt x="100" y="42"/>
                  </a:cubicBezTo>
                  <a:cubicBezTo>
                    <a:pt x="94" y="37"/>
                    <a:pt x="86" y="34"/>
                    <a:pt x="78" y="34"/>
                  </a:cubicBezTo>
                  <a:cubicBezTo>
                    <a:pt x="70" y="34"/>
                    <a:pt x="62" y="36"/>
                    <a:pt x="55" y="39"/>
                  </a:cubicBezTo>
                  <a:cubicBezTo>
                    <a:pt x="48" y="43"/>
                    <a:pt x="42" y="47"/>
                    <a:pt x="37" y="5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20" y="17"/>
                    <a:pt x="31" y="11"/>
                    <a:pt x="43" y="7"/>
                  </a:cubicBezTo>
                  <a:cubicBezTo>
                    <a:pt x="56" y="2"/>
                    <a:pt x="68" y="0"/>
                    <a:pt x="82" y="0"/>
                  </a:cubicBezTo>
                  <a:cubicBezTo>
                    <a:pt x="96" y="0"/>
                    <a:pt x="108" y="2"/>
                    <a:pt x="118" y="6"/>
                  </a:cubicBezTo>
                  <a:cubicBezTo>
                    <a:pt x="127" y="9"/>
                    <a:pt x="135" y="15"/>
                    <a:pt x="141" y="22"/>
                  </a:cubicBezTo>
                  <a:cubicBezTo>
                    <a:pt x="146" y="29"/>
                    <a:pt x="150" y="38"/>
                    <a:pt x="152" y="48"/>
                  </a:cubicBezTo>
                  <a:cubicBezTo>
                    <a:pt x="154" y="58"/>
                    <a:pt x="155" y="70"/>
                    <a:pt x="155" y="84"/>
                  </a:cubicBezTo>
                  <a:cubicBezTo>
                    <a:pt x="155" y="166"/>
                    <a:pt x="155" y="166"/>
                    <a:pt x="155" y="166"/>
                  </a:cubicBezTo>
                  <a:cubicBezTo>
                    <a:pt x="110" y="166"/>
                    <a:pt x="110" y="166"/>
                    <a:pt x="110" y="166"/>
                  </a:cubicBezTo>
                  <a:lnTo>
                    <a:pt x="110" y="146"/>
                  </a:lnTo>
                  <a:close/>
                  <a:moveTo>
                    <a:pt x="97" y="96"/>
                  </a:moveTo>
                  <a:cubicBezTo>
                    <a:pt x="94" y="96"/>
                    <a:pt x="89" y="96"/>
                    <a:pt x="83" y="96"/>
                  </a:cubicBezTo>
                  <a:cubicBezTo>
                    <a:pt x="78" y="96"/>
                    <a:pt x="72" y="97"/>
                    <a:pt x="67" y="99"/>
                  </a:cubicBezTo>
                  <a:cubicBezTo>
                    <a:pt x="62" y="100"/>
                    <a:pt x="57" y="102"/>
                    <a:pt x="54" y="106"/>
                  </a:cubicBezTo>
                  <a:cubicBezTo>
                    <a:pt x="50" y="109"/>
                    <a:pt x="48" y="113"/>
                    <a:pt x="48" y="119"/>
                  </a:cubicBezTo>
                  <a:cubicBezTo>
                    <a:pt x="48" y="125"/>
                    <a:pt x="51" y="129"/>
                    <a:pt x="56" y="132"/>
                  </a:cubicBezTo>
                  <a:cubicBezTo>
                    <a:pt x="61" y="135"/>
                    <a:pt x="66" y="136"/>
                    <a:pt x="72" y="136"/>
                  </a:cubicBezTo>
                  <a:cubicBezTo>
                    <a:pt x="77" y="136"/>
                    <a:pt x="81" y="135"/>
                    <a:pt x="86" y="134"/>
                  </a:cubicBezTo>
                  <a:cubicBezTo>
                    <a:pt x="90" y="133"/>
                    <a:pt x="95" y="131"/>
                    <a:pt x="98" y="128"/>
                  </a:cubicBezTo>
                  <a:cubicBezTo>
                    <a:pt x="102" y="126"/>
                    <a:pt x="105" y="123"/>
                    <a:pt x="107" y="119"/>
                  </a:cubicBezTo>
                  <a:cubicBezTo>
                    <a:pt x="109" y="115"/>
                    <a:pt x="110" y="111"/>
                    <a:pt x="110" y="106"/>
                  </a:cubicBezTo>
                  <a:cubicBezTo>
                    <a:pt x="110" y="96"/>
                    <a:pt x="110" y="96"/>
                    <a:pt x="110" y="96"/>
                  </a:cubicBezTo>
                  <a:lnTo>
                    <a:pt x="97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0"/>
            <p:cNvSpPr>
              <a:spLocks noEditPoints="1"/>
            </p:cNvSpPr>
            <p:nvPr userDrawn="1"/>
          </p:nvSpPr>
          <p:spPr bwMode="auto">
            <a:xfrm>
              <a:off x="6413501" y="1887385"/>
              <a:ext cx="892175" cy="933450"/>
            </a:xfrm>
            <a:custGeom>
              <a:avLst/>
              <a:gdLst>
                <a:gd name="T0" fmla="*/ 0 w 163"/>
                <a:gd name="T1" fmla="*/ 85 h 170"/>
                <a:gd name="T2" fmla="*/ 7 w 163"/>
                <a:gd name="T3" fmla="*/ 50 h 170"/>
                <a:gd name="T4" fmla="*/ 24 w 163"/>
                <a:gd name="T5" fmla="*/ 23 h 170"/>
                <a:gd name="T6" fmla="*/ 50 w 163"/>
                <a:gd name="T7" fmla="*/ 6 h 170"/>
                <a:gd name="T8" fmla="*/ 82 w 163"/>
                <a:gd name="T9" fmla="*/ 0 h 170"/>
                <a:gd name="T10" fmla="*/ 114 w 163"/>
                <a:gd name="T11" fmla="*/ 6 h 170"/>
                <a:gd name="T12" fmla="*/ 139 w 163"/>
                <a:gd name="T13" fmla="*/ 23 h 170"/>
                <a:gd name="T14" fmla="*/ 157 w 163"/>
                <a:gd name="T15" fmla="*/ 50 h 170"/>
                <a:gd name="T16" fmla="*/ 163 w 163"/>
                <a:gd name="T17" fmla="*/ 85 h 170"/>
                <a:gd name="T18" fmla="*/ 157 w 163"/>
                <a:gd name="T19" fmla="*/ 120 h 170"/>
                <a:gd name="T20" fmla="*/ 139 w 163"/>
                <a:gd name="T21" fmla="*/ 147 h 170"/>
                <a:gd name="T22" fmla="*/ 114 w 163"/>
                <a:gd name="T23" fmla="*/ 164 h 170"/>
                <a:gd name="T24" fmla="*/ 82 w 163"/>
                <a:gd name="T25" fmla="*/ 170 h 170"/>
                <a:gd name="T26" fmla="*/ 50 w 163"/>
                <a:gd name="T27" fmla="*/ 164 h 170"/>
                <a:gd name="T28" fmla="*/ 24 w 163"/>
                <a:gd name="T29" fmla="*/ 147 h 170"/>
                <a:gd name="T30" fmla="*/ 7 w 163"/>
                <a:gd name="T31" fmla="*/ 120 h 170"/>
                <a:gd name="T32" fmla="*/ 0 w 163"/>
                <a:gd name="T33" fmla="*/ 85 h 170"/>
                <a:gd name="T34" fmla="*/ 46 w 163"/>
                <a:gd name="T35" fmla="*/ 85 h 170"/>
                <a:gd name="T36" fmla="*/ 55 w 163"/>
                <a:gd name="T37" fmla="*/ 115 h 170"/>
                <a:gd name="T38" fmla="*/ 82 w 163"/>
                <a:gd name="T39" fmla="*/ 126 h 170"/>
                <a:gd name="T40" fmla="*/ 108 w 163"/>
                <a:gd name="T41" fmla="*/ 115 h 170"/>
                <a:gd name="T42" fmla="*/ 118 w 163"/>
                <a:gd name="T43" fmla="*/ 85 h 170"/>
                <a:gd name="T44" fmla="*/ 108 w 163"/>
                <a:gd name="T45" fmla="*/ 55 h 170"/>
                <a:gd name="T46" fmla="*/ 82 w 163"/>
                <a:gd name="T47" fmla="*/ 44 h 170"/>
                <a:gd name="T48" fmla="*/ 55 w 163"/>
                <a:gd name="T49" fmla="*/ 55 h 170"/>
                <a:gd name="T50" fmla="*/ 46 w 163"/>
                <a:gd name="T5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170">
                  <a:moveTo>
                    <a:pt x="0" y="85"/>
                  </a:moveTo>
                  <a:cubicBezTo>
                    <a:pt x="0" y="72"/>
                    <a:pt x="2" y="61"/>
                    <a:pt x="7" y="50"/>
                  </a:cubicBezTo>
                  <a:cubicBezTo>
                    <a:pt x="11" y="40"/>
                    <a:pt x="17" y="31"/>
                    <a:pt x="24" y="23"/>
                  </a:cubicBezTo>
                  <a:cubicBezTo>
                    <a:pt x="31" y="16"/>
                    <a:pt x="40" y="10"/>
                    <a:pt x="50" y="6"/>
                  </a:cubicBezTo>
                  <a:cubicBezTo>
                    <a:pt x="60" y="2"/>
                    <a:pt x="71" y="0"/>
                    <a:pt x="82" y="0"/>
                  </a:cubicBezTo>
                  <a:cubicBezTo>
                    <a:pt x="93" y="0"/>
                    <a:pt x="104" y="2"/>
                    <a:pt x="114" y="6"/>
                  </a:cubicBezTo>
                  <a:cubicBezTo>
                    <a:pt x="124" y="10"/>
                    <a:pt x="132" y="16"/>
                    <a:pt x="139" y="23"/>
                  </a:cubicBezTo>
                  <a:cubicBezTo>
                    <a:pt x="147" y="31"/>
                    <a:pt x="153" y="40"/>
                    <a:pt x="157" y="50"/>
                  </a:cubicBezTo>
                  <a:cubicBezTo>
                    <a:pt x="161" y="61"/>
                    <a:pt x="163" y="72"/>
                    <a:pt x="163" y="85"/>
                  </a:cubicBezTo>
                  <a:cubicBezTo>
                    <a:pt x="163" y="98"/>
                    <a:pt x="161" y="110"/>
                    <a:pt x="157" y="120"/>
                  </a:cubicBezTo>
                  <a:cubicBezTo>
                    <a:pt x="153" y="131"/>
                    <a:pt x="147" y="140"/>
                    <a:pt x="139" y="147"/>
                  </a:cubicBezTo>
                  <a:cubicBezTo>
                    <a:pt x="132" y="154"/>
                    <a:pt x="124" y="160"/>
                    <a:pt x="114" y="164"/>
                  </a:cubicBezTo>
                  <a:cubicBezTo>
                    <a:pt x="104" y="168"/>
                    <a:pt x="93" y="170"/>
                    <a:pt x="82" y="170"/>
                  </a:cubicBezTo>
                  <a:cubicBezTo>
                    <a:pt x="71" y="170"/>
                    <a:pt x="60" y="168"/>
                    <a:pt x="50" y="164"/>
                  </a:cubicBezTo>
                  <a:cubicBezTo>
                    <a:pt x="40" y="160"/>
                    <a:pt x="31" y="154"/>
                    <a:pt x="24" y="147"/>
                  </a:cubicBezTo>
                  <a:cubicBezTo>
                    <a:pt x="17" y="140"/>
                    <a:pt x="11" y="131"/>
                    <a:pt x="7" y="120"/>
                  </a:cubicBezTo>
                  <a:cubicBezTo>
                    <a:pt x="2" y="110"/>
                    <a:pt x="0" y="98"/>
                    <a:pt x="0" y="85"/>
                  </a:cubicBezTo>
                  <a:close/>
                  <a:moveTo>
                    <a:pt x="46" y="85"/>
                  </a:moveTo>
                  <a:cubicBezTo>
                    <a:pt x="46" y="97"/>
                    <a:pt x="49" y="107"/>
                    <a:pt x="55" y="115"/>
                  </a:cubicBezTo>
                  <a:cubicBezTo>
                    <a:pt x="61" y="122"/>
                    <a:pt x="70" y="126"/>
                    <a:pt x="82" y="126"/>
                  </a:cubicBezTo>
                  <a:cubicBezTo>
                    <a:pt x="93" y="126"/>
                    <a:pt x="102" y="122"/>
                    <a:pt x="108" y="115"/>
                  </a:cubicBezTo>
                  <a:cubicBezTo>
                    <a:pt x="115" y="107"/>
                    <a:pt x="118" y="97"/>
                    <a:pt x="118" y="85"/>
                  </a:cubicBezTo>
                  <a:cubicBezTo>
                    <a:pt x="118" y="73"/>
                    <a:pt x="115" y="63"/>
                    <a:pt x="108" y="55"/>
                  </a:cubicBezTo>
                  <a:cubicBezTo>
                    <a:pt x="102" y="48"/>
                    <a:pt x="93" y="44"/>
                    <a:pt x="82" y="44"/>
                  </a:cubicBezTo>
                  <a:cubicBezTo>
                    <a:pt x="70" y="44"/>
                    <a:pt x="61" y="48"/>
                    <a:pt x="55" y="55"/>
                  </a:cubicBezTo>
                  <a:cubicBezTo>
                    <a:pt x="49" y="63"/>
                    <a:pt x="46" y="73"/>
                    <a:pt x="46" y="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5421313" y="1893735"/>
              <a:ext cx="947738" cy="1360487"/>
            </a:xfrm>
            <a:custGeom>
              <a:avLst/>
              <a:gdLst>
                <a:gd name="T0" fmla="*/ 116 w 173"/>
                <a:gd name="T1" fmla="*/ 114 h 248"/>
                <a:gd name="T2" fmla="*/ 89 w 173"/>
                <a:gd name="T3" fmla="*/ 125 h 248"/>
                <a:gd name="T4" fmla="*/ 62 w 173"/>
                <a:gd name="T5" fmla="*/ 114 h 248"/>
                <a:gd name="T6" fmla="*/ 53 w 173"/>
                <a:gd name="T7" fmla="*/ 84 h 248"/>
                <a:gd name="T8" fmla="*/ 62 w 173"/>
                <a:gd name="T9" fmla="*/ 54 h 248"/>
                <a:gd name="T10" fmla="*/ 89 w 173"/>
                <a:gd name="T11" fmla="*/ 43 h 248"/>
                <a:gd name="T12" fmla="*/ 116 w 173"/>
                <a:gd name="T13" fmla="*/ 54 h 248"/>
                <a:gd name="T14" fmla="*/ 126 w 173"/>
                <a:gd name="T15" fmla="*/ 84 h 248"/>
                <a:gd name="T16" fmla="*/ 116 w 173"/>
                <a:gd name="T17" fmla="*/ 114 h 248"/>
                <a:gd name="T18" fmla="*/ 128 w 173"/>
                <a:gd name="T19" fmla="*/ 3 h 248"/>
                <a:gd name="T20" fmla="*/ 128 w 173"/>
                <a:gd name="T21" fmla="*/ 24 h 248"/>
                <a:gd name="T22" fmla="*/ 128 w 173"/>
                <a:gd name="T23" fmla="*/ 24 h 248"/>
                <a:gd name="T24" fmla="*/ 122 w 173"/>
                <a:gd name="T25" fmla="*/ 18 h 248"/>
                <a:gd name="T26" fmla="*/ 109 w 173"/>
                <a:gd name="T27" fmla="*/ 10 h 248"/>
                <a:gd name="T28" fmla="*/ 93 w 173"/>
                <a:gd name="T29" fmla="*/ 3 h 248"/>
                <a:gd name="T30" fmla="*/ 72 w 173"/>
                <a:gd name="T31" fmla="*/ 0 h 248"/>
                <a:gd name="T32" fmla="*/ 41 w 173"/>
                <a:gd name="T33" fmla="*/ 8 h 248"/>
                <a:gd name="T34" fmla="*/ 19 w 173"/>
                <a:gd name="T35" fmla="*/ 26 h 248"/>
                <a:gd name="T36" fmla="*/ 7 w 173"/>
                <a:gd name="T37" fmla="*/ 53 h 248"/>
                <a:gd name="T38" fmla="*/ 3 w 173"/>
                <a:gd name="T39" fmla="*/ 86 h 248"/>
                <a:gd name="T40" fmla="*/ 8 w 173"/>
                <a:gd name="T41" fmla="*/ 120 h 248"/>
                <a:gd name="T42" fmla="*/ 22 w 173"/>
                <a:gd name="T43" fmla="*/ 148 h 248"/>
                <a:gd name="T44" fmla="*/ 46 w 173"/>
                <a:gd name="T45" fmla="*/ 164 h 248"/>
                <a:gd name="T46" fmla="*/ 78 w 173"/>
                <a:gd name="T47" fmla="*/ 169 h 248"/>
                <a:gd name="T48" fmla="*/ 102 w 173"/>
                <a:gd name="T49" fmla="*/ 164 h 248"/>
                <a:gd name="T50" fmla="*/ 122 w 173"/>
                <a:gd name="T51" fmla="*/ 148 h 248"/>
                <a:gd name="T52" fmla="*/ 123 w 173"/>
                <a:gd name="T53" fmla="*/ 148 h 248"/>
                <a:gd name="T54" fmla="*/ 123 w 173"/>
                <a:gd name="T55" fmla="*/ 164 h 248"/>
                <a:gd name="T56" fmla="*/ 113 w 173"/>
                <a:gd name="T57" fmla="*/ 193 h 248"/>
                <a:gd name="T58" fmla="*/ 80 w 173"/>
                <a:gd name="T59" fmla="*/ 204 h 248"/>
                <a:gd name="T60" fmla="*/ 53 w 173"/>
                <a:gd name="T61" fmla="*/ 202 h 248"/>
                <a:gd name="T62" fmla="*/ 24 w 173"/>
                <a:gd name="T63" fmla="*/ 189 h 248"/>
                <a:gd name="T64" fmla="*/ 0 w 173"/>
                <a:gd name="T65" fmla="*/ 224 h 248"/>
                <a:gd name="T66" fmla="*/ 38 w 173"/>
                <a:gd name="T67" fmla="*/ 243 h 248"/>
                <a:gd name="T68" fmla="*/ 81 w 173"/>
                <a:gd name="T69" fmla="*/ 248 h 248"/>
                <a:gd name="T70" fmla="*/ 151 w 173"/>
                <a:gd name="T71" fmla="*/ 224 h 248"/>
                <a:gd name="T72" fmla="*/ 173 w 173"/>
                <a:gd name="T73" fmla="*/ 154 h 248"/>
                <a:gd name="T74" fmla="*/ 173 w 173"/>
                <a:gd name="T75" fmla="*/ 3 h 248"/>
                <a:gd name="T76" fmla="*/ 128 w 173"/>
                <a:gd name="T77" fmla="*/ 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3" h="248">
                  <a:moveTo>
                    <a:pt x="116" y="114"/>
                  </a:moveTo>
                  <a:cubicBezTo>
                    <a:pt x="110" y="122"/>
                    <a:pt x="101" y="125"/>
                    <a:pt x="89" y="125"/>
                  </a:cubicBezTo>
                  <a:cubicBezTo>
                    <a:pt x="78" y="125"/>
                    <a:pt x="69" y="122"/>
                    <a:pt x="62" y="114"/>
                  </a:cubicBezTo>
                  <a:cubicBezTo>
                    <a:pt x="56" y="106"/>
                    <a:pt x="53" y="96"/>
                    <a:pt x="53" y="84"/>
                  </a:cubicBezTo>
                  <a:cubicBezTo>
                    <a:pt x="53" y="72"/>
                    <a:pt x="56" y="62"/>
                    <a:pt x="62" y="54"/>
                  </a:cubicBezTo>
                  <a:cubicBezTo>
                    <a:pt x="69" y="47"/>
                    <a:pt x="78" y="43"/>
                    <a:pt x="89" y="43"/>
                  </a:cubicBezTo>
                  <a:cubicBezTo>
                    <a:pt x="101" y="43"/>
                    <a:pt x="110" y="47"/>
                    <a:pt x="116" y="54"/>
                  </a:cubicBezTo>
                  <a:cubicBezTo>
                    <a:pt x="122" y="62"/>
                    <a:pt x="126" y="72"/>
                    <a:pt x="126" y="84"/>
                  </a:cubicBezTo>
                  <a:cubicBezTo>
                    <a:pt x="126" y="96"/>
                    <a:pt x="122" y="106"/>
                    <a:pt x="116" y="114"/>
                  </a:cubicBezTo>
                  <a:close/>
                  <a:moveTo>
                    <a:pt x="128" y="3"/>
                  </a:moveTo>
                  <a:cubicBezTo>
                    <a:pt x="128" y="24"/>
                    <a:pt x="128" y="24"/>
                    <a:pt x="128" y="24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7" y="23"/>
                    <a:pt x="126" y="21"/>
                    <a:pt x="122" y="18"/>
                  </a:cubicBezTo>
                  <a:cubicBezTo>
                    <a:pt x="117" y="14"/>
                    <a:pt x="114" y="12"/>
                    <a:pt x="109" y="10"/>
                  </a:cubicBezTo>
                  <a:cubicBezTo>
                    <a:pt x="105" y="7"/>
                    <a:pt x="99" y="5"/>
                    <a:pt x="93" y="3"/>
                  </a:cubicBezTo>
                  <a:cubicBezTo>
                    <a:pt x="87" y="2"/>
                    <a:pt x="80" y="0"/>
                    <a:pt x="72" y="0"/>
                  </a:cubicBezTo>
                  <a:cubicBezTo>
                    <a:pt x="61" y="0"/>
                    <a:pt x="50" y="4"/>
                    <a:pt x="41" y="8"/>
                  </a:cubicBezTo>
                  <a:cubicBezTo>
                    <a:pt x="32" y="13"/>
                    <a:pt x="25" y="18"/>
                    <a:pt x="19" y="26"/>
                  </a:cubicBezTo>
                  <a:cubicBezTo>
                    <a:pt x="13" y="34"/>
                    <a:pt x="10" y="42"/>
                    <a:pt x="7" y="53"/>
                  </a:cubicBezTo>
                  <a:cubicBezTo>
                    <a:pt x="4" y="63"/>
                    <a:pt x="3" y="75"/>
                    <a:pt x="3" y="86"/>
                  </a:cubicBezTo>
                  <a:cubicBezTo>
                    <a:pt x="3" y="98"/>
                    <a:pt x="5" y="110"/>
                    <a:pt x="8" y="120"/>
                  </a:cubicBezTo>
                  <a:cubicBezTo>
                    <a:pt x="11" y="131"/>
                    <a:pt x="16" y="140"/>
                    <a:pt x="22" y="148"/>
                  </a:cubicBezTo>
                  <a:cubicBezTo>
                    <a:pt x="29" y="155"/>
                    <a:pt x="36" y="159"/>
                    <a:pt x="46" y="164"/>
                  </a:cubicBezTo>
                  <a:cubicBezTo>
                    <a:pt x="56" y="168"/>
                    <a:pt x="66" y="169"/>
                    <a:pt x="78" y="169"/>
                  </a:cubicBezTo>
                  <a:cubicBezTo>
                    <a:pt x="86" y="169"/>
                    <a:pt x="93" y="167"/>
                    <a:pt x="102" y="164"/>
                  </a:cubicBezTo>
                  <a:cubicBezTo>
                    <a:pt x="112" y="160"/>
                    <a:pt x="120" y="152"/>
                    <a:pt x="1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3" y="164"/>
                    <a:pt x="123" y="164"/>
                    <a:pt x="123" y="164"/>
                  </a:cubicBezTo>
                  <a:cubicBezTo>
                    <a:pt x="123" y="176"/>
                    <a:pt x="121" y="185"/>
                    <a:pt x="113" y="193"/>
                  </a:cubicBezTo>
                  <a:cubicBezTo>
                    <a:pt x="106" y="200"/>
                    <a:pt x="96" y="204"/>
                    <a:pt x="80" y="204"/>
                  </a:cubicBezTo>
                  <a:cubicBezTo>
                    <a:pt x="70" y="204"/>
                    <a:pt x="63" y="204"/>
                    <a:pt x="53" y="202"/>
                  </a:cubicBezTo>
                  <a:cubicBezTo>
                    <a:pt x="44" y="199"/>
                    <a:pt x="32" y="195"/>
                    <a:pt x="24" y="189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3" y="234"/>
                    <a:pt x="24" y="240"/>
                    <a:pt x="38" y="243"/>
                  </a:cubicBezTo>
                  <a:cubicBezTo>
                    <a:pt x="52" y="247"/>
                    <a:pt x="67" y="248"/>
                    <a:pt x="81" y="248"/>
                  </a:cubicBezTo>
                  <a:cubicBezTo>
                    <a:pt x="113" y="248"/>
                    <a:pt x="135" y="240"/>
                    <a:pt x="151" y="224"/>
                  </a:cubicBezTo>
                  <a:cubicBezTo>
                    <a:pt x="166" y="208"/>
                    <a:pt x="173" y="185"/>
                    <a:pt x="173" y="154"/>
                  </a:cubicBezTo>
                  <a:cubicBezTo>
                    <a:pt x="173" y="3"/>
                    <a:pt x="173" y="3"/>
                    <a:pt x="173" y="3"/>
                  </a:cubicBezTo>
                  <a:lnTo>
                    <a:pt x="128" y="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543179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26">
          <p15:clr>
            <a:srgbClr val="FBAE40"/>
          </p15:clr>
        </p15:guide>
        <p15:guide id="2" pos="1519">
          <p15:clr>
            <a:srgbClr val="FBAE40"/>
          </p15:clr>
        </p15:guide>
        <p15:guide id="3" pos="612">
          <p15:clr>
            <a:srgbClr val="FBAE40"/>
          </p15:clr>
        </p15:guide>
        <p15:guide id="4" pos="3334">
          <p15:clr>
            <a:srgbClr val="FBAE40"/>
          </p15:clr>
        </p15:guide>
        <p15:guide id="5" pos="4241">
          <p15:clr>
            <a:srgbClr val="FBAE40"/>
          </p15:clr>
        </p15:guide>
        <p15:guide id="6" pos="5148">
          <p15:clr>
            <a:srgbClr val="FBAE40"/>
          </p15:clr>
        </p15:guide>
        <p15:guide id="7" orient="horz" pos="667">
          <p15:clr>
            <a:srgbClr val="FBAE40"/>
          </p15:clr>
        </p15:guide>
        <p15:guide id="8" orient="horz" pos="1756">
          <p15:clr>
            <a:srgbClr val="FBAE40"/>
          </p15:clr>
        </p15:guide>
        <p15:guide id="9" orient="horz" pos="211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971550" y="1347788"/>
            <a:ext cx="7200900" cy="1152524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4400" b="1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1550" y="2788046"/>
            <a:ext cx="7200900" cy="57705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0" i="0" spc="-50" baseline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Use this area for your subheadline</a:t>
            </a:r>
          </a:p>
        </p:txBody>
      </p:sp>
    </p:spTree>
    <p:extLst>
      <p:ext uri="{BB962C8B-B14F-4D97-AF65-F5344CB8AC3E}">
        <p14:creationId xmlns:p14="http://schemas.microsoft.com/office/powerpoint/2010/main" val="836762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26">
          <p15:clr>
            <a:srgbClr val="FBAE40"/>
          </p15:clr>
        </p15:guide>
        <p15:guide id="2" pos="1519">
          <p15:clr>
            <a:srgbClr val="FBAE40"/>
          </p15:clr>
        </p15:guide>
        <p15:guide id="3" pos="612">
          <p15:clr>
            <a:srgbClr val="FBAE40"/>
          </p15:clr>
        </p15:guide>
        <p15:guide id="4" pos="3334">
          <p15:clr>
            <a:srgbClr val="FBAE40"/>
          </p15:clr>
        </p15:guide>
        <p15:guide id="5" pos="4241">
          <p15:clr>
            <a:srgbClr val="FBAE40"/>
          </p15:clr>
        </p15:guide>
        <p15:guide id="6" pos="5148">
          <p15:clr>
            <a:srgbClr val="FBAE40"/>
          </p15:clr>
        </p15:guide>
        <p15:guide id="7" orient="horz" pos="667">
          <p15:clr>
            <a:srgbClr val="FBAE40"/>
          </p15:clr>
        </p15:guide>
        <p15:guide id="8" orient="horz" pos="1756">
          <p15:clr>
            <a:srgbClr val="FBAE40"/>
          </p15:clr>
        </p15:guide>
        <p15:guide id="9" orient="horz" pos="2119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64" y="206558"/>
            <a:ext cx="6844471" cy="430987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D561-B1E2-4F7E-83F4-AF73064466E1}" type="datetime1">
              <a:rPr lang="de-DE" smtClean="0"/>
              <a:t>23.11.17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1230134" y="282934"/>
            <a:ext cx="6688316" cy="380964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500" b="0" i="0">
                <a:solidFill>
                  <a:srgbClr val="6973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251225" y="4826483"/>
            <a:ext cx="532800" cy="166204"/>
            <a:chOff x="1763713" y="1525435"/>
            <a:chExt cx="5541963" cy="1728787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763713" y="1525435"/>
              <a:ext cx="5541963" cy="172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5"/>
            <p:cNvSpPr>
              <a:spLocks/>
            </p:cNvSpPr>
            <p:nvPr userDrawn="1"/>
          </p:nvSpPr>
          <p:spPr bwMode="auto">
            <a:xfrm>
              <a:off x="3598863" y="1909610"/>
              <a:ext cx="1006475" cy="889000"/>
            </a:xfrm>
            <a:custGeom>
              <a:avLst/>
              <a:gdLst>
                <a:gd name="T0" fmla="*/ 0 w 634"/>
                <a:gd name="T1" fmla="*/ 0 h 560"/>
                <a:gd name="T2" fmla="*/ 186 w 634"/>
                <a:gd name="T3" fmla="*/ 0 h 560"/>
                <a:gd name="T4" fmla="*/ 327 w 634"/>
                <a:gd name="T5" fmla="*/ 380 h 560"/>
                <a:gd name="T6" fmla="*/ 327 w 634"/>
                <a:gd name="T7" fmla="*/ 380 h 560"/>
                <a:gd name="T8" fmla="*/ 458 w 634"/>
                <a:gd name="T9" fmla="*/ 0 h 560"/>
                <a:gd name="T10" fmla="*/ 634 w 634"/>
                <a:gd name="T11" fmla="*/ 0 h 560"/>
                <a:gd name="T12" fmla="*/ 414 w 634"/>
                <a:gd name="T13" fmla="*/ 560 h 560"/>
                <a:gd name="T14" fmla="*/ 231 w 634"/>
                <a:gd name="T15" fmla="*/ 560 h 560"/>
                <a:gd name="T16" fmla="*/ 0 w 634"/>
                <a:gd name="T1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4" h="560">
                  <a:moveTo>
                    <a:pt x="0" y="0"/>
                  </a:moveTo>
                  <a:lnTo>
                    <a:pt x="186" y="0"/>
                  </a:lnTo>
                  <a:lnTo>
                    <a:pt x="327" y="380"/>
                  </a:lnTo>
                  <a:lnTo>
                    <a:pt x="327" y="380"/>
                  </a:lnTo>
                  <a:lnTo>
                    <a:pt x="458" y="0"/>
                  </a:lnTo>
                  <a:lnTo>
                    <a:pt x="634" y="0"/>
                  </a:lnTo>
                  <a:lnTo>
                    <a:pt x="414" y="560"/>
                  </a:lnTo>
                  <a:lnTo>
                    <a:pt x="231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1763713" y="1646085"/>
              <a:ext cx="760413" cy="1174750"/>
            </a:xfrm>
            <a:custGeom>
              <a:avLst/>
              <a:gdLst>
                <a:gd name="T0" fmla="*/ 139 w 139"/>
                <a:gd name="T1" fmla="*/ 88 h 214"/>
                <a:gd name="T2" fmla="*/ 89 w 139"/>
                <a:gd name="T3" fmla="*/ 88 h 214"/>
                <a:gd name="T4" fmla="*/ 89 w 139"/>
                <a:gd name="T5" fmla="*/ 142 h 214"/>
                <a:gd name="T6" fmla="*/ 90 w 139"/>
                <a:gd name="T7" fmla="*/ 154 h 214"/>
                <a:gd name="T8" fmla="*/ 94 w 139"/>
                <a:gd name="T9" fmla="*/ 164 h 214"/>
                <a:gd name="T10" fmla="*/ 102 w 139"/>
                <a:gd name="T11" fmla="*/ 170 h 214"/>
                <a:gd name="T12" fmla="*/ 116 w 139"/>
                <a:gd name="T13" fmla="*/ 172 h 214"/>
                <a:gd name="T14" fmla="*/ 128 w 139"/>
                <a:gd name="T15" fmla="*/ 171 h 214"/>
                <a:gd name="T16" fmla="*/ 139 w 139"/>
                <a:gd name="T17" fmla="*/ 167 h 214"/>
                <a:gd name="T18" fmla="*/ 139 w 139"/>
                <a:gd name="T19" fmla="*/ 209 h 214"/>
                <a:gd name="T20" fmla="*/ 119 w 139"/>
                <a:gd name="T21" fmla="*/ 213 h 214"/>
                <a:gd name="T22" fmla="*/ 100 w 139"/>
                <a:gd name="T23" fmla="*/ 214 h 214"/>
                <a:gd name="T24" fmla="*/ 74 w 139"/>
                <a:gd name="T25" fmla="*/ 211 h 214"/>
                <a:gd name="T26" fmla="*/ 54 w 139"/>
                <a:gd name="T27" fmla="*/ 203 h 214"/>
                <a:gd name="T28" fmla="*/ 40 w 139"/>
                <a:gd name="T29" fmla="*/ 188 h 214"/>
                <a:gd name="T30" fmla="*/ 35 w 139"/>
                <a:gd name="T31" fmla="*/ 165 h 214"/>
                <a:gd name="T32" fmla="*/ 35 w 139"/>
                <a:gd name="T33" fmla="*/ 88 h 214"/>
                <a:gd name="T34" fmla="*/ 0 w 139"/>
                <a:gd name="T35" fmla="*/ 88 h 214"/>
                <a:gd name="T36" fmla="*/ 0 w 139"/>
                <a:gd name="T37" fmla="*/ 48 h 214"/>
                <a:gd name="T38" fmla="*/ 35 w 139"/>
                <a:gd name="T39" fmla="*/ 48 h 214"/>
                <a:gd name="T40" fmla="*/ 35 w 139"/>
                <a:gd name="T41" fmla="*/ 0 h 214"/>
                <a:gd name="T42" fmla="*/ 89 w 139"/>
                <a:gd name="T43" fmla="*/ 0 h 214"/>
                <a:gd name="T44" fmla="*/ 89 w 139"/>
                <a:gd name="T45" fmla="*/ 48 h 214"/>
                <a:gd name="T46" fmla="*/ 139 w 139"/>
                <a:gd name="T47" fmla="*/ 48 h 214"/>
                <a:gd name="T48" fmla="*/ 139 w 139"/>
                <a:gd name="T49" fmla="*/ 8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214">
                  <a:moveTo>
                    <a:pt x="139" y="88"/>
                  </a:moveTo>
                  <a:cubicBezTo>
                    <a:pt x="89" y="88"/>
                    <a:pt x="89" y="88"/>
                    <a:pt x="89" y="88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7"/>
                    <a:pt x="90" y="151"/>
                    <a:pt x="90" y="154"/>
                  </a:cubicBezTo>
                  <a:cubicBezTo>
                    <a:pt x="91" y="158"/>
                    <a:pt x="92" y="161"/>
                    <a:pt x="94" y="164"/>
                  </a:cubicBezTo>
                  <a:cubicBezTo>
                    <a:pt x="96" y="166"/>
                    <a:pt x="98" y="169"/>
                    <a:pt x="102" y="170"/>
                  </a:cubicBezTo>
                  <a:cubicBezTo>
                    <a:pt x="105" y="171"/>
                    <a:pt x="110" y="172"/>
                    <a:pt x="116" y="172"/>
                  </a:cubicBezTo>
                  <a:cubicBezTo>
                    <a:pt x="119" y="172"/>
                    <a:pt x="123" y="172"/>
                    <a:pt x="128" y="171"/>
                  </a:cubicBezTo>
                  <a:cubicBezTo>
                    <a:pt x="132" y="171"/>
                    <a:pt x="136" y="169"/>
                    <a:pt x="139" y="167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32" y="211"/>
                    <a:pt x="126" y="212"/>
                    <a:pt x="119" y="213"/>
                  </a:cubicBezTo>
                  <a:cubicBezTo>
                    <a:pt x="113" y="214"/>
                    <a:pt x="106" y="214"/>
                    <a:pt x="100" y="214"/>
                  </a:cubicBezTo>
                  <a:cubicBezTo>
                    <a:pt x="91" y="214"/>
                    <a:pt x="82" y="213"/>
                    <a:pt x="74" y="211"/>
                  </a:cubicBezTo>
                  <a:cubicBezTo>
                    <a:pt x="66" y="210"/>
                    <a:pt x="60" y="207"/>
                    <a:pt x="54" y="203"/>
                  </a:cubicBezTo>
                  <a:cubicBezTo>
                    <a:pt x="48" y="199"/>
                    <a:pt x="43" y="194"/>
                    <a:pt x="40" y="188"/>
                  </a:cubicBezTo>
                  <a:cubicBezTo>
                    <a:pt x="36" y="182"/>
                    <a:pt x="35" y="174"/>
                    <a:pt x="35" y="165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7"/>
            <p:cNvSpPr>
              <a:spLocks/>
            </p:cNvSpPr>
            <p:nvPr userDrawn="1"/>
          </p:nvSpPr>
          <p:spPr bwMode="auto">
            <a:xfrm>
              <a:off x="2595563" y="1887385"/>
              <a:ext cx="630238" cy="911225"/>
            </a:xfrm>
            <a:custGeom>
              <a:avLst/>
              <a:gdLst>
                <a:gd name="T0" fmla="*/ 0 w 115"/>
                <a:gd name="T1" fmla="*/ 4 h 166"/>
                <a:gd name="T2" fmla="*/ 51 w 115"/>
                <a:gd name="T3" fmla="*/ 4 h 166"/>
                <a:gd name="T4" fmla="*/ 51 w 115"/>
                <a:gd name="T5" fmla="*/ 30 h 166"/>
                <a:gd name="T6" fmla="*/ 51 w 115"/>
                <a:gd name="T7" fmla="*/ 30 h 166"/>
                <a:gd name="T8" fmla="*/ 70 w 115"/>
                <a:gd name="T9" fmla="*/ 8 h 166"/>
                <a:gd name="T10" fmla="*/ 98 w 115"/>
                <a:gd name="T11" fmla="*/ 0 h 166"/>
                <a:gd name="T12" fmla="*/ 107 w 115"/>
                <a:gd name="T13" fmla="*/ 0 h 166"/>
                <a:gd name="T14" fmla="*/ 115 w 115"/>
                <a:gd name="T15" fmla="*/ 2 h 166"/>
                <a:gd name="T16" fmla="*/ 115 w 115"/>
                <a:gd name="T17" fmla="*/ 47 h 166"/>
                <a:gd name="T18" fmla="*/ 104 w 115"/>
                <a:gd name="T19" fmla="*/ 45 h 166"/>
                <a:gd name="T20" fmla="*/ 93 w 115"/>
                <a:gd name="T21" fmla="*/ 44 h 166"/>
                <a:gd name="T22" fmla="*/ 71 w 115"/>
                <a:gd name="T23" fmla="*/ 48 h 166"/>
                <a:gd name="T24" fmla="*/ 58 w 115"/>
                <a:gd name="T25" fmla="*/ 59 h 166"/>
                <a:gd name="T26" fmla="*/ 52 w 115"/>
                <a:gd name="T27" fmla="*/ 76 h 166"/>
                <a:gd name="T28" fmla="*/ 51 w 115"/>
                <a:gd name="T29" fmla="*/ 98 h 166"/>
                <a:gd name="T30" fmla="*/ 51 w 115"/>
                <a:gd name="T31" fmla="*/ 166 h 166"/>
                <a:gd name="T32" fmla="*/ 0 w 115"/>
                <a:gd name="T33" fmla="*/ 166 h 166"/>
                <a:gd name="T34" fmla="*/ 0 w 115"/>
                <a:gd name="T35" fmla="*/ 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66">
                  <a:moveTo>
                    <a:pt x="0" y="4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6" y="20"/>
                    <a:pt x="63" y="13"/>
                    <a:pt x="70" y="8"/>
                  </a:cubicBezTo>
                  <a:cubicBezTo>
                    <a:pt x="78" y="3"/>
                    <a:pt x="87" y="0"/>
                    <a:pt x="98" y="0"/>
                  </a:cubicBezTo>
                  <a:cubicBezTo>
                    <a:pt x="101" y="0"/>
                    <a:pt x="104" y="0"/>
                    <a:pt x="107" y="0"/>
                  </a:cubicBezTo>
                  <a:cubicBezTo>
                    <a:pt x="109" y="1"/>
                    <a:pt x="112" y="1"/>
                    <a:pt x="115" y="2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1" y="46"/>
                    <a:pt x="108" y="45"/>
                    <a:pt x="104" y="45"/>
                  </a:cubicBezTo>
                  <a:cubicBezTo>
                    <a:pt x="101" y="44"/>
                    <a:pt x="97" y="44"/>
                    <a:pt x="93" y="44"/>
                  </a:cubicBezTo>
                  <a:cubicBezTo>
                    <a:pt x="84" y="44"/>
                    <a:pt x="76" y="45"/>
                    <a:pt x="71" y="48"/>
                  </a:cubicBezTo>
                  <a:cubicBezTo>
                    <a:pt x="65" y="51"/>
                    <a:pt x="61" y="55"/>
                    <a:pt x="58" y="59"/>
                  </a:cubicBezTo>
                  <a:cubicBezTo>
                    <a:pt x="55" y="64"/>
                    <a:pt x="53" y="70"/>
                    <a:pt x="52" y="76"/>
                  </a:cubicBezTo>
                  <a:cubicBezTo>
                    <a:pt x="51" y="83"/>
                    <a:pt x="51" y="90"/>
                    <a:pt x="51" y="98"/>
                  </a:cubicBezTo>
                  <a:cubicBezTo>
                    <a:pt x="51" y="166"/>
                    <a:pt x="51" y="166"/>
                    <a:pt x="51" y="166"/>
                  </a:cubicBezTo>
                  <a:cubicBezTo>
                    <a:pt x="0" y="166"/>
                    <a:pt x="0" y="166"/>
                    <a:pt x="0" y="16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8"/>
            <p:cNvSpPr>
              <a:spLocks noEditPoints="1"/>
            </p:cNvSpPr>
            <p:nvPr userDrawn="1"/>
          </p:nvSpPr>
          <p:spPr bwMode="auto">
            <a:xfrm>
              <a:off x="3281363" y="1525435"/>
              <a:ext cx="288925" cy="1273175"/>
            </a:xfrm>
            <a:custGeom>
              <a:avLst/>
              <a:gdLst>
                <a:gd name="T0" fmla="*/ 0 w 53"/>
                <a:gd name="T1" fmla="*/ 27 h 232"/>
                <a:gd name="T2" fmla="*/ 7 w 53"/>
                <a:gd name="T3" fmla="*/ 8 h 232"/>
                <a:gd name="T4" fmla="*/ 26 w 53"/>
                <a:gd name="T5" fmla="*/ 0 h 232"/>
                <a:gd name="T6" fmla="*/ 45 w 53"/>
                <a:gd name="T7" fmla="*/ 8 h 232"/>
                <a:gd name="T8" fmla="*/ 53 w 53"/>
                <a:gd name="T9" fmla="*/ 27 h 232"/>
                <a:gd name="T10" fmla="*/ 45 w 53"/>
                <a:gd name="T11" fmla="*/ 46 h 232"/>
                <a:gd name="T12" fmla="*/ 26 w 53"/>
                <a:gd name="T13" fmla="*/ 53 h 232"/>
                <a:gd name="T14" fmla="*/ 7 w 53"/>
                <a:gd name="T15" fmla="*/ 46 h 232"/>
                <a:gd name="T16" fmla="*/ 0 w 53"/>
                <a:gd name="T17" fmla="*/ 27 h 232"/>
                <a:gd name="T18" fmla="*/ 2 w 53"/>
                <a:gd name="T19" fmla="*/ 70 h 232"/>
                <a:gd name="T20" fmla="*/ 51 w 53"/>
                <a:gd name="T21" fmla="*/ 70 h 232"/>
                <a:gd name="T22" fmla="*/ 51 w 53"/>
                <a:gd name="T23" fmla="*/ 232 h 232"/>
                <a:gd name="T24" fmla="*/ 2 w 53"/>
                <a:gd name="T25" fmla="*/ 232 h 232"/>
                <a:gd name="T26" fmla="*/ 2 w 53"/>
                <a:gd name="T27" fmla="*/ 7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232">
                  <a:moveTo>
                    <a:pt x="0" y="27"/>
                  </a:moveTo>
                  <a:cubicBezTo>
                    <a:pt x="0" y="20"/>
                    <a:pt x="2" y="13"/>
                    <a:pt x="7" y="8"/>
                  </a:cubicBezTo>
                  <a:cubicBezTo>
                    <a:pt x="13" y="3"/>
                    <a:pt x="19" y="0"/>
                    <a:pt x="26" y="0"/>
                  </a:cubicBezTo>
                  <a:cubicBezTo>
                    <a:pt x="34" y="0"/>
                    <a:pt x="40" y="3"/>
                    <a:pt x="45" y="8"/>
                  </a:cubicBezTo>
                  <a:cubicBezTo>
                    <a:pt x="50" y="13"/>
                    <a:pt x="53" y="20"/>
                    <a:pt x="53" y="27"/>
                  </a:cubicBezTo>
                  <a:cubicBezTo>
                    <a:pt x="53" y="34"/>
                    <a:pt x="50" y="41"/>
                    <a:pt x="45" y="46"/>
                  </a:cubicBezTo>
                  <a:cubicBezTo>
                    <a:pt x="40" y="51"/>
                    <a:pt x="34" y="53"/>
                    <a:pt x="26" y="53"/>
                  </a:cubicBezTo>
                  <a:cubicBezTo>
                    <a:pt x="19" y="53"/>
                    <a:pt x="13" y="51"/>
                    <a:pt x="7" y="46"/>
                  </a:cubicBezTo>
                  <a:cubicBezTo>
                    <a:pt x="2" y="41"/>
                    <a:pt x="0" y="34"/>
                    <a:pt x="0" y="27"/>
                  </a:cubicBezTo>
                  <a:close/>
                  <a:moveTo>
                    <a:pt x="2" y="70"/>
                  </a:moveTo>
                  <a:cubicBezTo>
                    <a:pt x="51" y="70"/>
                    <a:pt x="51" y="70"/>
                    <a:pt x="51" y="70"/>
                  </a:cubicBezTo>
                  <a:cubicBezTo>
                    <a:pt x="51" y="232"/>
                    <a:pt x="51" y="232"/>
                    <a:pt x="51" y="232"/>
                  </a:cubicBezTo>
                  <a:cubicBezTo>
                    <a:pt x="2" y="232"/>
                    <a:pt x="2" y="232"/>
                    <a:pt x="2" y="232"/>
                  </a:cubicBezTo>
                  <a:lnTo>
                    <a:pt x="2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9"/>
            <p:cNvSpPr>
              <a:spLocks noEditPoints="1"/>
            </p:cNvSpPr>
            <p:nvPr userDrawn="1"/>
          </p:nvSpPr>
          <p:spPr bwMode="auto">
            <a:xfrm>
              <a:off x="4533901" y="1887385"/>
              <a:ext cx="849313" cy="933450"/>
            </a:xfrm>
            <a:custGeom>
              <a:avLst/>
              <a:gdLst>
                <a:gd name="T0" fmla="*/ 110 w 155"/>
                <a:gd name="T1" fmla="*/ 146 h 170"/>
                <a:gd name="T2" fmla="*/ 109 w 155"/>
                <a:gd name="T3" fmla="*/ 146 h 170"/>
                <a:gd name="T4" fmla="*/ 87 w 155"/>
                <a:gd name="T5" fmla="*/ 165 h 170"/>
                <a:gd name="T6" fmla="*/ 58 w 155"/>
                <a:gd name="T7" fmla="*/ 170 h 170"/>
                <a:gd name="T8" fmla="*/ 36 w 155"/>
                <a:gd name="T9" fmla="*/ 167 h 170"/>
                <a:gd name="T10" fmla="*/ 17 w 155"/>
                <a:gd name="T11" fmla="*/ 157 h 170"/>
                <a:gd name="T12" fmla="*/ 5 w 155"/>
                <a:gd name="T13" fmla="*/ 142 h 170"/>
                <a:gd name="T14" fmla="*/ 0 w 155"/>
                <a:gd name="T15" fmla="*/ 120 h 170"/>
                <a:gd name="T16" fmla="*/ 5 w 155"/>
                <a:gd name="T17" fmla="*/ 96 h 170"/>
                <a:gd name="T18" fmla="*/ 19 w 155"/>
                <a:gd name="T19" fmla="*/ 80 h 170"/>
                <a:gd name="T20" fmla="*/ 39 w 155"/>
                <a:gd name="T21" fmla="*/ 71 h 170"/>
                <a:gd name="T22" fmla="*/ 63 w 155"/>
                <a:gd name="T23" fmla="*/ 65 h 170"/>
                <a:gd name="T24" fmla="*/ 87 w 155"/>
                <a:gd name="T25" fmla="*/ 63 h 170"/>
                <a:gd name="T26" fmla="*/ 110 w 155"/>
                <a:gd name="T27" fmla="*/ 63 h 170"/>
                <a:gd name="T28" fmla="*/ 100 w 155"/>
                <a:gd name="T29" fmla="*/ 42 h 170"/>
                <a:gd name="T30" fmla="*/ 78 w 155"/>
                <a:gd name="T31" fmla="*/ 34 h 170"/>
                <a:gd name="T32" fmla="*/ 55 w 155"/>
                <a:gd name="T33" fmla="*/ 39 h 170"/>
                <a:gd name="T34" fmla="*/ 37 w 155"/>
                <a:gd name="T35" fmla="*/ 53 h 170"/>
                <a:gd name="T36" fmla="*/ 10 w 155"/>
                <a:gd name="T37" fmla="*/ 26 h 170"/>
                <a:gd name="T38" fmla="*/ 43 w 155"/>
                <a:gd name="T39" fmla="*/ 7 h 170"/>
                <a:gd name="T40" fmla="*/ 82 w 155"/>
                <a:gd name="T41" fmla="*/ 0 h 170"/>
                <a:gd name="T42" fmla="*/ 118 w 155"/>
                <a:gd name="T43" fmla="*/ 6 h 170"/>
                <a:gd name="T44" fmla="*/ 141 w 155"/>
                <a:gd name="T45" fmla="*/ 22 h 170"/>
                <a:gd name="T46" fmla="*/ 152 w 155"/>
                <a:gd name="T47" fmla="*/ 48 h 170"/>
                <a:gd name="T48" fmla="*/ 155 w 155"/>
                <a:gd name="T49" fmla="*/ 84 h 170"/>
                <a:gd name="T50" fmla="*/ 155 w 155"/>
                <a:gd name="T51" fmla="*/ 166 h 170"/>
                <a:gd name="T52" fmla="*/ 110 w 155"/>
                <a:gd name="T53" fmla="*/ 166 h 170"/>
                <a:gd name="T54" fmla="*/ 110 w 155"/>
                <a:gd name="T55" fmla="*/ 146 h 170"/>
                <a:gd name="T56" fmla="*/ 97 w 155"/>
                <a:gd name="T57" fmla="*/ 96 h 170"/>
                <a:gd name="T58" fmla="*/ 83 w 155"/>
                <a:gd name="T59" fmla="*/ 96 h 170"/>
                <a:gd name="T60" fmla="*/ 67 w 155"/>
                <a:gd name="T61" fmla="*/ 99 h 170"/>
                <a:gd name="T62" fmla="*/ 54 w 155"/>
                <a:gd name="T63" fmla="*/ 106 h 170"/>
                <a:gd name="T64" fmla="*/ 48 w 155"/>
                <a:gd name="T65" fmla="*/ 119 h 170"/>
                <a:gd name="T66" fmla="*/ 56 w 155"/>
                <a:gd name="T67" fmla="*/ 132 h 170"/>
                <a:gd name="T68" fmla="*/ 72 w 155"/>
                <a:gd name="T69" fmla="*/ 136 h 170"/>
                <a:gd name="T70" fmla="*/ 86 w 155"/>
                <a:gd name="T71" fmla="*/ 134 h 170"/>
                <a:gd name="T72" fmla="*/ 98 w 155"/>
                <a:gd name="T73" fmla="*/ 128 h 170"/>
                <a:gd name="T74" fmla="*/ 107 w 155"/>
                <a:gd name="T75" fmla="*/ 119 h 170"/>
                <a:gd name="T76" fmla="*/ 110 w 155"/>
                <a:gd name="T77" fmla="*/ 106 h 170"/>
                <a:gd name="T78" fmla="*/ 110 w 155"/>
                <a:gd name="T79" fmla="*/ 96 h 170"/>
                <a:gd name="T80" fmla="*/ 97 w 155"/>
                <a:gd name="T81" fmla="*/ 9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5" h="170">
                  <a:moveTo>
                    <a:pt x="110" y="146"/>
                  </a:moveTo>
                  <a:cubicBezTo>
                    <a:pt x="109" y="146"/>
                    <a:pt x="109" y="146"/>
                    <a:pt x="109" y="146"/>
                  </a:cubicBezTo>
                  <a:cubicBezTo>
                    <a:pt x="104" y="154"/>
                    <a:pt x="96" y="161"/>
                    <a:pt x="87" y="165"/>
                  </a:cubicBezTo>
                  <a:cubicBezTo>
                    <a:pt x="78" y="169"/>
                    <a:pt x="68" y="170"/>
                    <a:pt x="58" y="170"/>
                  </a:cubicBezTo>
                  <a:cubicBezTo>
                    <a:pt x="50" y="170"/>
                    <a:pt x="43" y="169"/>
                    <a:pt x="36" y="167"/>
                  </a:cubicBezTo>
                  <a:cubicBezTo>
                    <a:pt x="29" y="165"/>
                    <a:pt x="23" y="162"/>
                    <a:pt x="17" y="157"/>
                  </a:cubicBezTo>
                  <a:cubicBezTo>
                    <a:pt x="12" y="153"/>
                    <a:pt x="8" y="148"/>
                    <a:pt x="5" y="142"/>
                  </a:cubicBezTo>
                  <a:cubicBezTo>
                    <a:pt x="2" y="136"/>
                    <a:pt x="0" y="128"/>
                    <a:pt x="0" y="120"/>
                  </a:cubicBezTo>
                  <a:cubicBezTo>
                    <a:pt x="0" y="111"/>
                    <a:pt x="2" y="103"/>
                    <a:pt x="5" y="96"/>
                  </a:cubicBezTo>
                  <a:cubicBezTo>
                    <a:pt x="9" y="90"/>
                    <a:pt x="13" y="85"/>
                    <a:pt x="19" y="80"/>
                  </a:cubicBezTo>
                  <a:cubicBezTo>
                    <a:pt x="25" y="76"/>
                    <a:pt x="32" y="73"/>
                    <a:pt x="39" y="71"/>
                  </a:cubicBezTo>
                  <a:cubicBezTo>
                    <a:pt x="47" y="68"/>
                    <a:pt x="55" y="67"/>
                    <a:pt x="63" y="65"/>
                  </a:cubicBezTo>
                  <a:cubicBezTo>
                    <a:pt x="71" y="64"/>
                    <a:pt x="79" y="64"/>
                    <a:pt x="87" y="63"/>
                  </a:cubicBezTo>
                  <a:cubicBezTo>
                    <a:pt x="95" y="63"/>
                    <a:pt x="103" y="63"/>
                    <a:pt x="110" y="63"/>
                  </a:cubicBezTo>
                  <a:cubicBezTo>
                    <a:pt x="110" y="54"/>
                    <a:pt x="107" y="47"/>
                    <a:pt x="100" y="42"/>
                  </a:cubicBezTo>
                  <a:cubicBezTo>
                    <a:pt x="94" y="37"/>
                    <a:pt x="86" y="34"/>
                    <a:pt x="78" y="34"/>
                  </a:cubicBezTo>
                  <a:cubicBezTo>
                    <a:pt x="70" y="34"/>
                    <a:pt x="62" y="36"/>
                    <a:pt x="55" y="39"/>
                  </a:cubicBezTo>
                  <a:cubicBezTo>
                    <a:pt x="48" y="43"/>
                    <a:pt x="42" y="47"/>
                    <a:pt x="37" y="5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20" y="17"/>
                    <a:pt x="31" y="11"/>
                    <a:pt x="43" y="7"/>
                  </a:cubicBezTo>
                  <a:cubicBezTo>
                    <a:pt x="56" y="2"/>
                    <a:pt x="68" y="0"/>
                    <a:pt x="82" y="0"/>
                  </a:cubicBezTo>
                  <a:cubicBezTo>
                    <a:pt x="96" y="0"/>
                    <a:pt x="108" y="2"/>
                    <a:pt x="118" y="6"/>
                  </a:cubicBezTo>
                  <a:cubicBezTo>
                    <a:pt x="127" y="9"/>
                    <a:pt x="135" y="15"/>
                    <a:pt x="141" y="22"/>
                  </a:cubicBezTo>
                  <a:cubicBezTo>
                    <a:pt x="146" y="29"/>
                    <a:pt x="150" y="38"/>
                    <a:pt x="152" y="48"/>
                  </a:cubicBezTo>
                  <a:cubicBezTo>
                    <a:pt x="154" y="58"/>
                    <a:pt x="155" y="70"/>
                    <a:pt x="155" y="84"/>
                  </a:cubicBezTo>
                  <a:cubicBezTo>
                    <a:pt x="155" y="166"/>
                    <a:pt x="155" y="166"/>
                    <a:pt x="155" y="166"/>
                  </a:cubicBezTo>
                  <a:cubicBezTo>
                    <a:pt x="110" y="166"/>
                    <a:pt x="110" y="166"/>
                    <a:pt x="110" y="166"/>
                  </a:cubicBezTo>
                  <a:lnTo>
                    <a:pt x="110" y="146"/>
                  </a:lnTo>
                  <a:close/>
                  <a:moveTo>
                    <a:pt x="97" y="96"/>
                  </a:moveTo>
                  <a:cubicBezTo>
                    <a:pt x="94" y="96"/>
                    <a:pt x="89" y="96"/>
                    <a:pt x="83" y="96"/>
                  </a:cubicBezTo>
                  <a:cubicBezTo>
                    <a:pt x="78" y="96"/>
                    <a:pt x="72" y="97"/>
                    <a:pt x="67" y="99"/>
                  </a:cubicBezTo>
                  <a:cubicBezTo>
                    <a:pt x="62" y="100"/>
                    <a:pt x="57" y="102"/>
                    <a:pt x="54" y="106"/>
                  </a:cubicBezTo>
                  <a:cubicBezTo>
                    <a:pt x="50" y="109"/>
                    <a:pt x="48" y="113"/>
                    <a:pt x="48" y="119"/>
                  </a:cubicBezTo>
                  <a:cubicBezTo>
                    <a:pt x="48" y="125"/>
                    <a:pt x="51" y="129"/>
                    <a:pt x="56" y="132"/>
                  </a:cubicBezTo>
                  <a:cubicBezTo>
                    <a:pt x="61" y="135"/>
                    <a:pt x="66" y="136"/>
                    <a:pt x="72" y="136"/>
                  </a:cubicBezTo>
                  <a:cubicBezTo>
                    <a:pt x="77" y="136"/>
                    <a:pt x="81" y="135"/>
                    <a:pt x="86" y="134"/>
                  </a:cubicBezTo>
                  <a:cubicBezTo>
                    <a:pt x="90" y="133"/>
                    <a:pt x="95" y="131"/>
                    <a:pt x="98" y="128"/>
                  </a:cubicBezTo>
                  <a:cubicBezTo>
                    <a:pt x="102" y="126"/>
                    <a:pt x="105" y="123"/>
                    <a:pt x="107" y="119"/>
                  </a:cubicBezTo>
                  <a:cubicBezTo>
                    <a:pt x="109" y="115"/>
                    <a:pt x="110" y="111"/>
                    <a:pt x="110" y="106"/>
                  </a:cubicBezTo>
                  <a:cubicBezTo>
                    <a:pt x="110" y="96"/>
                    <a:pt x="110" y="96"/>
                    <a:pt x="110" y="96"/>
                  </a:cubicBezTo>
                  <a:lnTo>
                    <a:pt x="97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0"/>
            <p:cNvSpPr>
              <a:spLocks noEditPoints="1"/>
            </p:cNvSpPr>
            <p:nvPr userDrawn="1"/>
          </p:nvSpPr>
          <p:spPr bwMode="auto">
            <a:xfrm>
              <a:off x="6413501" y="1887385"/>
              <a:ext cx="892175" cy="933450"/>
            </a:xfrm>
            <a:custGeom>
              <a:avLst/>
              <a:gdLst>
                <a:gd name="T0" fmla="*/ 0 w 163"/>
                <a:gd name="T1" fmla="*/ 85 h 170"/>
                <a:gd name="T2" fmla="*/ 7 w 163"/>
                <a:gd name="T3" fmla="*/ 50 h 170"/>
                <a:gd name="T4" fmla="*/ 24 w 163"/>
                <a:gd name="T5" fmla="*/ 23 h 170"/>
                <a:gd name="T6" fmla="*/ 50 w 163"/>
                <a:gd name="T7" fmla="*/ 6 h 170"/>
                <a:gd name="T8" fmla="*/ 82 w 163"/>
                <a:gd name="T9" fmla="*/ 0 h 170"/>
                <a:gd name="T10" fmla="*/ 114 w 163"/>
                <a:gd name="T11" fmla="*/ 6 h 170"/>
                <a:gd name="T12" fmla="*/ 139 w 163"/>
                <a:gd name="T13" fmla="*/ 23 h 170"/>
                <a:gd name="T14" fmla="*/ 157 w 163"/>
                <a:gd name="T15" fmla="*/ 50 h 170"/>
                <a:gd name="T16" fmla="*/ 163 w 163"/>
                <a:gd name="T17" fmla="*/ 85 h 170"/>
                <a:gd name="T18" fmla="*/ 157 w 163"/>
                <a:gd name="T19" fmla="*/ 120 h 170"/>
                <a:gd name="T20" fmla="*/ 139 w 163"/>
                <a:gd name="T21" fmla="*/ 147 h 170"/>
                <a:gd name="T22" fmla="*/ 114 w 163"/>
                <a:gd name="T23" fmla="*/ 164 h 170"/>
                <a:gd name="T24" fmla="*/ 82 w 163"/>
                <a:gd name="T25" fmla="*/ 170 h 170"/>
                <a:gd name="T26" fmla="*/ 50 w 163"/>
                <a:gd name="T27" fmla="*/ 164 h 170"/>
                <a:gd name="T28" fmla="*/ 24 w 163"/>
                <a:gd name="T29" fmla="*/ 147 h 170"/>
                <a:gd name="T30" fmla="*/ 7 w 163"/>
                <a:gd name="T31" fmla="*/ 120 h 170"/>
                <a:gd name="T32" fmla="*/ 0 w 163"/>
                <a:gd name="T33" fmla="*/ 85 h 170"/>
                <a:gd name="T34" fmla="*/ 46 w 163"/>
                <a:gd name="T35" fmla="*/ 85 h 170"/>
                <a:gd name="T36" fmla="*/ 55 w 163"/>
                <a:gd name="T37" fmla="*/ 115 h 170"/>
                <a:gd name="T38" fmla="*/ 82 w 163"/>
                <a:gd name="T39" fmla="*/ 126 h 170"/>
                <a:gd name="T40" fmla="*/ 108 w 163"/>
                <a:gd name="T41" fmla="*/ 115 h 170"/>
                <a:gd name="T42" fmla="*/ 118 w 163"/>
                <a:gd name="T43" fmla="*/ 85 h 170"/>
                <a:gd name="T44" fmla="*/ 108 w 163"/>
                <a:gd name="T45" fmla="*/ 55 h 170"/>
                <a:gd name="T46" fmla="*/ 82 w 163"/>
                <a:gd name="T47" fmla="*/ 44 h 170"/>
                <a:gd name="T48" fmla="*/ 55 w 163"/>
                <a:gd name="T49" fmla="*/ 55 h 170"/>
                <a:gd name="T50" fmla="*/ 46 w 163"/>
                <a:gd name="T5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170">
                  <a:moveTo>
                    <a:pt x="0" y="85"/>
                  </a:moveTo>
                  <a:cubicBezTo>
                    <a:pt x="0" y="72"/>
                    <a:pt x="2" y="61"/>
                    <a:pt x="7" y="50"/>
                  </a:cubicBezTo>
                  <a:cubicBezTo>
                    <a:pt x="11" y="40"/>
                    <a:pt x="17" y="31"/>
                    <a:pt x="24" y="23"/>
                  </a:cubicBezTo>
                  <a:cubicBezTo>
                    <a:pt x="31" y="16"/>
                    <a:pt x="40" y="10"/>
                    <a:pt x="50" y="6"/>
                  </a:cubicBezTo>
                  <a:cubicBezTo>
                    <a:pt x="60" y="2"/>
                    <a:pt x="71" y="0"/>
                    <a:pt x="82" y="0"/>
                  </a:cubicBezTo>
                  <a:cubicBezTo>
                    <a:pt x="93" y="0"/>
                    <a:pt x="104" y="2"/>
                    <a:pt x="114" y="6"/>
                  </a:cubicBezTo>
                  <a:cubicBezTo>
                    <a:pt x="124" y="10"/>
                    <a:pt x="132" y="16"/>
                    <a:pt x="139" y="23"/>
                  </a:cubicBezTo>
                  <a:cubicBezTo>
                    <a:pt x="147" y="31"/>
                    <a:pt x="153" y="40"/>
                    <a:pt x="157" y="50"/>
                  </a:cubicBezTo>
                  <a:cubicBezTo>
                    <a:pt x="161" y="61"/>
                    <a:pt x="163" y="72"/>
                    <a:pt x="163" y="85"/>
                  </a:cubicBezTo>
                  <a:cubicBezTo>
                    <a:pt x="163" y="98"/>
                    <a:pt x="161" y="110"/>
                    <a:pt x="157" y="120"/>
                  </a:cubicBezTo>
                  <a:cubicBezTo>
                    <a:pt x="153" y="131"/>
                    <a:pt x="147" y="140"/>
                    <a:pt x="139" y="147"/>
                  </a:cubicBezTo>
                  <a:cubicBezTo>
                    <a:pt x="132" y="154"/>
                    <a:pt x="124" y="160"/>
                    <a:pt x="114" y="164"/>
                  </a:cubicBezTo>
                  <a:cubicBezTo>
                    <a:pt x="104" y="168"/>
                    <a:pt x="93" y="170"/>
                    <a:pt x="82" y="170"/>
                  </a:cubicBezTo>
                  <a:cubicBezTo>
                    <a:pt x="71" y="170"/>
                    <a:pt x="60" y="168"/>
                    <a:pt x="50" y="164"/>
                  </a:cubicBezTo>
                  <a:cubicBezTo>
                    <a:pt x="40" y="160"/>
                    <a:pt x="31" y="154"/>
                    <a:pt x="24" y="147"/>
                  </a:cubicBezTo>
                  <a:cubicBezTo>
                    <a:pt x="17" y="140"/>
                    <a:pt x="11" y="131"/>
                    <a:pt x="7" y="120"/>
                  </a:cubicBezTo>
                  <a:cubicBezTo>
                    <a:pt x="2" y="110"/>
                    <a:pt x="0" y="98"/>
                    <a:pt x="0" y="85"/>
                  </a:cubicBezTo>
                  <a:close/>
                  <a:moveTo>
                    <a:pt x="46" y="85"/>
                  </a:moveTo>
                  <a:cubicBezTo>
                    <a:pt x="46" y="97"/>
                    <a:pt x="49" y="107"/>
                    <a:pt x="55" y="115"/>
                  </a:cubicBezTo>
                  <a:cubicBezTo>
                    <a:pt x="61" y="122"/>
                    <a:pt x="70" y="126"/>
                    <a:pt x="82" y="126"/>
                  </a:cubicBezTo>
                  <a:cubicBezTo>
                    <a:pt x="93" y="126"/>
                    <a:pt x="102" y="122"/>
                    <a:pt x="108" y="115"/>
                  </a:cubicBezTo>
                  <a:cubicBezTo>
                    <a:pt x="115" y="107"/>
                    <a:pt x="118" y="97"/>
                    <a:pt x="118" y="85"/>
                  </a:cubicBezTo>
                  <a:cubicBezTo>
                    <a:pt x="118" y="73"/>
                    <a:pt x="115" y="63"/>
                    <a:pt x="108" y="55"/>
                  </a:cubicBezTo>
                  <a:cubicBezTo>
                    <a:pt x="102" y="48"/>
                    <a:pt x="93" y="44"/>
                    <a:pt x="82" y="44"/>
                  </a:cubicBezTo>
                  <a:cubicBezTo>
                    <a:pt x="70" y="44"/>
                    <a:pt x="61" y="48"/>
                    <a:pt x="55" y="55"/>
                  </a:cubicBezTo>
                  <a:cubicBezTo>
                    <a:pt x="49" y="63"/>
                    <a:pt x="46" y="73"/>
                    <a:pt x="46" y="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5421313" y="1893735"/>
              <a:ext cx="947738" cy="1360487"/>
            </a:xfrm>
            <a:custGeom>
              <a:avLst/>
              <a:gdLst>
                <a:gd name="T0" fmla="*/ 116 w 173"/>
                <a:gd name="T1" fmla="*/ 114 h 248"/>
                <a:gd name="T2" fmla="*/ 89 w 173"/>
                <a:gd name="T3" fmla="*/ 125 h 248"/>
                <a:gd name="T4" fmla="*/ 62 w 173"/>
                <a:gd name="T5" fmla="*/ 114 h 248"/>
                <a:gd name="T6" fmla="*/ 53 w 173"/>
                <a:gd name="T7" fmla="*/ 84 h 248"/>
                <a:gd name="T8" fmla="*/ 62 w 173"/>
                <a:gd name="T9" fmla="*/ 54 h 248"/>
                <a:gd name="T10" fmla="*/ 89 w 173"/>
                <a:gd name="T11" fmla="*/ 43 h 248"/>
                <a:gd name="T12" fmla="*/ 116 w 173"/>
                <a:gd name="T13" fmla="*/ 54 h 248"/>
                <a:gd name="T14" fmla="*/ 126 w 173"/>
                <a:gd name="T15" fmla="*/ 84 h 248"/>
                <a:gd name="T16" fmla="*/ 116 w 173"/>
                <a:gd name="T17" fmla="*/ 114 h 248"/>
                <a:gd name="T18" fmla="*/ 128 w 173"/>
                <a:gd name="T19" fmla="*/ 3 h 248"/>
                <a:gd name="T20" fmla="*/ 128 w 173"/>
                <a:gd name="T21" fmla="*/ 24 h 248"/>
                <a:gd name="T22" fmla="*/ 128 w 173"/>
                <a:gd name="T23" fmla="*/ 24 h 248"/>
                <a:gd name="T24" fmla="*/ 122 w 173"/>
                <a:gd name="T25" fmla="*/ 18 h 248"/>
                <a:gd name="T26" fmla="*/ 109 w 173"/>
                <a:gd name="T27" fmla="*/ 10 h 248"/>
                <a:gd name="T28" fmla="*/ 93 w 173"/>
                <a:gd name="T29" fmla="*/ 3 h 248"/>
                <a:gd name="T30" fmla="*/ 72 w 173"/>
                <a:gd name="T31" fmla="*/ 0 h 248"/>
                <a:gd name="T32" fmla="*/ 41 w 173"/>
                <a:gd name="T33" fmla="*/ 8 h 248"/>
                <a:gd name="T34" fmla="*/ 19 w 173"/>
                <a:gd name="T35" fmla="*/ 26 h 248"/>
                <a:gd name="T36" fmla="*/ 7 w 173"/>
                <a:gd name="T37" fmla="*/ 53 h 248"/>
                <a:gd name="T38" fmla="*/ 3 w 173"/>
                <a:gd name="T39" fmla="*/ 86 h 248"/>
                <a:gd name="T40" fmla="*/ 8 w 173"/>
                <a:gd name="T41" fmla="*/ 120 h 248"/>
                <a:gd name="T42" fmla="*/ 22 w 173"/>
                <a:gd name="T43" fmla="*/ 148 h 248"/>
                <a:gd name="T44" fmla="*/ 46 w 173"/>
                <a:gd name="T45" fmla="*/ 164 h 248"/>
                <a:gd name="T46" fmla="*/ 78 w 173"/>
                <a:gd name="T47" fmla="*/ 169 h 248"/>
                <a:gd name="T48" fmla="*/ 102 w 173"/>
                <a:gd name="T49" fmla="*/ 164 h 248"/>
                <a:gd name="T50" fmla="*/ 122 w 173"/>
                <a:gd name="T51" fmla="*/ 148 h 248"/>
                <a:gd name="T52" fmla="*/ 123 w 173"/>
                <a:gd name="T53" fmla="*/ 148 h 248"/>
                <a:gd name="T54" fmla="*/ 123 w 173"/>
                <a:gd name="T55" fmla="*/ 164 h 248"/>
                <a:gd name="T56" fmla="*/ 113 w 173"/>
                <a:gd name="T57" fmla="*/ 193 h 248"/>
                <a:gd name="T58" fmla="*/ 80 w 173"/>
                <a:gd name="T59" fmla="*/ 204 h 248"/>
                <a:gd name="T60" fmla="*/ 53 w 173"/>
                <a:gd name="T61" fmla="*/ 202 h 248"/>
                <a:gd name="T62" fmla="*/ 24 w 173"/>
                <a:gd name="T63" fmla="*/ 189 h 248"/>
                <a:gd name="T64" fmla="*/ 0 w 173"/>
                <a:gd name="T65" fmla="*/ 224 h 248"/>
                <a:gd name="T66" fmla="*/ 38 w 173"/>
                <a:gd name="T67" fmla="*/ 243 h 248"/>
                <a:gd name="T68" fmla="*/ 81 w 173"/>
                <a:gd name="T69" fmla="*/ 248 h 248"/>
                <a:gd name="T70" fmla="*/ 151 w 173"/>
                <a:gd name="T71" fmla="*/ 224 h 248"/>
                <a:gd name="T72" fmla="*/ 173 w 173"/>
                <a:gd name="T73" fmla="*/ 154 h 248"/>
                <a:gd name="T74" fmla="*/ 173 w 173"/>
                <a:gd name="T75" fmla="*/ 3 h 248"/>
                <a:gd name="T76" fmla="*/ 128 w 173"/>
                <a:gd name="T77" fmla="*/ 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3" h="248">
                  <a:moveTo>
                    <a:pt x="116" y="114"/>
                  </a:moveTo>
                  <a:cubicBezTo>
                    <a:pt x="110" y="122"/>
                    <a:pt x="101" y="125"/>
                    <a:pt x="89" y="125"/>
                  </a:cubicBezTo>
                  <a:cubicBezTo>
                    <a:pt x="78" y="125"/>
                    <a:pt x="69" y="122"/>
                    <a:pt x="62" y="114"/>
                  </a:cubicBezTo>
                  <a:cubicBezTo>
                    <a:pt x="56" y="106"/>
                    <a:pt x="53" y="96"/>
                    <a:pt x="53" y="84"/>
                  </a:cubicBezTo>
                  <a:cubicBezTo>
                    <a:pt x="53" y="72"/>
                    <a:pt x="56" y="62"/>
                    <a:pt x="62" y="54"/>
                  </a:cubicBezTo>
                  <a:cubicBezTo>
                    <a:pt x="69" y="47"/>
                    <a:pt x="78" y="43"/>
                    <a:pt x="89" y="43"/>
                  </a:cubicBezTo>
                  <a:cubicBezTo>
                    <a:pt x="101" y="43"/>
                    <a:pt x="110" y="47"/>
                    <a:pt x="116" y="54"/>
                  </a:cubicBezTo>
                  <a:cubicBezTo>
                    <a:pt x="122" y="62"/>
                    <a:pt x="126" y="72"/>
                    <a:pt x="126" y="84"/>
                  </a:cubicBezTo>
                  <a:cubicBezTo>
                    <a:pt x="126" y="96"/>
                    <a:pt x="122" y="106"/>
                    <a:pt x="116" y="114"/>
                  </a:cubicBezTo>
                  <a:close/>
                  <a:moveTo>
                    <a:pt x="128" y="3"/>
                  </a:moveTo>
                  <a:cubicBezTo>
                    <a:pt x="128" y="24"/>
                    <a:pt x="128" y="24"/>
                    <a:pt x="128" y="24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7" y="23"/>
                    <a:pt x="126" y="21"/>
                    <a:pt x="122" y="18"/>
                  </a:cubicBezTo>
                  <a:cubicBezTo>
                    <a:pt x="117" y="14"/>
                    <a:pt x="114" y="12"/>
                    <a:pt x="109" y="10"/>
                  </a:cubicBezTo>
                  <a:cubicBezTo>
                    <a:pt x="105" y="7"/>
                    <a:pt x="99" y="5"/>
                    <a:pt x="93" y="3"/>
                  </a:cubicBezTo>
                  <a:cubicBezTo>
                    <a:pt x="87" y="2"/>
                    <a:pt x="80" y="0"/>
                    <a:pt x="72" y="0"/>
                  </a:cubicBezTo>
                  <a:cubicBezTo>
                    <a:pt x="61" y="0"/>
                    <a:pt x="50" y="4"/>
                    <a:pt x="41" y="8"/>
                  </a:cubicBezTo>
                  <a:cubicBezTo>
                    <a:pt x="32" y="13"/>
                    <a:pt x="25" y="18"/>
                    <a:pt x="19" y="26"/>
                  </a:cubicBezTo>
                  <a:cubicBezTo>
                    <a:pt x="13" y="34"/>
                    <a:pt x="10" y="42"/>
                    <a:pt x="7" y="53"/>
                  </a:cubicBezTo>
                  <a:cubicBezTo>
                    <a:pt x="4" y="63"/>
                    <a:pt x="3" y="75"/>
                    <a:pt x="3" y="86"/>
                  </a:cubicBezTo>
                  <a:cubicBezTo>
                    <a:pt x="3" y="98"/>
                    <a:pt x="5" y="110"/>
                    <a:pt x="8" y="120"/>
                  </a:cubicBezTo>
                  <a:cubicBezTo>
                    <a:pt x="11" y="131"/>
                    <a:pt x="16" y="140"/>
                    <a:pt x="22" y="148"/>
                  </a:cubicBezTo>
                  <a:cubicBezTo>
                    <a:pt x="29" y="155"/>
                    <a:pt x="36" y="159"/>
                    <a:pt x="46" y="164"/>
                  </a:cubicBezTo>
                  <a:cubicBezTo>
                    <a:pt x="56" y="168"/>
                    <a:pt x="66" y="169"/>
                    <a:pt x="78" y="169"/>
                  </a:cubicBezTo>
                  <a:cubicBezTo>
                    <a:pt x="86" y="169"/>
                    <a:pt x="93" y="167"/>
                    <a:pt x="102" y="164"/>
                  </a:cubicBezTo>
                  <a:cubicBezTo>
                    <a:pt x="112" y="160"/>
                    <a:pt x="120" y="152"/>
                    <a:pt x="1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3" y="164"/>
                    <a:pt x="123" y="164"/>
                    <a:pt x="123" y="164"/>
                  </a:cubicBezTo>
                  <a:cubicBezTo>
                    <a:pt x="123" y="176"/>
                    <a:pt x="121" y="185"/>
                    <a:pt x="113" y="193"/>
                  </a:cubicBezTo>
                  <a:cubicBezTo>
                    <a:pt x="106" y="200"/>
                    <a:pt x="96" y="204"/>
                    <a:pt x="80" y="204"/>
                  </a:cubicBezTo>
                  <a:cubicBezTo>
                    <a:pt x="70" y="204"/>
                    <a:pt x="63" y="204"/>
                    <a:pt x="53" y="202"/>
                  </a:cubicBezTo>
                  <a:cubicBezTo>
                    <a:pt x="44" y="199"/>
                    <a:pt x="32" y="195"/>
                    <a:pt x="24" y="189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3" y="234"/>
                    <a:pt x="24" y="240"/>
                    <a:pt x="38" y="243"/>
                  </a:cubicBezTo>
                  <a:cubicBezTo>
                    <a:pt x="52" y="247"/>
                    <a:pt x="67" y="248"/>
                    <a:pt x="81" y="248"/>
                  </a:cubicBezTo>
                  <a:cubicBezTo>
                    <a:pt x="113" y="248"/>
                    <a:pt x="135" y="240"/>
                    <a:pt x="151" y="224"/>
                  </a:cubicBezTo>
                  <a:cubicBezTo>
                    <a:pt x="166" y="208"/>
                    <a:pt x="173" y="185"/>
                    <a:pt x="173" y="154"/>
                  </a:cubicBezTo>
                  <a:cubicBezTo>
                    <a:pt x="173" y="3"/>
                    <a:pt x="173" y="3"/>
                    <a:pt x="173" y="3"/>
                  </a:cubicBezTo>
                  <a:lnTo>
                    <a:pt x="128" y="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673346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26">
          <p15:clr>
            <a:srgbClr val="FBAE40"/>
          </p15:clr>
        </p15:guide>
        <p15:guide id="2" pos="1519">
          <p15:clr>
            <a:srgbClr val="FBAE40"/>
          </p15:clr>
        </p15:guide>
        <p15:guide id="3" pos="612">
          <p15:clr>
            <a:srgbClr val="FBAE40"/>
          </p15:clr>
        </p15:guide>
        <p15:guide id="4" pos="3334">
          <p15:clr>
            <a:srgbClr val="FBAE40"/>
          </p15:clr>
        </p15:guide>
        <p15:guide id="5" pos="4241">
          <p15:clr>
            <a:srgbClr val="FBAE40"/>
          </p15:clr>
        </p15:guide>
        <p15:guide id="6" pos="5148">
          <p15:clr>
            <a:srgbClr val="FBAE40"/>
          </p15:clr>
        </p15:guide>
        <p15:guide id="7" orient="horz" pos="667">
          <p15:clr>
            <a:srgbClr val="FBAE40"/>
          </p15:clr>
        </p15:guide>
        <p15:guide id="8" orient="horz" pos="1756">
          <p15:clr>
            <a:srgbClr val="FBAE40"/>
          </p15:clr>
        </p15:guide>
        <p15:guide id="9" orient="horz" pos="2119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500" b="0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670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2"/>
          <p:cNvSpPr>
            <a:spLocks noGrp="1"/>
          </p:cNvSpPr>
          <p:nvPr>
            <p:ph type="media" sz="quarter" idx="1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171450" indent="-171450" algn="ctr">
              <a:buNone/>
              <a:defRPr lang="en-GB" sz="1500" b="0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3315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971550" y="1347788"/>
            <a:ext cx="7200900" cy="1152524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1550" y="2788046"/>
            <a:ext cx="7200900" cy="57705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0" i="0" spc="-5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Use this area for your subheadline</a:t>
            </a:r>
          </a:p>
        </p:txBody>
      </p:sp>
    </p:spTree>
    <p:extLst>
      <p:ext uri="{BB962C8B-B14F-4D97-AF65-F5344CB8AC3E}">
        <p14:creationId xmlns:p14="http://schemas.microsoft.com/office/powerpoint/2010/main" val="14469635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26">
          <p15:clr>
            <a:srgbClr val="FBAE40"/>
          </p15:clr>
        </p15:guide>
        <p15:guide id="2" pos="1519">
          <p15:clr>
            <a:srgbClr val="FBAE40"/>
          </p15:clr>
        </p15:guide>
        <p15:guide id="3" pos="612">
          <p15:clr>
            <a:srgbClr val="FBAE40"/>
          </p15:clr>
        </p15:guide>
        <p15:guide id="4" pos="3334">
          <p15:clr>
            <a:srgbClr val="FBAE40"/>
          </p15:clr>
        </p15:guide>
        <p15:guide id="5" pos="4241">
          <p15:clr>
            <a:srgbClr val="FBAE40"/>
          </p15:clr>
        </p15:guide>
        <p15:guide id="6" pos="5148">
          <p15:clr>
            <a:srgbClr val="FBAE40"/>
          </p15:clr>
        </p15:guide>
        <p15:guide id="7" orient="horz" pos="667">
          <p15:clr>
            <a:srgbClr val="FBAE40"/>
          </p15:clr>
        </p15:guide>
        <p15:guide id="8" orient="horz" pos="1756">
          <p15:clr>
            <a:srgbClr val="FBAE40"/>
          </p15:clr>
        </p15:guide>
        <p15:guide id="9" orient="horz" pos="211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971550" y="1347788"/>
            <a:ext cx="7200900" cy="1152524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1550" y="2788046"/>
            <a:ext cx="7200900" cy="57705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0" i="0" spc="-5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Use this area for your subheadline</a:t>
            </a:r>
          </a:p>
        </p:txBody>
      </p:sp>
    </p:spTree>
    <p:extLst>
      <p:ext uri="{BB962C8B-B14F-4D97-AF65-F5344CB8AC3E}">
        <p14:creationId xmlns:p14="http://schemas.microsoft.com/office/powerpoint/2010/main" val="6711756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26">
          <p15:clr>
            <a:srgbClr val="FBAE40"/>
          </p15:clr>
        </p15:guide>
        <p15:guide id="2" pos="1519">
          <p15:clr>
            <a:srgbClr val="FBAE40"/>
          </p15:clr>
        </p15:guide>
        <p15:guide id="3" pos="612">
          <p15:clr>
            <a:srgbClr val="FBAE40"/>
          </p15:clr>
        </p15:guide>
        <p15:guide id="4" pos="3334">
          <p15:clr>
            <a:srgbClr val="FBAE40"/>
          </p15:clr>
        </p15:guide>
        <p15:guide id="5" pos="4241">
          <p15:clr>
            <a:srgbClr val="FBAE40"/>
          </p15:clr>
        </p15:guide>
        <p15:guide id="6" pos="5148">
          <p15:clr>
            <a:srgbClr val="FBAE40"/>
          </p15:clr>
        </p15:guide>
        <p15:guide id="7" orient="horz" pos="667">
          <p15:clr>
            <a:srgbClr val="FBAE40"/>
          </p15:clr>
        </p15:guide>
        <p15:guide id="8" orient="horz" pos="1756">
          <p15:clr>
            <a:srgbClr val="FBAE40"/>
          </p15:clr>
        </p15:guide>
        <p15:guide id="9" orient="horz" pos="211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e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971550" y="1347788"/>
            <a:ext cx="7200900" cy="1152524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1550" y="2788046"/>
            <a:ext cx="7200900" cy="57705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0" i="0" spc="-5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Use this area for your subheadline</a:t>
            </a:r>
          </a:p>
        </p:txBody>
      </p:sp>
    </p:spTree>
    <p:extLst>
      <p:ext uri="{BB962C8B-B14F-4D97-AF65-F5344CB8AC3E}">
        <p14:creationId xmlns:p14="http://schemas.microsoft.com/office/powerpoint/2010/main" val="8510737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26">
          <p15:clr>
            <a:srgbClr val="FBAE40"/>
          </p15:clr>
        </p15:guide>
        <p15:guide id="2" pos="1519">
          <p15:clr>
            <a:srgbClr val="FBAE40"/>
          </p15:clr>
        </p15:guide>
        <p15:guide id="3" pos="612">
          <p15:clr>
            <a:srgbClr val="FBAE40"/>
          </p15:clr>
        </p15:guide>
        <p15:guide id="4" pos="3334">
          <p15:clr>
            <a:srgbClr val="FBAE40"/>
          </p15:clr>
        </p15:guide>
        <p15:guide id="5" pos="4241">
          <p15:clr>
            <a:srgbClr val="FBAE40"/>
          </p15:clr>
        </p15:guide>
        <p15:guide id="6" pos="5148">
          <p15:clr>
            <a:srgbClr val="FBAE40"/>
          </p15:clr>
        </p15:guide>
        <p15:guide id="7" orient="horz" pos="667">
          <p15:clr>
            <a:srgbClr val="FBAE40"/>
          </p15:clr>
        </p15:guide>
        <p15:guide id="8" orient="horz" pos="1756">
          <p15:clr>
            <a:srgbClr val="FBAE40"/>
          </p15:clr>
        </p15:guide>
        <p15:guide id="9" orient="horz" pos="211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2 Pers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11413" y="4803775"/>
            <a:ext cx="2089150" cy="339724"/>
          </a:xfrm>
        </p:spPr>
        <p:txBody>
          <a:bodyPr/>
          <a:lstStyle>
            <a:lvl1pPr algn="l">
              <a:defRPr/>
            </a:lvl1pPr>
          </a:lstStyle>
          <a:p>
            <a:fld id="{76793977-3CBA-4842-AD4C-2D92E56B6B87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3575" y="4803775"/>
            <a:ext cx="4968875" cy="339724"/>
          </a:xfrm>
        </p:spPr>
        <p:txBody>
          <a:bodyPr/>
          <a:lstStyle/>
          <a:p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106613" y="1058863"/>
            <a:ext cx="0" cy="2592387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852068" y="1856755"/>
            <a:ext cx="2881313" cy="504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spcBef>
                <a:spcPts val="400"/>
              </a:spcBef>
              <a:buFontTx/>
              <a:buNone/>
              <a:defRPr sz="1100" b="0" i="0" baseline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Write your contact info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851275" y="1347097"/>
            <a:ext cx="2880000" cy="504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400"/>
              </a:spcBef>
              <a:buFontTx/>
              <a:buNone/>
              <a:defRPr sz="1100" b="0" i="0" spc="-30" baseline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Title and/or department, office location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2703513" y="1068884"/>
            <a:ext cx="855165" cy="8604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your picture here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51276" y="3585339"/>
            <a:ext cx="2880000" cy="504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spcBef>
                <a:spcPts val="400"/>
              </a:spcBef>
              <a:buFontTx/>
              <a:buNone/>
              <a:defRPr sz="11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Write your contact info here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51275" y="3081339"/>
            <a:ext cx="2881313" cy="504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400"/>
              </a:spcBef>
              <a:buFontTx/>
              <a:buNone/>
              <a:defRPr sz="1100" b="0" i="0" spc="-30" baseline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Title and/or department, office location</a:t>
            </a:r>
          </a:p>
        </p:txBody>
      </p:sp>
      <p:sp>
        <p:nvSpPr>
          <p:cNvPr id="16" name="Picture Placeholder 6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2703513" y="2795142"/>
            <a:ext cx="860400" cy="8604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your picture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851275" y="1057276"/>
            <a:ext cx="2879725" cy="2891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5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>
              <a:defRPr sz="14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3pPr>
            <a:lvl4pPr>
              <a:defRPr sz="14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4pPr>
            <a:lvl5pPr>
              <a:defRPr sz="14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5pPr>
          </a:lstStyle>
          <a:p>
            <a:pPr lvl="0"/>
            <a:r>
              <a:rPr lang="en-US" dirty="0"/>
              <a:t>Your Name</a:t>
            </a:r>
            <a:endParaRPr lang="en-GB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851274" y="2795142"/>
            <a:ext cx="2879725" cy="2853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5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>
              <a:defRPr sz="14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3pPr>
            <a:lvl4pPr>
              <a:defRPr sz="14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4pPr>
            <a:lvl5pPr>
              <a:defRPr sz="1400" b="0" i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5pPr>
          </a:lstStyle>
          <a:p>
            <a:pPr lvl="0"/>
            <a:r>
              <a:rPr lang="en-US" dirty="0"/>
              <a:t>Your Name</a:t>
            </a:r>
            <a:endParaRPr lang="en-GB" dirty="0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77051" y="1061423"/>
            <a:ext cx="918000" cy="286365"/>
            <a:chOff x="1763713" y="1525435"/>
            <a:chExt cx="5541963" cy="1728787"/>
          </a:xfrm>
        </p:grpSpPr>
        <p:sp>
          <p:nvSpPr>
            <p:cNvPr id="1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763713" y="1525435"/>
              <a:ext cx="5541963" cy="172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5"/>
            <p:cNvSpPr>
              <a:spLocks/>
            </p:cNvSpPr>
            <p:nvPr userDrawn="1"/>
          </p:nvSpPr>
          <p:spPr bwMode="auto">
            <a:xfrm>
              <a:off x="3598863" y="1909610"/>
              <a:ext cx="1006475" cy="889000"/>
            </a:xfrm>
            <a:custGeom>
              <a:avLst/>
              <a:gdLst>
                <a:gd name="T0" fmla="*/ 0 w 634"/>
                <a:gd name="T1" fmla="*/ 0 h 560"/>
                <a:gd name="T2" fmla="*/ 186 w 634"/>
                <a:gd name="T3" fmla="*/ 0 h 560"/>
                <a:gd name="T4" fmla="*/ 327 w 634"/>
                <a:gd name="T5" fmla="*/ 380 h 560"/>
                <a:gd name="T6" fmla="*/ 327 w 634"/>
                <a:gd name="T7" fmla="*/ 380 h 560"/>
                <a:gd name="T8" fmla="*/ 458 w 634"/>
                <a:gd name="T9" fmla="*/ 0 h 560"/>
                <a:gd name="T10" fmla="*/ 634 w 634"/>
                <a:gd name="T11" fmla="*/ 0 h 560"/>
                <a:gd name="T12" fmla="*/ 414 w 634"/>
                <a:gd name="T13" fmla="*/ 560 h 560"/>
                <a:gd name="T14" fmla="*/ 231 w 634"/>
                <a:gd name="T15" fmla="*/ 560 h 560"/>
                <a:gd name="T16" fmla="*/ 0 w 634"/>
                <a:gd name="T1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4" h="560">
                  <a:moveTo>
                    <a:pt x="0" y="0"/>
                  </a:moveTo>
                  <a:lnTo>
                    <a:pt x="186" y="0"/>
                  </a:lnTo>
                  <a:lnTo>
                    <a:pt x="327" y="380"/>
                  </a:lnTo>
                  <a:lnTo>
                    <a:pt x="327" y="380"/>
                  </a:lnTo>
                  <a:lnTo>
                    <a:pt x="458" y="0"/>
                  </a:lnTo>
                  <a:lnTo>
                    <a:pt x="634" y="0"/>
                  </a:lnTo>
                  <a:lnTo>
                    <a:pt x="414" y="560"/>
                  </a:lnTo>
                  <a:lnTo>
                    <a:pt x="231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6"/>
            <p:cNvSpPr>
              <a:spLocks/>
            </p:cNvSpPr>
            <p:nvPr userDrawn="1"/>
          </p:nvSpPr>
          <p:spPr bwMode="auto">
            <a:xfrm>
              <a:off x="1763713" y="1646085"/>
              <a:ext cx="760413" cy="1174750"/>
            </a:xfrm>
            <a:custGeom>
              <a:avLst/>
              <a:gdLst>
                <a:gd name="T0" fmla="*/ 139 w 139"/>
                <a:gd name="T1" fmla="*/ 88 h 214"/>
                <a:gd name="T2" fmla="*/ 89 w 139"/>
                <a:gd name="T3" fmla="*/ 88 h 214"/>
                <a:gd name="T4" fmla="*/ 89 w 139"/>
                <a:gd name="T5" fmla="*/ 142 h 214"/>
                <a:gd name="T6" fmla="*/ 90 w 139"/>
                <a:gd name="T7" fmla="*/ 154 h 214"/>
                <a:gd name="T8" fmla="*/ 94 w 139"/>
                <a:gd name="T9" fmla="*/ 164 h 214"/>
                <a:gd name="T10" fmla="*/ 102 w 139"/>
                <a:gd name="T11" fmla="*/ 170 h 214"/>
                <a:gd name="T12" fmla="*/ 116 w 139"/>
                <a:gd name="T13" fmla="*/ 172 h 214"/>
                <a:gd name="T14" fmla="*/ 128 w 139"/>
                <a:gd name="T15" fmla="*/ 171 h 214"/>
                <a:gd name="T16" fmla="*/ 139 w 139"/>
                <a:gd name="T17" fmla="*/ 167 h 214"/>
                <a:gd name="T18" fmla="*/ 139 w 139"/>
                <a:gd name="T19" fmla="*/ 209 h 214"/>
                <a:gd name="T20" fmla="*/ 119 w 139"/>
                <a:gd name="T21" fmla="*/ 213 h 214"/>
                <a:gd name="T22" fmla="*/ 100 w 139"/>
                <a:gd name="T23" fmla="*/ 214 h 214"/>
                <a:gd name="T24" fmla="*/ 74 w 139"/>
                <a:gd name="T25" fmla="*/ 211 h 214"/>
                <a:gd name="T26" fmla="*/ 54 w 139"/>
                <a:gd name="T27" fmla="*/ 203 h 214"/>
                <a:gd name="T28" fmla="*/ 40 w 139"/>
                <a:gd name="T29" fmla="*/ 188 h 214"/>
                <a:gd name="T30" fmla="*/ 35 w 139"/>
                <a:gd name="T31" fmla="*/ 165 h 214"/>
                <a:gd name="T32" fmla="*/ 35 w 139"/>
                <a:gd name="T33" fmla="*/ 88 h 214"/>
                <a:gd name="T34" fmla="*/ 0 w 139"/>
                <a:gd name="T35" fmla="*/ 88 h 214"/>
                <a:gd name="T36" fmla="*/ 0 w 139"/>
                <a:gd name="T37" fmla="*/ 48 h 214"/>
                <a:gd name="T38" fmla="*/ 35 w 139"/>
                <a:gd name="T39" fmla="*/ 48 h 214"/>
                <a:gd name="T40" fmla="*/ 35 w 139"/>
                <a:gd name="T41" fmla="*/ 0 h 214"/>
                <a:gd name="T42" fmla="*/ 89 w 139"/>
                <a:gd name="T43" fmla="*/ 0 h 214"/>
                <a:gd name="T44" fmla="*/ 89 w 139"/>
                <a:gd name="T45" fmla="*/ 48 h 214"/>
                <a:gd name="T46" fmla="*/ 139 w 139"/>
                <a:gd name="T47" fmla="*/ 48 h 214"/>
                <a:gd name="T48" fmla="*/ 139 w 139"/>
                <a:gd name="T49" fmla="*/ 8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214">
                  <a:moveTo>
                    <a:pt x="139" y="88"/>
                  </a:moveTo>
                  <a:cubicBezTo>
                    <a:pt x="89" y="88"/>
                    <a:pt x="89" y="88"/>
                    <a:pt x="89" y="88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7"/>
                    <a:pt x="90" y="151"/>
                    <a:pt x="90" y="154"/>
                  </a:cubicBezTo>
                  <a:cubicBezTo>
                    <a:pt x="91" y="158"/>
                    <a:pt x="92" y="161"/>
                    <a:pt x="94" y="164"/>
                  </a:cubicBezTo>
                  <a:cubicBezTo>
                    <a:pt x="96" y="166"/>
                    <a:pt x="98" y="169"/>
                    <a:pt x="102" y="170"/>
                  </a:cubicBezTo>
                  <a:cubicBezTo>
                    <a:pt x="105" y="171"/>
                    <a:pt x="110" y="172"/>
                    <a:pt x="116" y="172"/>
                  </a:cubicBezTo>
                  <a:cubicBezTo>
                    <a:pt x="119" y="172"/>
                    <a:pt x="123" y="172"/>
                    <a:pt x="128" y="171"/>
                  </a:cubicBezTo>
                  <a:cubicBezTo>
                    <a:pt x="132" y="171"/>
                    <a:pt x="136" y="169"/>
                    <a:pt x="139" y="167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32" y="211"/>
                    <a:pt x="126" y="212"/>
                    <a:pt x="119" y="213"/>
                  </a:cubicBezTo>
                  <a:cubicBezTo>
                    <a:pt x="113" y="214"/>
                    <a:pt x="106" y="214"/>
                    <a:pt x="100" y="214"/>
                  </a:cubicBezTo>
                  <a:cubicBezTo>
                    <a:pt x="91" y="214"/>
                    <a:pt x="82" y="213"/>
                    <a:pt x="74" y="211"/>
                  </a:cubicBezTo>
                  <a:cubicBezTo>
                    <a:pt x="66" y="210"/>
                    <a:pt x="60" y="207"/>
                    <a:pt x="54" y="203"/>
                  </a:cubicBezTo>
                  <a:cubicBezTo>
                    <a:pt x="48" y="199"/>
                    <a:pt x="43" y="194"/>
                    <a:pt x="40" y="188"/>
                  </a:cubicBezTo>
                  <a:cubicBezTo>
                    <a:pt x="36" y="182"/>
                    <a:pt x="35" y="174"/>
                    <a:pt x="35" y="165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2595563" y="1887385"/>
              <a:ext cx="630238" cy="911225"/>
            </a:xfrm>
            <a:custGeom>
              <a:avLst/>
              <a:gdLst>
                <a:gd name="T0" fmla="*/ 0 w 115"/>
                <a:gd name="T1" fmla="*/ 4 h 166"/>
                <a:gd name="T2" fmla="*/ 51 w 115"/>
                <a:gd name="T3" fmla="*/ 4 h 166"/>
                <a:gd name="T4" fmla="*/ 51 w 115"/>
                <a:gd name="T5" fmla="*/ 30 h 166"/>
                <a:gd name="T6" fmla="*/ 51 w 115"/>
                <a:gd name="T7" fmla="*/ 30 h 166"/>
                <a:gd name="T8" fmla="*/ 70 w 115"/>
                <a:gd name="T9" fmla="*/ 8 h 166"/>
                <a:gd name="T10" fmla="*/ 98 w 115"/>
                <a:gd name="T11" fmla="*/ 0 h 166"/>
                <a:gd name="T12" fmla="*/ 107 w 115"/>
                <a:gd name="T13" fmla="*/ 0 h 166"/>
                <a:gd name="T14" fmla="*/ 115 w 115"/>
                <a:gd name="T15" fmla="*/ 2 h 166"/>
                <a:gd name="T16" fmla="*/ 115 w 115"/>
                <a:gd name="T17" fmla="*/ 47 h 166"/>
                <a:gd name="T18" fmla="*/ 104 w 115"/>
                <a:gd name="T19" fmla="*/ 45 h 166"/>
                <a:gd name="T20" fmla="*/ 93 w 115"/>
                <a:gd name="T21" fmla="*/ 44 h 166"/>
                <a:gd name="T22" fmla="*/ 71 w 115"/>
                <a:gd name="T23" fmla="*/ 48 h 166"/>
                <a:gd name="T24" fmla="*/ 58 w 115"/>
                <a:gd name="T25" fmla="*/ 59 h 166"/>
                <a:gd name="T26" fmla="*/ 52 w 115"/>
                <a:gd name="T27" fmla="*/ 76 h 166"/>
                <a:gd name="T28" fmla="*/ 51 w 115"/>
                <a:gd name="T29" fmla="*/ 98 h 166"/>
                <a:gd name="T30" fmla="*/ 51 w 115"/>
                <a:gd name="T31" fmla="*/ 166 h 166"/>
                <a:gd name="T32" fmla="*/ 0 w 115"/>
                <a:gd name="T33" fmla="*/ 166 h 166"/>
                <a:gd name="T34" fmla="*/ 0 w 115"/>
                <a:gd name="T35" fmla="*/ 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66">
                  <a:moveTo>
                    <a:pt x="0" y="4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6" y="20"/>
                    <a:pt x="63" y="13"/>
                    <a:pt x="70" y="8"/>
                  </a:cubicBezTo>
                  <a:cubicBezTo>
                    <a:pt x="78" y="3"/>
                    <a:pt x="87" y="0"/>
                    <a:pt x="98" y="0"/>
                  </a:cubicBezTo>
                  <a:cubicBezTo>
                    <a:pt x="101" y="0"/>
                    <a:pt x="104" y="0"/>
                    <a:pt x="107" y="0"/>
                  </a:cubicBezTo>
                  <a:cubicBezTo>
                    <a:pt x="109" y="1"/>
                    <a:pt x="112" y="1"/>
                    <a:pt x="115" y="2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1" y="46"/>
                    <a:pt x="108" y="45"/>
                    <a:pt x="104" y="45"/>
                  </a:cubicBezTo>
                  <a:cubicBezTo>
                    <a:pt x="101" y="44"/>
                    <a:pt x="97" y="44"/>
                    <a:pt x="93" y="44"/>
                  </a:cubicBezTo>
                  <a:cubicBezTo>
                    <a:pt x="84" y="44"/>
                    <a:pt x="76" y="45"/>
                    <a:pt x="71" y="48"/>
                  </a:cubicBezTo>
                  <a:cubicBezTo>
                    <a:pt x="65" y="51"/>
                    <a:pt x="61" y="55"/>
                    <a:pt x="58" y="59"/>
                  </a:cubicBezTo>
                  <a:cubicBezTo>
                    <a:pt x="55" y="64"/>
                    <a:pt x="53" y="70"/>
                    <a:pt x="52" y="76"/>
                  </a:cubicBezTo>
                  <a:cubicBezTo>
                    <a:pt x="51" y="83"/>
                    <a:pt x="51" y="90"/>
                    <a:pt x="51" y="98"/>
                  </a:cubicBezTo>
                  <a:cubicBezTo>
                    <a:pt x="51" y="166"/>
                    <a:pt x="51" y="166"/>
                    <a:pt x="51" y="166"/>
                  </a:cubicBezTo>
                  <a:cubicBezTo>
                    <a:pt x="0" y="166"/>
                    <a:pt x="0" y="166"/>
                    <a:pt x="0" y="16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3281363" y="1525435"/>
              <a:ext cx="288925" cy="1273175"/>
            </a:xfrm>
            <a:custGeom>
              <a:avLst/>
              <a:gdLst>
                <a:gd name="T0" fmla="*/ 0 w 53"/>
                <a:gd name="T1" fmla="*/ 27 h 232"/>
                <a:gd name="T2" fmla="*/ 7 w 53"/>
                <a:gd name="T3" fmla="*/ 8 h 232"/>
                <a:gd name="T4" fmla="*/ 26 w 53"/>
                <a:gd name="T5" fmla="*/ 0 h 232"/>
                <a:gd name="T6" fmla="*/ 45 w 53"/>
                <a:gd name="T7" fmla="*/ 8 h 232"/>
                <a:gd name="T8" fmla="*/ 53 w 53"/>
                <a:gd name="T9" fmla="*/ 27 h 232"/>
                <a:gd name="T10" fmla="*/ 45 w 53"/>
                <a:gd name="T11" fmla="*/ 46 h 232"/>
                <a:gd name="T12" fmla="*/ 26 w 53"/>
                <a:gd name="T13" fmla="*/ 53 h 232"/>
                <a:gd name="T14" fmla="*/ 7 w 53"/>
                <a:gd name="T15" fmla="*/ 46 h 232"/>
                <a:gd name="T16" fmla="*/ 0 w 53"/>
                <a:gd name="T17" fmla="*/ 27 h 232"/>
                <a:gd name="T18" fmla="*/ 2 w 53"/>
                <a:gd name="T19" fmla="*/ 70 h 232"/>
                <a:gd name="T20" fmla="*/ 51 w 53"/>
                <a:gd name="T21" fmla="*/ 70 h 232"/>
                <a:gd name="T22" fmla="*/ 51 w 53"/>
                <a:gd name="T23" fmla="*/ 232 h 232"/>
                <a:gd name="T24" fmla="*/ 2 w 53"/>
                <a:gd name="T25" fmla="*/ 232 h 232"/>
                <a:gd name="T26" fmla="*/ 2 w 53"/>
                <a:gd name="T27" fmla="*/ 7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232">
                  <a:moveTo>
                    <a:pt x="0" y="27"/>
                  </a:moveTo>
                  <a:cubicBezTo>
                    <a:pt x="0" y="20"/>
                    <a:pt x="2" y="13"/>
                    <a:pt x="7" y="8"/>
                  </a:cubicBezTo>
                  <a:cubicBezTo>
                    <a:pt x="13" y="3"/>
                    <a:pt x="19" y="0"/>
                    <a:pt x="26" y="0"/>
                  </a:cubicBezTo>
                  <a:cubicBezTo>
                    <a:pt x="34" y="0"/>
                    <a:pt x="40" y="3"/>
                    <a:pt x="45" y="8"/>
                  </a:cubicBezTo>
                  <a:cubicBezTo>
                    <a:pt x="50" y="13"/>
                    <a:pt x="53" y="20"/>
                    <a:pt x="53" y="27"/>
                  </a:cubicBezTo>
                  <a:cubicBezTo>
                    <a:pt x="53" y="34"/>
                    <a:pt x="50" y="41"/>
                    <a:pt x="45" y="46"/>
                  </a:cubicBezTo>
                  <a:cubicBezTo>
                    <a:pt x="40" y="51"/>
                    <a:pt x="34" y="53"/>
                    <a:pt x="26" y="53"/>
                  </a:cubicBezTo>
                  <a:cubicBezTo>
                    <a:pt x="19" y="53"/>
                    <a:pt x="13" y="51"/>
                    <a:pt x="7" y="46"/>
                  </a:cubicBezTo>
                  <a:cubicBezTo>
                    <a:pt x="2" y="41"/>
                    <a:pt x="0" y="34"/>
                    <a:pt x="0" y="27"/>
                  </a:cubicBezTo>
                  <a:close/>
                  <a:moveTo>
                    <a:pt x="2" y="70"/>
                  </a:moveTo>
                  <a:cubicBezTo>
                    <a:pt x="51" y="70"/>
                    <a:pt x="51" y="70"/>
                    <a:pt x="51" y="70"/>
                  </a:cubicBezTo>
                  <a:cubicBezTo>
                    <a:pt x="51" y="232"/>
                    <a:pt x="51" y="232"/>
                    <a:pt x="51" y="232"/>
                  </a:cubicBezTo>
                  <a:cubicBezTo>
                    <a:pt x="2" y="232"/>
                    <a:pt x="2" y="232"/>
                    <a:pt x="2" y="232"/>
                  </a:cubicBezTo>
                  <a:lnTo>
                    <a:pt x="2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9"/>
            <p:cNvSpPr>
              <a:spLocks noEditPoints="1"/>
            </p:cNvSpPr>
            <p:nvPr userDrawn="1"/>
          </p:nvSpPr>
          <p:spPr bwMode="auto">
            <a:xfrm>
              <a:off x="4533901" y="1887385"/>
              <a:ext cx="849313" cy="933450"/>
            </a:xfrm>
            <a:custGeom>
              <a:avLst/>
              <a:gdLst>
                <a:gd name="T0" fmla="*/ 110 w 155"/>
                <a:gd name="T1" fmla="*/ 146 h 170"/>
                <a:gd name="T2" fmla="*/ 109 w 155"/>
                <a:gd name="T3" fmla="*/ 146 h 170"/>
                <a:gd name="T4" fmla="*/ 87 w 155"/>
                <a:gd name="T5" fmla="*/ 165 h 170"/>
                <a:gd name="T6" fmla="*/ 58 w 155"/>
                <a:gd name="T7" fmla="*/ 170 h 170"/>
                <a:gd name="T8" fmla="*/ 36 w 155"/>
                <a:gd name="T9" fmla="*/ 167 h 170"/>
                <a:gd name="T10" fmla="*/ 17 w 155"/>
                <a:gd name="T11" fmla="*/ 157 h 170"/>
                <a:gd name="T12" fmla="*/ 5 w 155"/>
                <a:gd name="T13" fmla="*/ 142 h 170"/>
                <a:gd name="T14" fmla="*/ 0 w 155"/>
                <a:gd name="T15" fmla="*/ 120 h 170"/>
                <a:gd name="T16" fmla="*/ 5 w 155"/>
                <a:gd name="T17" fmla="*/ 96 h 170"/>
                <a:gd name="T18" fmla="*/ 19 w 155"/>
                <a:gd name="T19" fmla="*/ 80 h 170"/>
                <a:gd name="T20" fmla="*/ 39 w 155"/>
                <a:gd name="T21" fmla="*/ 71 h 170"/>
                <a:gd name="T22" fmla="*/ 63 w 155"/>
                <a:gd name="T23" fmla="*/ 65 h 170"/>
                <a:gd name="T24" fmla="*/ 87 w 155"/>
                <a:gd name="T25" fmla="*/ 63 h 170"/>
                <a:gd name="T26" fmla="*/ 110 w 155"/>
                <a:gd name="T27" fmla="*/ 63 h 170"/>
                <a:gd name="T28" fmla="*/ 100 w 155"/>
                <a:gd name="T29" fmla="*/ 42 h 170"/>
                <a:gd name="T30" fmla="*/ 78 w 155"/>
                <a:gd name="T31" fmla="*/ 34 h 170"/>
                <a:gd name="T32" fmla="*/ 55 w 155"/>
                <a:gd name="T33" fmla="*/ 39 h 170"/>
                <a:gd name="T34" fmla="*/ 37 w 155"/>
                <a:gd name="T35" fmla="*/ 53 h 170"/>
                <a:gd name="T36" fmla="*/ 10 w 155"/>
                <a:gd name="T37" fmla="*/ 26 h 170"/>
                <a:gd name="T38" fmla="*/ 43 w 155"/>
                <a:gd name="T39" fmla="*/ 7 h 170"/>
                <a:gd name="T40" fmla="*/ 82 w 155"/>
                <a:gd name="T41" fmla="*/ 0 h 170"/>
                <a:gd name="T42" fmla="*/ 118 w 155"/>
                <a:gd name="T43" fmla="*/ 6 h 170"/>
                <a:gd name="T44" fmla="*/ 141 w 155"/>
                <a:gd name="T45" fmla="*/ 22 h 170"/>
                <a:gd name="T46" fmla="*/ 152 w 155"/>
                <a:gd name="T47" fmla="*/ 48 h 170"/>
                <a:gd name="T48" fmla="*/ 155 w 155"/>
                <a:gd name="T49" fmla="*/ 84 h 170"/>
                <a:gd name="T50" fmla="*/ 155 w 155"/>
                <a:gd name="T51" fmla="*/ 166 h 170"/>
                <a:gd name="T52" fmla="*/ 110 w 155"/>
                <a:gd name="T53" fmla="*/ 166 h 170"/>
                <a:gd name="T54" fmla="*/ 110 w 155"/>
                <a:gd name="T55" fmla="*/ 146 h 170"/>
                <a:gd name="T56" fmla="*/ 97 w 155"/>
                <a:gd name="T57" fmla="*/ 96 h 170"/>
                <a:gd name="T58" fmla="*/ 83 w 155"/>
                <a:gd name="T59" fmla="*/ 96 h 170"/>
                <a:gd name="T60" fmla="*/ 67 w 155"/>
                <a:gd name="T61" fmla="*/ 99 h 170"/>
                <a:gd name="T62" fmla="*/ 54 w 155"/>
                <a:gd name="T63" fmla="*/ 106 h 170"/>
                <a:gd name="T64" fmla="*/ 48 w 155"/>
                <a:gd name="T65" fmla="*/ 119 h 170"/>
                <a:gd name="T66" fmla="*/ 56 w 155"/>
                <a:gd name="T67" fmla="*/ 132 h 170"/>
                <a:gd name="T68" fmla="*/ 72 w 155"/>
                <a:gd name="T69" fmla="*/ 136 h 170"/>
                <a:gd name="T70" fmla="*/ 86 w 155"/>
                <a:gd name="T71" fmla="*/ 134 h 170"/>
                <a:gd name="T72" fmla="*/ 98 w 155"/>
                <a:gd name="T73" fmla="*/ 128 h 170"/>
                <a:gd name="T74" fmla="*/ 107 w 155"/>
                <a:gd name="T75" fmla="*/ 119 h 170"/>
                <a:gd name="T76" fmla="*/ 110 w 155"/>
                <a:gd name="T77" fmla="*/ 106 h 170"/>
                <a:gd name="T78" fmla="*/ 110 w 155"/>
                <a:gd name="T79" fmla="*/ 96 h 170"/>
                <a:gd name="T80" fmla="*/ 97 w 155"/>
                <a:gd name="T81" fmla="*/ 9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5" h="170">
                  <a:moveTo>
                    <a:pt x="110" y="146"/>
                  </a:moveTo>
                  <a:cubicBezTo>
                    <a:pt x="109" y="146"/>
                    <a:pt x="109" y="146"/>
                    <a:pt x="109" y="146"/>
                  </a:cubicBezTo>
                  <a:cubicBezTo>
                    <a:pt x="104" y="154"/>
                    <a:pt x="96" y="161"/>
                    <a:pt x="87" y="165"/>
                  </a:cubicBezTo>
                  <a:cubicBezTo>
                    <a:pt x="78" y="169"/>
                    <a:pt x="68" y="170"/>
                    <a:pt x="58" y="170"/>
                  </a:cubicBezTo>
                  <a:cubicBezTo>
                    <a:pt x="50" y="170"/>
                    <a:pt x="43" y="169"/>
                    <a:pt x="36" y="167"/>
                  </a:cubicBezTo>
                  <a:cubicBezTo>
                    <a:pt x="29" y="165"/>
                    <a:pt x="23" y="162"/>
                    <a:pt x="17" y="157"/>
                  </a:cubicBezTo>
                  <a:cubicBezTo>
                    <a:pt x="12" y="153"/>
                    <a:pt x="8" y="148"/>
                    <a:pt x="5" y="142"/>
                  </a:cubicBezTo>
                  <a:cubicBezTo>
                    <a:pt x="2" y="136"/>
                    <a:pt x="0" y="128"/>
                    <a:pt x="0" y="120"/>
                  </a:cubicBezTo>
                  <a:cubicBezTo>
                    <a:pt x="0" y="111"/>
                    <a:pt x="2" y="103"/>
                    <a:pt x="5" y="96"/>
                  </a:cubicBezTo>
                  <a:cubicBezTo>
                    <a:pt x="9" y="90"/>
                    <a:pt x="13" y="85"/>
                    <a:pt x="19" y="80"/>
                  </a:cubicBezTo>
                  <a:cubicBezTo>
                    <a:pt x="25" y="76"/>
                    <a:pt x="32" y="73"/>
                    <a:pt x="39" y="71"/>
                  </a:cubicBezTo>
                  <a:cubicBezTo>
                    <a:pt x="47" y="68"/>
                    <a:pt x="55" y="67"/>
                    <a:pt x="63" y="65"/>
                  </a:cubicBezTo>
                  <a:cubicBezTo>
                    <a:pt x="71" y="64"/>
                    <a:pt x="79" y="64"/>
                    <a:pt x="87" y="63"/>
                  </a:cubicBezTo>
                  <a:cubicBezTo>
                    <a:pt x="95" y="63"/>
                    <a:pt x="103" y="63"/>
                    <a:pt x="110" y="63"/>
                  </a:cubicBezTo>
                  <a:cubicBezTo>
                    <a:pt x="110" y="54"/>
                    <a:pt x="107" y="47"/>
                    <a:pt x="100" y="42"/>
                  </a:cubicBezTo>
                  <a:cubicBezTo>
                    <a:pt x="94" y="37"/>
                    <a:pt x="86" y="34"/>
                    <a:pt x="78" y="34"/>
                  </a:cubicBezTo>
                  <a:cubicBezTo>
                    <a:pt x="70" y="34"/>
                    <a:pt x="62" y="36"/>
                    <a:pt x="55" y="39"/>
                  </a:cubicBezTo>
                  <a:cubicBezTo>
                    <a:pt x="48" y="43"/>
                    <a:pt x="42" y="47"/>
                    <a:pt x="37" y="5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20" y="17"/>
                    <a:pt x="31" y="11"/>
                    <a:pt x="43" y="7"/>
                  </a:cubicBezTo>
                  <a:cubicBezTo>
                    <a:pt x="56" y="2"/>
                    <a:pt x="68" y="0"/>
                    <a:pt x="82" y="0"/>
                  </a:cubicBezTo>
                  <a:cubicBezTo>
                    <a:pt x="96" y="0"/>
                    <a:pt x="108" y="2"/>
                    <a:pt x="118" y="6"/>
                  </a:cubicBezTo>
                  <a:cubicBezTo>
                    <a:pt x="127" y="9"/>
                    <a:pt x="135" y="15"/>
                    <a:pt x="141" y="22"/>
                  </a:cubicBezTo>
                  <a:cubicBezTo>
                    <a:pt x="146" y="29"/>
                    <a:pt x="150" y="38"/>
                    <a:pt x="152" y="48"/>
                  </a:cubicBezTo>
                  <a:cubicBezTo>
                    <a:pt x="154" y="58"/>
                    <a:pt x="155" y="70"/>
                    <a:pt x="155" y="84"/>
                  </a:cubicBezTo>
                  <a:cubicBezTo>
                    <a:pt x="155" y="166"/>
                    <a:pt x="155" y="166"/>
                    <a:pt x="155" y="166"/>
                  </a:cubicBezTo>
                  <a:cubicBezTo>
                    <a:pt x="110" y="166"/>
                    <a:pt x="110" y="166"/>
                    <a:pt x="110" y="166"/>
                  </a:cubicBezTo>
                  <a:lnTo>
                    <a:pt x="110" y="146"/>
                  </a:lnTo>
                  <a:close/>
                  <a:moveTo>
                    <a:pt x="97" y="96"/>
                  </a:moveTo>
                  <a:cubicBezTo>
                    <a:pt x="94" y="96"/>
                    <a:pt x="89" y="96"/>
                    <a:pt x="83" y="96"/>
                  </a:cubicBezTo>
                  <a:cubicBezTo>
                    <a:pt x="78" y="96"/>
                    <a:pt x="72" y="97"/>
                    <a:pt x="67" y="99"/>
                  </a:cubicBezTo>
                  <a:cubicBezTo>
                    <a:pt x="62" y="100"/>
                    <a:pt x="57" y="102"/>
                    <a:pt x="54" y="106"/>
                  </a:cubicBezTo>
                  <a:cubicBezTo>
                    <a:pt x="50" y="109"/>
                    <a:pt x="48" y="113"/>
                    <a:pt x="48" y="119"/>
                  </a:cubicBezTo>
                  <a:cubicBezTo>
                    <a:pt x="48" y="125"/>
                    <a:pt x="51" y="129"/>
                    <a:pt x="56" y="132"/>
                  </a:cubicBezTo>
                  <a:cubicBezTo>
                    <a:pt x="61" y="135"/>
                    <a:pt x="66" y="136"/>
                    <a:pt x="72" y="136"/>
                  </a:cubicBezTo>
                  <a:cubicBezTo>
                    <a:pt x="77" y="136"/>
                    <a:pt x="81" y="135"/>
                    <a:pt x="86" y="134"/>
                  </a:cubicBezTo>
                  <a:cubicBezTo>
                    <a:pt x="90" y="133"/>
                    <a:pt x="95" y="131"/>
                    <a:pt x="98" y="128"/>
                  </a:cubicBezTo>
                  <a:cubicBezTo>
                    <a:pt x="102" y="126"/>
                    <a:pt x="105" y="123"/>
                    <a:pt x="107" y="119"/>
                  </a:cubicBezTo>
                  <a:cubicBezTo>
                    <a:pt x="109" y="115"/>
                    <a:pt x="110" y="111"/>
                    <a:pt x="110" y="106"/>
                  </a:cubicBezTo>
                  <a:cubicBezTo>
                    <a:pt x="110" y="96"/>
                    <a:pt x="110" y="96"/>
                    <a:pt x="110" y="96"/>
                  </a:cubicBezTo>
                  <a:lnTo>
                    <a:pt x="97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0"/>
            <p:cNvSpPr>
              <a:spLocks noEditPoints="1"/>
            </p:cNvSpPr>
            <p:nvPr userDrawn="1"/>
          </p:nvSpPr>
          <p:spPr bwMode="auto">
            <a:xfrm>
              <a:off x="6413501" y="1887385"/>
              <a:ext cx="892175" cy="933450"/>
            </a:xfrm>
            <a:custGeom>
              <a:avLst/>
              <a:gdLst>
                <a:gd name="T0" fmla="*/ 0 w 163"/>
                <a:gd name="T1" fmla="*/ 85 h 170"/>
                <a:gd name="T2" fmla="*/ 7 w 163"/>
                <a:gd name="T3" fmla="*/ 50 h 170"/>
                <a:gd name="T4" fmla="*/ 24 w 163"/>
                <a:gd name="T5" fmla="*/ 23 h 170"/>
                <a:gd name="T6" fmla="*/ 50 w 163"/>
                <a:gd name="T7" fmla="*/ 6 h 170"/>
                <a:gd name="T8" fmla="*/ 82 w 163"/>
                <a:gd name="T9" fmla="*/ 0 h 170"/>
                <a:gd name="T10" fmla="*/ 114 w 163"/>
                <a:gd name="T11" fmla="*/ 6 h 170"/>
                <a:gd name="T12" fmla="*/ 139 w 163"/>
                <a:gd name="T13" fmla="*/ 23 h 170"/>
                <a:gd name="T14" fmla="*/ 157 w 163"/>
                <a:gd name="T15" fmla="*/ 50 h 170"/>
                <a:gd name="T16" fmla="*/ 163 w 163"/>
                <a:gd name="T17" fmla="*/ 85 h 170"/>
                <a:gd name="T18" fmla="*/ 157 w 163"/>
                <a:gd name="T19" fmla="*/ 120 h 170"/>
                <a:gd name="T20" fmla="*/ 139 w 163"/>
                <a:gd name="T21" fmla="*/ 147 h 170"/>
                <a:gd name="T22" fmla="*/ 114 w 163"/>
                <a:gd name="T23" fmla="*/ 164 h 170"/>
                <a:gd name="T24" fmla="*/ 82 w 163"/>
                <a:gd name="T25" fmla="*/ 170 h 170"/>
                <a:gd name="T26" fmla="*/ 50 w 163"/>
                <a:gd name="T27" fmla="*/ 164 h 170"/>
                <a:gd name="T28" fmla="*/ 24 w 163"/>
                <a:gd name="T29" fmla="*/ 147 h 170"/>
                <a:gd name="T30" fmla="*/ 7 w 163"/>
                <a:gd name="T31" fmla="*/ 120 h 170"/>
                <a:gd name="T32" fmla="*/ 0 w 163"/>
                <a:gd name="T33" fmla="*/ 85 h 170"/>
                <a:gd name="T34" fmla="*/ 46 w 163"/>
                <a:gd name="T35" fmla="*/ 85 h 170"/>
                <a:gd name="T36" fmla="*/ 55 w 163"/>
                <a:gd name="T37" fmla="*/ 115 h 170"/>
                <a:gd name="T38" fmla="*/ 82 w 163"/>
                <a:gd name="T39" fmla="*/ 126 h 170"/>
                <a:gd name="T40" fmla="*/ 108 w 163"/>
                <a:gd name="T41" fmla="*/ 115 h 170"/>
                <a:gd name="T42" fmla="*/ 118 w 163"/>
                <a:gd name="T43" fmla="*/ 85 h 170"/>
                <a:gd name="T44" fmla="*/ 108 w 163"/>
                <a:gd name="T45" fmla="*/ 55 h 170"/>
                <a:gd name="T46" fmla="*/ 82 w 163"/>
                <a:gd name="T47" fmla="*/ 44 h 170"/>
                <a:gd name="T48" fmla="*/ 55 w 163"/>
                <a:gd name="T49" fmla="*/ 55 h 170"/>
                <a:gd name="T50" fmla="*/ 46 w 163"/>
                <a:gd name="T5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170">
                  <a:moveTo>
                    <a:pt x="0" y="85"/>
                  </a:moveTo>
                  <a:cubicBezTo>
                    <a:pt x="0" y="72"/>
                    <a:pt x="2" y="61"/>
                    <a:pt x="7" y="50"/>
                  </a:cubicBezTo>
                  <a:cubicBezTo>
                    <a:pt x="11" y="40"/>
                    <a:pt x="17" y="31"/>
                    <a:pt x="24" y="23"/>
                  </a:cubicBezTo>
                  <a:cubicBezTo>
                    <a:pt x="31" y="16"/>
                    <a:pt x="40" y="10"/>
                    <a:pt x="50" y="6"/>
                  </a:cubicBezTo>
                  <a:cubicBezTo>
                    <a:pt x="60" y="2"/>
                    <a:pt x="71" y="0"/>
                    <a:pt x="82" y="0"/>
                  </a:cubicBezTo>
                  <a:cubicBezTo>
                    <a:pt x="93" y="0"/>
                    <a:pt x="104" y="2"/>
                    <a:pt x="114" y="6"/>
                  </a:cubicBezTo>
                  <a:cubicBezTo>
                    <a:pt x="124" y="10"/>
                    <a:pt x="132" y="16"/>
                    <a:pt x="139" y="23"/>
                  </a:cubicBezTo>
                  <a:cubicBezTo>
                    <a:pt x="147" y="31"/>
                    <a:pt x="153" y="40"/>
                    <a:pt x="157" y="50"/>
                  </a:cubicBezTo>
                  <a:cubicBezTo>
                    <a:pt x="161" y="61"/>
                    <a:pt x="163" y="72"/>
                    <a:pt x="163" y="85"/>
                  </a:cubicBezTo>
                  <a:cubicBezTo>
                    <a:pt x="163" y="98"/>
                    <a:pt x="161" y="110"/>
                    <a:pt x="157" y="120"/>
                  </a:cubicBezTo>
                  <a:cubicBezTo>
                    <a:pt x="153" y="131"/>
                    <a:pt x="147" y="140"/>
                    <a:pt x="139" y="147"/>
                  </a:cubicBezTo>
                  <a:cubicBezTo>
                    <a:pt x="132" y="154"/>
                    <a:pt x="124" y="160"/>
                    <a:pt x="114" y="164"/>
                  </a:cubicBezTo>
                  <a:cubicBezTo>
                    <a:pt x="104" y="168"/>
                    <a:pt x="93" y="170"/>
                    <a:pt x="82" y="170"/>
                  </a:cubicBezTo>
                  <a:cubicBezTo>
                    <a:pt x="71" y="170"/>
                    <a:pt x="60" y="168"/>
                    <a:pt x="50" y="164"/>
                  </a:cubicBezTo>
                  <a:cubicBezTo>
                    <a:pt x="40" y="160"/>
                    <a:pt x="31" y="154"/>
                    <a:pt x="24" y="147"/>
                  </a:cubicBezTo>
                  <a:cubicBezTo>
                    <a:pt x="17" y="140"/>
                    <a:pt x="11" y="131"/>
                    <a:pt x="7" y="120"/>
                  </a:cubicBezTo>
                  <a:cubicBezTo>
                    <a:pt x="2" y="110"/>
                    <a:pt x="0" y="98"/>
                    <a:pt x="0" y="85"/>
                  </a:cubicBezTo>
                  <a:close/>
                  <a:moveTo>
                    <a:pt x="46" y="85"/>
                  </a:moveTo>
                  <a:cubicBezTo>
                    <a:pt x="46" y="97"/>
                    <a:pt x="49" y="107"/>
                    <a:pt x="55" y="115"/>
                  </a:cubicBezTo>
                  <a:cubicBezTo>
                    <a:pt x="61" y="122"/>
                    <a:pt x="70" y="126"/>
                    <a:pt x="82" y="126"/>
                  </a:cubicBezTo>
                  <a:cubicBezTo>
                    <a:pt x="93" y="126"/>
                    <a:pt x="102" y="122"/>
                    <a:pt x="108" y="115"/>
                  </a:cubicBezTo>
                  <a:cubicBezTo>
                    <a:pt x="115" y="107"/>
                    <a:pt x="118" y="97"/>
                    <a:pt x="118" y="85"/>
                  </a:cubicBezTo>
                  <a:cubicBezTo>
                    <a:pt x="118" y="73"/>
                    <a:pt x="115" y="63"/>
                    <a:pt x="108" y="55"/>
                  </a:cubicBezTo>
                  <a:cubicBezTo>
                    <a:pt x="102" y="48"/>
                    <a:pt x="93" y="44"/>
                    <a:pt x="82" y="44"/>
                  </a:cubicBezTo>
                  <a:cubicBezTo>
                    <a:pt x="70" y="44"/>
                    <a:pt x="61" y="48"/>
                    <a:pt x="55" y="55"/>
                  </a:cubicBezTo>
                  <a:cubicBezTo>
                    <a:pt x="49" y="63"/>
                    <a:pt x="46" y="73"/>
                    <a:pt x="46" y="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11"/>
            <p:cNvSpPr>
              <a:spLocks noEditPoints="1"/>
            </p:cNvSpPr>
            <p:nvPr userDrawn="1"/>
          </p:nvSpPr>
          <p:spPr bwMode="auto">
            <a:xfrm>
              <a:off x="5421313" y="1893735"/>
              <a:ext cx="947738" cy="1360487"/>
            </a:xfrm>
            <a:custGeom>
              <a:avLst/>
              <a:gdLst>
                <a:gd name="T0" fmla="*/ 116 w 173"/>
                <a:gd name="T1" fmla="*/ 114 h 248"/>
                <a:gd name="T2" fmla="*/ 89 w 173"/>
                <a:gd name="T3" fmla="*/ 125 h 248"/>
                <a:gd name="T4" fmla="*/ 62 w 173"/>
                <a:gd name="T5" fmla="*/ 114 h 248"/>
                <a:gd name="T6" fmla="*/ 53 w 173"/>
                <a:gd name="T7" fmla="*/ 84 h 248"/>
                <a:gd name="T8" fmla="*/ 62 w 173"/>
                <a:gd name="T9" fmla="*/ 54 h 248"/>
                <a:gd name="T10" fmla="*/ 89 w 173"/>
                <a:gd name="T11" fmla="*/ 43 h 248"/>
                <a:gd name="T12" fmla="*/ 116 w 173"/>
                <a:gd name="T13" fmla="*/ 54 h 248"/>
                <a:gd name="T14" fmla="*/ 126 w 173"/>
                <a:gd name="T15" fmla="*/ 84 h 248"/>
                <a:gd name="T16" fmla="*/ 116 w 173"/>
                <a:gd name="T17" fmla="*/ 114 h 248"/>
                <a:gd name="T18" fmla="*/ 128 w 173"/>
                <a:gd name="T19" fmla="*/ 3 h 248"/>
                <a:gd name="T20" fmla="*/ 128 w 173"/>
                <a:gd name="T21" fmla="*/ 24 h 248"/>
                <a:gd name="T22" fmla="*/ 128 w 173"/>
                <a:gd name="T23" fmla="*/ 24 h 248"/>
                <a:gd name="T24" fmla="*/ 122 w 173"/>
                <a:gd name="T25" fmla="*/ 18 h 248"/>
                <a:gd name="T26" fmla="*/ 109 w 173"/>
                <a:gd name="T27" fmla="*/ 10 h 248"/>
                <a:gd name="T28" fmla="*/ 93 w 173"/>
                <a:gd name="T29" fmla="*/ 3 h 248"/>
                <a:gd name="T30" fmla="*/ 72 w 173"/>
                <a:gd name="T31" fmla="*/ 0 h 248"/>
                <a:gd name="T32" fmla="*/ 41 w 173"/>
                <a:gd name="T33" fmla="*/ 8 h 248"/>
                <a:gd name="T34" fmla="*/ 19 w 173"/>
                <a:gd name="T35" fmla="*/ 26 h 248"/>
                <a:gd name="T36" fmla="*/ 7 w 173"/>
                <a:gd name="T37" fmla="*/ 53 h 248"/>
                <a:gd name="T38" fmla="*/ 3 w 173"/>
                <a:gd name="T39" fmla="*/ 86 h 248"/>
                <a:gd name="T40" fmla="*/ 8 w 173"/>
                <a:gd name="T41" fmla="*/ 120 h 248"/>
                <a:gd name="T42" fmla="*/ 22 w 173"/>
                <a:gd name="T43" fmla="*/ 148 h 248"/>
                <a:gd name="T44" fmla="*/ 46 w 173"/>
                <a:gd name="T45" fmla="*/ 164 h 248"/>
                <a:gd name="T46" fmla="*/ 78 w 173"/>
                <a:gd name="T47" fmla="*/ 169 h 248"/>
                <a:gd name="T48" fmla="*/ 102 w 173"/>
                <a:gd name="T49" fmla="*/ 164 h 248"/>
                <a:gd name="T50" fmla="*/ 122 w 173"/>
                <a:gd name="T51" fmla="*/ 148 h 248"/>
                <a:gd name="T52" fmla="*/ 123 w 173"/>
                <a:gd name="T53" fmla="*/ 148 h 248"/>
                <a:gd name="T54" fmla="*/ 123 w 173"/>
                <a:gd name="T55" fmla="*/ 164 h 248"/>
                <a:gd name="T56" fmla="*/ 113 w 173"/>
                <a:gd name="T57" fmla="*/ 193 h 248"/>
                <a:gd name="T58" fmla="*/ 80 w 173"/>
                <a:gd name="T59" fmla="*/ 204 h 248"/>
                <a:gd name="T60" fmla="*/ 53 w 173"/>
                <a:gd name="T61" fmla="*/ 202 h 248"/>
                <a:gd name="T62" fmla="*/ 24 w 173"/>
                <a:gd name="T63" fmla="*/ 189 h 248"/>
                <a:gd name="T64" fmla="*/ 0 w 173"/>
                <a:gd name="T65" fmla="*/ 224 h 248"/>
                <a:gd name="T66" fmla="*/ 38 w 173"/>
                <a:gd name="T67" fmla="*/ 243 h 248"/>
                <a:gd name="T68" fmla="*/ 81 w 173"/>
                <a:gd name="T69" fmla="*/ 248 h 248"/>
                <a:gd name="T70" fmla="*/ 151 w 173"/>
                <a:gd name="T71" fmla="*/ 224 h 248"/>
                <a:gd name="T72" fmla="*/ 173 w 173"/>
                <a:gd name="T73" fmla="*/ 154 h 248"/>
                <a:gd name="T74" fmla="*/ 173 w 173"/>
                <a:gd name="T75" fmla="*/ 3 h 248"/>
                <a:gd name="T76" fmla="*/ 128 w 173"/>
                <a:gd name="T77" fmla="*/ 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3" h="248">
                  <a:moveTo>
                    <a:pt x="116" y="114"/>
                  </a:moveTo>
                  <a:cubicBezTo>
                    <a:pt x="110" y="122"/>
                    <a:pt x="101" y="125"/>
                    <a:pt x="89" y="125"/>
                  </a:cubicBezTo>
                  <a:cubicBezTo>
                    <a:pt x="78" y="125"/>
                    <a:pt x="69" y="122"/>
                    <a:pt x="62" y="114"/>
                  </a:cubicBezTo>
                  <a:cubicBezTo>
                    <a:pt x="56" y="106"/>
                    <a:pt x="53" y="96"/>
                    <a:pt x="53" y="84"/>
                  </a:cubicBezTo>
                  <a:cubicBezTo>
                    <a:pt x="53" y="72"/>
                    <a:pt x="56" y="62"/>
                    <a:pt x="62" y="54"/>
                  </a:cubicBezTo>
                  <a:cubicBezTo>
                    <a:pt x="69" y="47"/>
                    <a:pt x="78" y="43"/>
                    <a:pt x="89" y="43"/>
                  </a:cubicBezTo>
                  <a:cubicBezTo>
                    <a:pt x="101" y="43"/>
                    <a:pt x="110" y="47"/>
                    <a:pt x="116" y="54"/>
                  </a:cubicBezTo>
                  <a:cubicBezTo>
                    <a:pt x="122" y="62"/>
                    <a:pt x="126" y="72"/>
                    <a:pt x="126" y="84"/>
                  </a:cubicBezTo>
                  <a:cubicBezTo>
                    <a:pt x="126" y="96"/>
                    <a:pt x="122" y="106"/>
                    <a:pt x="116" y="114"/>
                  </a:cubicBezTo>
                  <a:close/>
                  <a:moveTo>
                    <a:pt x="128" y="3"/>
                  </a:moveTo>
                  <a:cubicBezTo>
                    <a:pt x="128" y="24"/>
                    <a:pt x="128" y="24"/>
                    <a:pt x="128" y="24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7" y="23"/>
                    <a:pt x="126" y="21"/>
                    <a:pt x="122" y="18"/>
                  </a:cubicBezTo>
                  <a:cubicBezTo>
                    <a:pt x="117" y="14"/>
                    <a:pt x="114" y="12"/>
                    <a:pt x="109" y="10"/>
                  </a:cubicBezTo>
                  <a:cubicBezTo>
                    <a:pt x="105" y="7"/>
                    <a:pt x="99" y="5"/>
                    <a:pt x="93" y="3"/>
                  </a:cubicBezTo>
                  <a:cubicBezTo>
                    <a:pt x="87" y="2"/>
                    <a:pt x="80" y="0"/>
                    <a:pt x="72" y="0"/>
                  </a:cubicBezTo>
                  <a:cubicBezTo>
                    <a:pt x="61" y="0"/>
                    <a:pt x="50" y="4"/>
                    <a:pt x="41" y="8"/>
                  </a:cubicBezTo>
                  <a:cubicBezTo>
                    <a:pt x="32" y="13"/>
                    <a:pt x="25" y="18"/>
                    <a:pt x="19" y="26"/>
                  </a:cubicBezTo>
                  <a:cubicBezTo>
                    <a:pt x="13" y="34"/>
                    <a:pt x="10" y="42"/>
                    <a:pt x="7" y="53"/>
                  </a:cubicBezTo>
                  <a:cubicBezTo>
                    <a:pt x="4" y="63"/>
                    <a:pt x="3" y="75"/>
                    <a:pt x="3" y="86"/>
                  </a:cubicBezTo>
                  <a:cubicBezTo>
                    <a:pt x="3" y="98"/>
                    <a:pt x="5" y="110"/>
                    <a:pt x="8" y="120"/>
                  </a:cubicBezTo>
                  <a:cubicBezTo>
                    <a:pt x="11" y="131"/>
                    <a:pt x="16" y="140"/>
                    <a:pt x="22" y="148"/>
                  </a:cubicBezTo>
                  <a:cubicBezTo>
                    <a:pt x="29" y="155"/>
                    <a:pt x="36" y="159"/>
                    <a:pt x="46" y="164"/>
                  </a:cubicBezTo>
                  <a:cubicBezTo>
                    <a:pt x="56" y="168"/>
                    <a:pt x="66" y="169"/>
                    <a:pt x="78" y="169"/>
                  </a:cubicBezTo>
                  <a:cubicBezTo>
                    <a:pt x="86" y="169"/>
                    <a:pt x="93" y="167"/>
                    <a:pt x="102" y="164"/>
                  </a:cubicBezTo>
                  <a:cubicBezTo>
                    <a:pt x="112" y="160"/>
                    <a:pt x="120" y="152"/>
                    <a:pt x="1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3" y="164"/>
                    <a:pt x="123" y="164"/>
                    <a:pt x="123" y="164"/>
                  </a:cubicBezTo>
                  <a:cubicBezTo>
                    <a:pt x="123" y="176"/>
                    <a:pt x="121" y="185"/>
                    <a:pt x="113" y="193"/>
                  </a:cubicBezTo>
                  <a:cubicBezTo>
                    <a:pt x="106" y="200"/>
                    <a:pt x="96" y="204"/>
                    <a:pt x="80" y="204"/>
                  </a:cubicBezTo>
                  <a:cubicBezTo>
                    <a:pt x="70" y="204"/>
                    <a:pt x="63" y="204"/>
                    <a:pt x="53" y="202"/>
                  </a:cubicBezTo>
                  <a:cubicBezTo>
                    <a:pt x="44" y="199"/>
                    <a:pt x="32" y="195"/>
                    <a:pt x="24" y="189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3" y="234"/>
                    <a:pt x="24" y="240"/>
                    <a:pt x="38" y="243"/>
                  </a:cubicBezTo>
                  <a:cubicBezTo>
                    <a:pt x="52" y="247"/>
                    <a:pt x="67" y="248"/>
                    <a:pt x="81" y="248"/>
                  </a:cubicBezTo>
                  <a:cubicBezTo>
                    <a:pt x="113" y="248"/>
                    <a:pt x="135" y="240"/>
                    <a:pt x="151" y="224"/>
                  </a:cubicBezTo>
                  <a:cubicBezTo>
                    <a:pt x="166" y="208"/>
                    <a:pt x="173" y="185"/>
                    <a:pt x="173" y="154"/>
                  </a:cubicBezTo>
                  <a:cubicBezTo>
                    <a:pt x="173" y="3"/>
                    <a:pt x="173" y="3"/>
                    <a:pt x="173" y="3"/>
                  </a:cubicBezTo>
                  <a:lnTo>
                    <a:pt x="128" y="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469815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26">
          <p15:clr>
            <a:srgbClr val="FBAE40"/>
          </p15:clr>
        </p15:guide>
        <p15:guide id="2" pos="1519">
          <p15:clr>
            <a:srgbClr val="FBAE40"/>
          </p15:clr>
        </p15:guide>
        <p15:guide id="3" pos="612">
          <p15:clr>
            <a:srgbClr val="FBAE40"/>
          </p15:clr>
        </p15:guide>
        <p15:guide id="4" pos="3334">
          <p15:clr>
            <a:srgbClr val="FBAE40"/>
          </p15:clr>
        </p15:guide>
        <p15:guide id="5" pos="4241">
          <p15:clr>
            <a:srgbClr val="FBAE40"/>
          </p15:clr>
        </p15:guide>
        <p15:guide id="6" pos="5148">
          <p15:clr>
            <a:srgbClr val="FBAE40"/>
          </p15:clr>
        </p15:guide>
        <p15:guide id="7" orient="horz" pos="667">
          <p15:clr>
            <a:srgbClr val="FBAE40"/>
          </p15:clr>
        </p15:guide>
        <p15:guide id="8" orient="horz" pos="1756">
          <p15:clr>
            <a:srgbClr val="FBAE40"/>
          </p15:clr>
        </p15:guide>
        <p15:guide id="9" orient="horz" pos="211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Vertical Content Placeholders, equal Rat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AD9-C9C5-4B61-ABDA-2A0B7C46B7EF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50825" y="195264"/>
            <a:ext cx="8642350" cy="1152524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00000"/>
              </a:lnSpc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516437"/>
            <a:ext cx="8642350" cy="287338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Source/Copyright notice</a:t>
            </a:r>
          </a:p>
        </p:txBody>
      </p:sp>
      <p:sp>
        <p:nvSpPr>
          <p:cNvPr id="8" name="Content Placeholder 8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250826" y="1347788"/>
            <a:ext cx="4249738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tabLst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  <p:sp>
        <p:nvSpPr>
          <p:cNvPr id="9" name="Content Placeholder 8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4643438" y="1347787"/>
            <a:ext cx="4249738" cy="3168649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 algn="l">
              <a:lnSpc>
                <a:spcPct val="110000"/>
              </a:lnSpc>
              <a:buClr>
                <a:schemeClr val="tx2"/>
              </a:buClr>
              <a:buFont typeface="Arial" charset="0"/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any content here</a:t>
            </a:r>
          </a:p>
        </p:txBody>
      </p:sp>
    </p:spTree>
    <p:extLst>
      <p:ext uri="{BB962C8B-B14F-4D97-AF65-F5344CB8AC3E}">
        <p14:creationId xmlns:p14="http://schemas.microsoft.com/office/powerpoint/2010/main" val="13598339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35.xml"/><Relationship Id="rId26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theme" Target="../theme/theme3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3713" y="4803775"/>
            <a:ext cx="1295400" cy="3397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lnSpc>
                <a:spcPct val="130000"/>
              </a:lnSpc>
              <a:defRPr sz="9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2BAA3F1D-18B7-46E7-A90B-34403C186582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3575" y="4803775"/>
            <a:ext cx="4176713" cy="3397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130000"/>
              </a:lnSpc>
              <a:defRPr sz="9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4749" y="4803775"/>
            <a:ext cx="1368425" cy="14446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lnSpc>
                <a:spcPts val="400"/>
              </a:lnSpc>
              <a:defRPr sz="9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4FBEA7E1-BAA5-DC4B-80AC-BB33EAAFF3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21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18" r:id="rId2"/>
    <p:sldLayoutId id="2147483683" r:id="rId3"/>
    <p:sldLayoutId id="2147483679" r:id="rId4"/>
    <p:sldLayoutId id="2147483680" r:id="rId5"/>
    <p:sldLayoutId id="2147483681" r:id="rId6"/>
    <p:sldLayoutId id="2147483682" r:id="rId7"/>
    <p:sldLayoutId id="2147483684" r:id="rId8"/>
    <p:sldLayoutId id="2147483722" r:id="rId9"/>
    <p:sldLayoutId id="2147483723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3">
          <p15:clr>
            <a:srgbClr val="F26B43"/>
          </p15:clr>
        </p15:guide>
        <p15:guide id="2" pos="158">
          <p15:clr>
            <a:srgbClr val="F26B43"/>
          </p15:clr>
        </p15:guide>
        <p15:guide id="3" pos="5602">
          <p15:clr>
            <a:srgbClr val="F26B43"/>
          </p15:clr>
        </p15:guide>
        <p15:guide id="4" orient="horz" pos="3117">
          <p15:clr>
            <a:srgbClr val="F26B43"/>
          </p15:clr>
        </p15:guide>
        <p15:guide id="5" pos="1020">
          <p15:clr>
            <a:srgbClr val="F26B43"/>
          </p15:clr>
        </p15:guide>
        <p15:guide id="6" pos="4649">
          <p15:clr>
            <a:srgbClr val="F26B43"/>
          </p15:clr>
        </p15:guide>
        <p15:guide id="7" pos="3742">
          <p15:clr>
            <a:srgbClr val="F26B43"/>
          </p15:clr>
        </p15:guide>
        <p15:guide id="8" pos="2018">
          <p15:clr>
            <a:srgbClr val="F26B43"/>
          </p15:clr>
        </p15:guide>
        <p15:guide id="9" pos="2835">
          <p15:clr>
            <a:srgbClr val="F26B43"/>
          </p15:clr>
        </p15:guide>
        <p15:guide id="10" orient="horz" pos="1575">
          <p15:clr>
            <a:srgbClr val="F26B43"/>
          </p15:clr>
        </p15:guide>
        <p15:guide id="11" pos="1111">
          <p15:clr>
            <a:srgbClr val="F26B43"/>
          </p15:clr>
        </p15:guide>
        <p15:guide id="12" pos="1927">
          <p15:clr>
            <a:srgbClr val="F26B43"/>
          </p15:clr>
        </p15:guide>
        <p15:guide id="13" pos="4740">
          <p15:clr>
            <a:srgbClr val="F26B43"/>
          </p15:clr>
        </p15:guide>
        <p15:guide id="14" pos="3833">
          <p15:clr>
            <a:srgbClr val="F26B43"/>
          </p15:clr>
        </p15:guide>
        <p15:guide id="15" pos="2925">
          <p15:clr>
            <a:srgbClr val="F26B43"/>
          </p15:clr>
        </p15:guide>
        <p15:guide id="16" orient="horz" pos="486">
          <p15:clr>
            <a:srgbClr val="F26B43"/>
          </p15:clr>
        </p15:guide>
        <p15:guide id="17" orient="horz" pos="1212">
          <p15:clr>
            <a:srgbClr val="F26B43"/>
          </p15:clr>
        </p15:guide>
        <p15:guide id="18" orient="horz" pos="849">
          <p15:clr>
            <a:srgbClr val="F26B43"/>
          </p15:clr>
        </p15:guide>
        <p15:guide id="19" orient="horz" pos="1938">
          <p15:clr>
            <a:srgbClr val="F26B43"/>
          </p15:clr>
        </p15:guide>
        <p15:guide id="20" orient="horz" pos="2300">
          <p15:clr>
            <a:srgbClr val="F26B43"/>
          </p15:clr>
        </p15:guide>
        <p15:guide id="21" orient="horz" pos="2663">
          <p15:clr>
            <a:srgbClr val="F26B43"/>
          </p15:clr>
        </p15:guide>
        <p15:guide id="22" orient="horz" pos="302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3713" y="4803775"/>
            <a:ext cx="1295400" cy="3397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lnSpc>
                <a:spcPct val="130000"/>
              </a:lnSpc>
              <a:defRPr sz="9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71F8D314-EDA7-4504-93E0-19B83896A40B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3575" y="4803775"/>
            <a:ext cx="4176713" cy="3397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130000"/>
              </a:lnSpc>
              <a:defRPr sz="9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4749" y="4803775"/>
            <a:ext cx="1368425" cy="14446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lnSpc>
                <a:spcPts val="400"/>
              </a:lnSpc>
              <a:defRPr sz="9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4FBEA7E1-BAA5-DC4B-80AC-BB33EAAFF306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251225" y="4826483"/>
            <a:ext cx="532800" cy="166204"/>
            <a:chOff x="1763713" y="1525435"/>
            <a:chExt cx="5541963" cy="1728787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763713" y="1525435"/>
              <a:ext cx="5541963" cy="172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3598863" y="1909610"/>
              <a:ext cx="1006475" cy="889000"/>
            </a:xfrm>
            <a:custGeom>
              <a:avLst/>
              <a:gdLst>
                <a:gd name="T0" fmla="*/ 0 w 634"/>
                <a:gd name="T1" fmla="*/ 0 h 560"/>
                <a:gd name="T2" fmla="*/ 186 w 634"/>
                <a:gd name="T3" fmla="*/ 0 h 560"/>
                <a:gd name="T4" fmla="*/ 327 w 634"/>
                <a:gd name="T5" fmla="*/ 380 h 560"/>
                <a:gd name="T6" fmla="*/ 327 w 634"/>
                <a:gd name="T7" fmla="*/ 380 h 560"/>
                <a:gd name="T8" fmla="*/ 458 w 634"/>
                <a:gd name="T9" fmla="*/ 0 h 560"/>
                <a:gd name="T10" fmla="*/ 634 w 634"/>
                <a:gd name="T11" fmla="*/ 0 h 560"/>
                <a:gd name="T12" fmla="*/ 414 w 634"/>
                <a:gd name="T13" fmla="*/ 560 h 560"/>
                <a:gd name="T14" fmla="*/ 231 w 634"/>
                <a:gd name="T15" fmla="*/ 560 h 560"/>
                <a:gd name="T16" fmla="*/ 0 w 634"/>
                <a:gd name="T1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4" h="560">
                  <a:moveTo>
                    <a:pt x="0" y="0"/>
                  </a:moveTo>
                  <a:lnTo>
                    <a:pt x="186" y="0"/>
                  </a:lnTo>
                  <a:lnTo>
                    <a:pt x="327" y="380"/>
                  </a:lnTo>
                  <a:lnTo>
                    <a:pt x="327" y="380"/>
                  </a:lnTo>
                  <a:lnTo>
                    <a:pt x="458" y="0"/>
                  </a:lnTo>
                  <a:lnTo>
                    <a:pt x="634" y="0"/>
                  </a:lnTo>
                  <a:lnTo>
                    <a:pt x="414" y="560"/>
                  </a:lnTo>
                  <a:lnTo>
                    <a:pt x="231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763713" y="1646085"/>
              <a:ext cx="760413" cy="1174750"/>
            </a:xfrm>
            <a:custGeom>
              <a:avLst/>
              <a:gdLst>
                <a:gd name="T0" fmla="*/ 139 w 139"/>
                <a:gd name="T1" fmla="*/ 88 h 214"/>
                <a:gd name="T2" fmla="*/ 89 w 139"/>
                <a:gd name="T3" fmla="*/ 88 h 214"/>
                <a:gd name="T4" fmla="*/ 89 w 139"/>
                <a:gd name="T5" fmla="*/ 142 h 214"/>
                <a:gd name="T6" fmla="*/ 90 w 139"/>
                <a:gd name="T7" fmla="*/ 154 h 214"/>
                <a:gd name="T8" fmla="*/ 94 w 139"/>
                <a:gd name="T9" fmla="*/ 164 h 214"/>
                <a:gd name="T10" fmla="*/ 102 w 139"/>
                <a:gd name="T11" fmla="*/ 170 h 214"/>
                <a:gd name="T12" fmla="*/ 116 w 139"/>
                <a:gd name="T13" fmla="*/ 172 h 214"/>
                <a:gd name="T14" fmla="*/ 128 w 139"/>
                <a:gd name="T15" fmla="*/ 171 h 214"/>
                <a:gd name="T16" fmla="*/ 139 w 139"/>
                <a:gd name="T17" fmla="*/ 167 h 214"/>
                <a:gd name="T18" fmla="*/ 139 w 139"/>
                <a:gd name="T19" fmla="*/ 209 h 214"/>
                <a:gd name="T20" fmla="*/ 119 w 139"/>
                <a:gd name="T21" fmla="*/ 213 h 214"/>
                <a:gd name="T22" fmla="*/ 100 w 139"/>
                <a:gd name="T23" fmla="*/ 214 h 214"/>
                <a:gd name="T24" fmla="*/ 74 w 139"/>
                <a:gd name="T25" fmla="*/ 211 h 214"/>
                <a:gd name="T26" fmla="*/ 54 w 139"/>
                <a:gd name="T27" fmla="*/ 203 h 214"/>
                <a:gd name="T28" fmla="*/ 40 w 139"/>
                <a:gd name="T29" fmla="*/ 188 h 214"/>
                <a:gd name="T30" fmla="*/ 35 w 139"/>
                <a:gd name="T31" fmla="*/ 165 h 214"/>
                <a:gd name="T32" fmla="*/ 35 w 139"/>
                <a:gd name="T33" fmla="*/ 88 h 214"/>
                <a:gd name="T34" fmla="*/ 0 w 139"/>
                <a:gd name="T35" fmla="*/ 88 h 214"/>
                <a:gd name="T36" fmla="*/ 0 w 139"/>
                <a:gd name="T37" fmla="*/ 48 h 214"/>
                <a:gd name="T38" fmla="*/ 35 w 139"/>
                <a:gd name="T39" fmla="*/ 48 h 214"/>
                <a:gd name="T40" fmla="*/ 35 w 139"/>
                <a:gd name="T41" fmla="*/ 0 h 214"/>
                <a:gd name="T42" fmla="*/ 89 w 139"/>
                <a:gd name="T43" fmla="*/ 0 h 214"/>
                <a:gd name="T44" fmla="*/ 89 w 139"/>
                <a:gd name="T45" fmla="*/ 48 h 214"/>
                <a:gd name="T46" fmla="*/ 139 w 139"/>
                <a:gd name="T47" fmla="*/ 48 h 214"/>
                <a:gd name="T48" fmla="*/ 139 w 139"/>
                <a:gd name="T49" fmla="*/ 8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214">
                  <a:moveTo>
                    <a:pt x="139" y="88"/>
                  </a:moveTo>
                  <a:cubicBezTo>
                    <a:pt x="89" y="88"/>
                    <a:pt x="89" y="88"/>
                    <a:pt x="89" y="88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7"/>
                    <a:pt x="90" y="151"/>
                    <a:pt x="90" y="154"/>
                  </a:cubicBezTo>
                  <a:cubicBezTo>
                    <a:pt x="91" y="158"/>
                    <a:pt x="92" y="161"/>
                    <a:pt x="94" y="164"/>
                  </a:cubicBezTo>
                  <a:cubicBezTo>
                    <a:pt x="96" y="166"/>
                    <a:pt x="98" y="169"/>
                    <a:pt x="102" y="170"/>
                  </a:cubicBezTo>
                  <a:cubicBezTo>
                    <a:pt x="105" y="171"/>
                    <a:pt x="110" y="172"/>
                    <a:pt x="116" y="172"/>
                  </a:cubicBezTo>
                  <a:cubicBezTo>
                    <a:pt x="119" y="172"/>
                    <a:pt x="123" y="172"/>
                    <a:pt x="128" y="171"/>
                  </a:cubicBezTo>
                  <a:cubicBezTo>
                    <a:pt x="132" y="171"/>
                    <a:pt x="136" y="169"/>
                    <a:pt x="139" y="167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32" y="211"/>
                    <a:pt x="126" y="212"/>
                    <a:pt x="119" y="213"/>
                  </a:cubicBezTo>
                  <a:cubicBezTo>
                    <a:pt x="113" y="214"/>
                    <a:pt x="106" y="214"/>
                    <a:pt x="100" y="214"/>
                  </a:cubicBezTo>
                  <a:cubicBezTo>
                    <a:pt x="91" y="214"/>
                    <a:pt x="82" y="213"/>
                    <a:pt x="74" y="211"/>
                  </a:cubicBezTo>
                  <a:cubicBezTo>
                    <a:pt x="66" y="210"/>
                    <a:pt x="60" y="207"/>
                    <a:pt x="54" y="203"/>
                  </a:cubicBezTo>
                  <a:cubicBezTo>
                    <a:pt x="48" y="199"/>
                    <a:pt x="43" y="194"/>
                    <a:pt x="40" y="188"/>
                  </a:cubicBezTo>
                  <a:cubicBezTo>
                    <a:pt x="36" y="182"/>
                    <a:pt x="35" y="174"/>
                    <a:pt x="35" y="165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2595563" y="1887385"/>
              <a:ext cx="630238" cy="911225"/>
            </a:xfrm>
            <a:custGeom>
              <a:avLst/>
              <a:gdLst>
                <a:gd name="T0" fmla="*/ 0 w 115"/>
                <a:gd name="T1" fmla="*/ 4 h 166"/>
                <a:gd name="T2" fmla="*/ 51 w 115"/>
                <a:gd name="T3" fmla="*/ 4 h 166"/>
                <a:gd name="T4" fmla="*/ 51 w 115"/>
                <a:gd name="T5" fmla="*/ 30 h 166"/>
                <a:gd name="T6" fmla="*/ 51 w 115"/>
                <a:gd name="T7" fmla="*/ 30 h 166"/>
                <a:gd name="T8" fmla="*/ 70 w 115"/>
                <a:gd name="T9" fmla="*/ 8 h 166"/>
                <a:gd name="T10" fmla="*/ 98 w 115"/>
                <a:gd name="T11" fmla="*/ 0 h 166"/>
                <a:gd name="T12" fmla="*/ 107 w 115"/>
                <a:gd name="T13" fmla="*/ 0 h 166"/>
                <a:gd name="T14" fmla="*/ 115 w 115"/>
                <a:gd name="T15" fmla="*/ 2 h 166"/>
                <a:gd name="T16" fmla="*/ 115 w 115"/>
                <a:gd name="T17" fmla="*/ 47 h 166"/>
                <a:gd name="T18" fmla="*/ 104 w 115"/>
                <a:gd name="T19" fmla="*/ 45 h 166"/>
                <a:gd name="T20" fmla="*/ 93 w 115"/>
                <a:gd name="T21" fmla="*/ 44 h 166"/>
                <a:gd name="T22" fmla="*/ 71 w 115"/>
                <a:gd name="T23" fmla="*/ 48 h 166"/>
                <a:gd name="T24" fmla="*/ 58 w 115"/>
                <a:gd name="T25" fmla="*/ 59 h 166"/>
                <a:gd name="T26" fmla="*/ 52 w 115"/>
                <a:gd name="T27" fmla="*/ 76 h 166"/>
                <a:gd name="T28" fmla="*/ 51 w 115"/>
                <a:gd name="T29" fmla="*/ 98 h 166"/>
                <a:gd name="T30" fmla="*/ 51 w 115"/>
                <a:gd name="T31" fmla="*/ 166 h 166"/>
                <a:gd name="T32" fmla="*/ 0 w 115"/>
                <a:gd name="T33" fmla="*/ 166 h 166"/>
                <a:gd name="T34" fmla="*/ 0 w 115"/>
                <a:gd name="T35" fmla="*/ 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66">
                  <a:moveTo>
                    <a:pt x="0" y="4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6" y="20"/>
                    <a:pt x="63" y="13"/>
                    <a:pt x="70" y="8"/>
                  </a:cubicBezTo>
                  <a:cubicBezTo>
                    <a:pt x="78" y="3"/>
                    <a:pt x="87" y="0"/>
                    <a:pt x="98" y="0"/>
                  </a:cubicBezTo>
                  <a:cubicBezTo>
                    <a:pt x="101" y="0"/>
                    <a:pt x="104" y="0"/>
                    <a:pt x="107" y="0"/>
                  </a:cubicBezTo>
                  <a:cubicBezTo>
                    <a:pt x="109" y="1"/>
                    <a:pt x="112" y="1"/>
                    <a:pt x="115" y="2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1" y="46"/>
                    <a:pt x="108" y="45"/>
                    <a:pt x="104" y="45"/>
                  </a:cubicBezTo>
                  <a:cubicBezTo>
                    <a:pt x="101" y="44"/>
                    <a:pt x="97" y="44"/>
                    <a:pt x="93" y="44"/>
                  </a:cubicBezTo>
                  <a:cubicBezTo>
                    <a:pt x="84" y="44"/>
                    <a:pt x="76" y="45"/>
                    <a:pt x="71" y="48"/>
                  </a:cubicBezTo>
                  <a:cubicBezTo>
                    <a:pt x="65" y="51"/>
                    <a:pt x="61" y="55"/>
                    <a:pt x="58" y="59"/>
                  </a:cubicBezTo>
                  <a:cubicBezTo>
                    <a:pt x="55" y="64"/>
                    <a:pt x="53" y="70"/>
                    <a:pt x="52" y="76"/>
                  </a:cubicBezTo>
                  <a:cubicBezTo>
                    <a:pt x="51" y="83"/>
                    <a:pt x="51" y="90"/>
                    <a:pt x="51" y="98"/>
                  </a:cubicBezTo>
                  <a:cubicBezTo>
                    <a:pt x="51" y="166"/>
                    <a:pt x="51" y="166"/>
                    <a:pt x="51" y="166"/>
                  </a:cubicBezTo>
                  <a:cubicBezTo>
                    <a:pt x="0" y="166"/>
                    <a:pt x="0" y="166"/>
                    <a:pt x="0" y="16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281363" y="1525435"/>
              <a:ext cx="288925" cy="1273175"/>
            </a:xfrm>
            <a:custGeom>
              <a:avLst/>
              <a:gdLst>
                <a:gd name="T0" fmla="*/ 0 w 53"/>
                <a:gd name="T1" fmla="*/ 27 h 232"/>
                <a:gd name="T2" fmla="*/ 7 w 53"/>
                <a:gd name="T3" fmla="*/ 8 h 232"/>
                <a:gd name="T4" fmla="*/ 26 w 53"/>
                <a:gd name="T5" fmla="*/ 0 h 232"/>
                <a:gd name="T6" fmla="*/ 45 w 53"/>
                <a:gd name="T7" fmla="*/ 8 h 232"/>
                <a:gd name="T8" fmla="*/ 53 w 53"/>
                <a:gd name="T9" fmla="*/ 27 h 232"/>
                <a:gd name="T10" fmla="*/ 45 w 53"/>
                <a:gd name="T11" fmla="*/ 46 h 232"/>
                <a:gd name="T12" fmla="*/ 26 w 53"/>
                <a:gd name="T13" fmla="*/ 53 h 232"/>
                <a:gd name="T14" fmla="*/ 7 w 53"/>
                <a:gd name="T15" fmla="*/ 46 h 232"/>
                <a:gd name="T16" fmla="*/ 0 w 53"/>
                <a:gd name="T17" fmla="*/ 27 h 232"/>
                <a:gd name="T18" fmla="*/ 2 w 53"/>
                <a:gd name="T19" fmla="*/ 70 h 232"/>
                <a:gd name="T20" fmla="*/ 51 w 53"/>
                <a:gd name="T21" fmla="*/ 70 h 232"/>
                <a:gd name="T22" fmla="*/ 51 w 53"/>
                <a:gd name="T23" fmla="*/ 232 h 232"/>
                <a:gd name="T24" fmla="*/ 2 w 53"/>
                <a:gd name="T25" fmla="*/ 232 h 232"/>
                <a:gd name="T26" fmla="*/ 2 w 53"/>
                <a:gd name="T27" fmla="*/ 7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232">
                  <a:moveTo>
                    <a:pt x="0" y="27"/>
                  </a:moveTo>
                  <a:cubicBezTo>
                    <a:pt x="0" y="20"/>
                    <a:pt x="2" y="13"/>
                    <a:pt x="7" y="8"/>
                  </a:cubicBezTo>
                  <a:cubicBezTo>
                    <a:pt x="13" y="3"/>
                    <a:pt x="19" y="0"/>
                    <a:pt x="26" y="0"/>
                  </a:cubicBezTo>
                  <a:cubicBezTo>
                    <a:pt x="34" y="0"/>
                    <a:pt x="40" y="3"/>
                    <a:pt x="45" y="8"/>
                  </a:cubicBezTo>
                  <a:cubicBezTo>
                    <a:pt x="50" y="13"/>
                    <a:pt x="53" y="20"/>
                    <a:pt x="53" y="27"/>
                  </a:cubicBezTo>
                  <a:cubicBezTo>
                    <a:pt x="53" y="34"/>
                    <a:pt x="50" y="41"/>
                    <a:pt x="45" y="46"/>
                  </a:cubicBezTo>
                  <a:cubicBezTo>
                    <a:pt x="40" y="51"/>
                    <a:pt x="34" y="53"/>
                    <a:pt x="26" y="53"/>
                  </a:cubicBezTo>
                  <a:cubicBezTo>
                    <a:pt x="19" y="53"/>
                    <a:pt x="13" y="51"/>
                    <a:pt x="7" y="46"/>
                  </a:cubicBezTo>
                  <a:cubicBezTo>
                    <a:pt x="2" y="41"/>
                    <a:pt x="0" y="34"/>
                    <a:pt x="0" y="27"/>
                  </a:cubicBezTo>
                  <a:close/>
                  <a:moveTo>
                    <a:pt x="2" y="70"/>
                  </a:moveTo>
                  <a:cubicBezTo>
                    <a:pt x="51" y="70"/>
                    <a:pt x="51" y="70"/>
                    <a:pt x="51" y="70"/>
                  </a:cubicBezTo>
                  <a:cubicBezTo>
                    <a:pt x="51" y="232"/>
                    <a:pt x="51" y="232"/>
                    <a:pt x="51" y="232"/>
                  </a:cubicBezTo>
                  <a:cubicBezTo>
                    <a:pt x="2" y="232"/>
                    <a:pt x="2" y="232"/>
                    <a:pt x="2" y="232"/>
                  </a:cubicBezTo>
                  <a:lnTo>
                    <a:pt x="2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33901" y="1887385"/>
              <a:ext cx="849313" cy="933450"/>
            </a:xfrm>
            <a:custGeom>
              <a:avLst/>
              <a:gdLst>
                <a:gd name="T0" fmla="*/ 110 w 155"/>
                <a:gd name="T1" fmla="*/ 146 h 170"/>
                <a:gd name="T2" fmla="*/ 109 w 155"/>
                <a:gd name="T3" fmla="*/ 146 h 170"/>
                <a:gd name="T4" fmla="*/ 87 w 155"/>
                <a:gd name="T5" fmla="*/ 165 h 170"/>
                <a:gd name="T6" fmla="*/ 58 w 155"/>
                <a:gd name="T7" fmla="*/ 170 h 170"/>
                <a:gd name="T8" fmla="*/ 36 w 155"/>
                <a:gd name="T9" fmla="*/ 167 h 170"/>
                <a:gd name="T10" fmla="*/ 17 w 155"/>
                <a:gd name="T11" fmla="*/ 157 h 170"/>
                <a:gd name="T12" fmla="*/ 5 w 155"/>
                <a:gd name="T13" fmla="*/ 142 h 170"/>
                <a:gd name="T14" fmla="*/ 0 w 155"/>
                <a:gd name="T15" fmla="*/ 120 h 170"/>
                <a:gd name="T16" fmla="*/ 5 w 155"/>
                <a:gd name="T17" fmla="*/ 96 h 170"/>
                <a:gd name="T18" fmla="*/ 19 w 155"/>
                <a:gd name="T19" fmla="*/ 80 h 170"/>
                <a:gd name="T20" fmla="*/ 39 w 155"/>
                <a:gd name="T21" fmla="*/ 71 h 170"/>
                <a:gd name="T22" fmla="*/ 63 w 155"/>
                <a:gd name="T23" fmla="*/ 65 h 170"/>
                <a:gd name="T24" fmla="*/ 87 w 155"/>
                <a:gd name="T25" fmla="*/ 63 h 170"/>
                <a:gd name="T26" fmla="*/ 110 w 155"/>
                <a:gd name="T27" fmla="*/ 63 h 170"/>
                <a:gd name="T28" fmla="*/ 100 w 155"/>
                <a:gd name="T29" fmla="*/ 42 h 170"/>
                <a:gd name="T30" fmla="*/ 78 w 155"/>
                <a:gd name="T31" fmla="*/ 34 h 170"/>
                <a:gd name="T32" fmla="*/ 55 w 155"/>
                <a:gd name="T33" fmla="*/ 39 h 170"/>
                <a:gd name="T34" fmla="*/ 37 w 155"/>
                <a:gd name="T35" fmla="*/ 53 h 170"/>
                <a:gd name="T36" fmla="*/ 10 w 155"/>
                <a:gd name="T37" fmla="*/ 26 h 170"/>
                <a:gd name="T38" fmla="*/ 43 w 155"/>
                <a:gd name="T39" fmla="*/ 7 h 170"/>
                <a:gd name="T40" fmla="*/ 82 w 155"/>
                <a:gd name="T41" fmla="*/ 0 h 170"/>
                <a:gd name="T42" fmla="*/ 118 w 155"/>
                <a:gd name="T43" fmla="*/ 6 h 170"/>
                <a:gd name="T44" fmla="*/ 141 w 155"/>
                <a:gd name="T45" fmla="*/ 22 h 170"/>
                <a:gd name="T46" fmla="*/ 152 w 155"/>
                <a:gd name="T47" fmla="*/ 48 h 170"/>
                <a:gd name="T48" fmla="*/ 155 w 155"/>
                <a:gd name="T49" fmla="*/ 84 h 170"/>
                <a:gd name="T50" fmla="*/ 155 w 155"/>
                <a:gd name="T51" fmla="*/ 166 h 170"/>
                <a:gd name="T52" fmla="*/ 110 w 155"/>
                <a:gd name="T53" fmla="*/ 166 h 170"/>
                <a:gd name="T54" fmla="*/ 110 w 155"/>
                <a:gd name="T55" fmla="*/ 146 h 170"/>
                <a:gd name="T56" fmla="*/ 97 w 155"/>
                <a:gd name="T57" fmla="*/ 96 h 170"/>
                <a:gd name="T58" fmla="*/ 83 w 155"/>
                <a:gd name="T59" fmla="*/ 96 h 170"/>
                <a:gd name="T60" fmla="*/ 67 w 155"/>
                <a:gd name="T61" fmla="*/ 99 h 170"/>
                <a:gd name="T62" fmla="*/ 54 w 155"/>
                <a:gd name="T63" fmla="*/ 106 h 170"/>
                <a:gd name="T64" fmla="*/ 48 w 155"/>
                <a:gd name="T65" fmla="*/ 119 h 170"/>
                <a:gd name="T66" fmla="*/ 56 w 155"/>
                <a:gd name="T67" fmla="*/ 132 h 170"/>
                <a:gd name="T68" fmla="*/ 72 w 155"/>
                <a:gd name="T69" fmla="*/ 136 h 170"/>
                <a:gd name="T70" fmla="*/ 86 w 155"/>
                <a:gd name="T71" fmla="*/ 134 h 170"/>
                <a:gd name="T72" fmla="*/ 98 w 155"/>
                <a:gd name="T73" fmla="*/ 128 h 170"/>
                <a:gd name="T74" fmla="*/ 107 w 155"/>
                <a:gd name="T75" fmla="*/ 119 h 170"/>
                <a:gd name="T76" fmla="*/ 110 w 155"/>
                <a:gd name="T77" fmla="*/ 106 h 170"/>
                <a:gd name="T78" fmla="*/ 110 w 155"/>
                <a:gd name="T79" fmla="*/ 96 h 170"/>
                <a:gd name="T80" fmla="*/ 97 w 155"/>
                <a:gd name="T81" fmla="*/ 9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5" h="170">
                  <a:moveTo>
                    <a:pt x="110" y="146"/>
                  </a:moveTo>
                  <a:cubicBezTo>
                    <a:pt x="109" y="146"/>
                    <a:pt x="109" y="146"/>
                    <a:pt x="109" y="146"/>
                  </a:cubicBezTo>
                  <a:cubicBezTo>
                    <a:pt x="104" y="154"/>
                    <a:pt x="96" y="161"/>
                    <a:pt x="87" y="165"/>
                  </a:cubicBezTo>
                  <a:cubicBezTo>
                    <a:pt x="78" y="169"/>
                    <a:pt x="68" y="170"/>
                    <a:pt x="58" y="170"/>
                  </a:cubicBezTo>
                  <a:cubicBezTo>
                    <a:pt x="50" y="170"/>
                    <a:pt x="43" y="169"/>
                    <a:pt x="36" y="167"/>
                  </a:cubicBezTo>
                  <a:cubicBezTo>
                    <a:pt x="29" y="165"/>
                    <a:pt x="23" y="162"/>
                    <a:pt x="17" y="157"/>
                  </a:cubicBezTo>
                  <a:cubicBezTo>
                    <a:pt x="12" y="153"/>
                    <a:pt x="8" y="148"/>
                    <a:pt x="5" y="142"/>
                  </a:cubicBezTo>
                  <a:cubicBezTo>
                    <a:pt x="2" y="136"/>
                    <a:pt x="0" y="128"/>
                    <a:pt x="0" y="120"/>
                  </a:cubicBezTo>
                  <a:cubicBezTo>
                    <a:pt x="0" y="111"/>
                    <a:pt x="2" y="103"/>
                    <a:pt x="5" y="96"/>
                  </a:cubicBezTo>
                  <a:cubicBezTo>
                    <a:pt x="9" y="90"/>
                    <a:pt x="13" y="85"/>
                    <a:pt x="19" y="80"/>
                  </a:cubicBezTo>
                  <a:cubicBezTo>
                    <a:pt x="25" y="76"/>
                    <a:pt x="32" y="73"/>
                    <a:pt x="39" y="71"/>
                  </a:cubicBezTo>
                  <a:cubicBezTo>
                    <a:pt x="47" y="68"/>
                    <a:pt x="55" y="67"/>
                    <a:pt x="63" y="65"/>
                  </a:cubicBezTo>
                  <a:cubicBezTo>
                    <a:pt x="71" y="64"/>
                    <a:pt x="79" y="64"/>
                    <a:pt x="87" y="63"/>
                  </a:cubicBezTo>
                  <a:cubicBezTo>
                    <a:pt x="95" y="63"/>
                    <a:pt x="103" y="63"/>
                    <a:pt x="110" y="63"/>
                  </a:cubicBezTo>
                  <a:cubicBezTo>
                    <a:pt x="110" y="54"/>
                    <a:pt x="107" y="47"/>
                    <a:pt x="100" y="42"/>
                  </a:cubicBezTo>
                  <a:cubicBezTo>
                    <a:pt x="94" y="37"/>
                    <a:pt x="86" y="34"/>
                    <a:pt x="78" y="34"/>
                  </a:cubicBezTo>
                  <a:cubicBezTo>
                    <a:pt x="70" y="34"/>
                    <a:pt x="62" y="36"/>
                    <a:pt x="55" y="39"/>
                  </a:cubicBezTo>
                  <a:cubicBezTo>
                    <a:pt x="48" y="43"/>
                    <a:pt x="42" y="47"/>
                    <a:pt x="37" y="5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20" y="17"/>
                    <a:pt x="31" y="11"/>
                    <a:pt x="43" y="7"/>
                  </a:cubicBezTo>
                  <a:cubicBezTo>
                    <a:pt x="56" y="2"/>
                    <a:pt x="68" y="0"/>
                    <a:pt x="82" y="0"/>
                  </a:cubicBezTo>
                  <a:cubicBezTo>
                    <a:pt x="96" y="0"/>
                    <a:pt x="108" y="2"/>
                    <a:pt x="118" y="6"/>
                  </a:cubicBezTo>
                  <a:cubicBezTo>
                    <a:pt x="127" y="9"/>
                    <a:pt x="135" y="15"/>
                    <a:pt x="141" y="22"/>
                  </a:cubicBezTo>
                  <a:cubicBezTo>
                    <a:pt x="146" y="29"/>
                    <a:pt x="150" y="38"/>
                    <a:pt x="152" y="48"/>
                  </a:cubicBezTo>
                  <a:cubicBezTo>
                    <a:pt x="154" y="58"/>
                    <a:pt x="155" y="70"/>
                    <a:pt x="155" y="84"/>
                  </a:cubicBezTo>
                  <a:cubicBezTo>
                    <a:pt x="155" y="166"/>
                    <a:pt x="155" y="166"/>
                    <a:pt x="155" y="166"/>
                  </a:cubicBezTo>
                  <a:cubicBezTo>
                    <a:pt x="110" y="166"/>
                    <a:pt x="110" y="166"/>
                    <a:pt x="110" y="166"/>
                  </a:cubicBezTo>
                  <a:lnTo>
                    <a:pt x="110" y="146"/>
                  </a:lnTo>
                  <a:close/>
                  <a:moveTo>
                    <a:pt x="97" y="96"/>
                  </a:moveTo>
                  <a:cubicBezTo>
                    <a:pt x="94" y="96"/>
                    <a:pt x="89" y="96"/>
                    <a:pt x="83" y="96"/>
                  </a:cubicBezTo>
                  <a:cubicBezTo>
                    <a:pt x="78" y="96"/>
                    <a:pt x="72" y="97"/>
                    <a:pt x="67" y="99"/>
                  </a:cubicBezTo>
                  <a:cubicBezTo>
                    <a:pt x="62" y="100"/>
                    <a:pt x="57" y="102"/>
                    <a:pt x="54" y="106"/>
                  </a:cubicBezTo>
                  <a:cubicBezTo>
                    <a:pt x="50" y="109"/>
                    <a:pt x="48" y="113"/>
                    <a:pt x="48" y="119"/>
                  </a:cubicBezTo>
                  <a:cubicBezTo>
                    <a:pt x="48" y="125"/>
                    <a:pt x="51" y="129"/>
                    <a:pt x="56" y="132"/>
                  </a:cubicBezTo>
                  <a:cubicBezTo>
                    <a:pt x="61" y="135"/>
                    <a:pt x="66" y="136"/>
                    <a:pt x="72" y="136"/>
                  </a:cubicBezTo>
                  <a:cubicBezTo>
                    <a:pt x="77" y="136"/>
                    <a:pt x="81" y="135"/>
                    <a:pt x="86" y="134"/>
                  </a:cubicBezTo>
                  <a:cubicBezTo>
                    <a:pt x="90" y="133"/>
                    <a:pt x="95" y="131"/>
                    <a:pt x="98" y="128"/>
                  </a:cubicBezTo>
                  <a:cubicBezTo>
                    <a:pt x="102" y="126"/>
                    <a:pt x="105" y="123"/>
                    <a:pt x="107" y="119"/>
                  </a:cubicBezTo>
                  <a:cubicBezTo>
                    <a:pt x="109" y="115"/>
                    <a:pt x="110" y="111"/>
                    <a:pt x="110" y="106"/>
                  </a:cubicBezTo>
                  <a:cubicBezTo>
                    <a:pt x="110" y="96"/>
                    <a:pt x="110" y="96"/>
                    <a:pt x="110" y="96"/>
                  </a:cubicBezTo>
                  <a:lnTo>
                    <a:pt x="97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6413501" y="1887385"/>
              <a:ext cx="892175" cy="933450"/>
            </a:xfrm>
            <a:custGeom>
              <a:avLst/>
              <a:gdLst>
                <a:gd name="T0" fmla="*/ 0 w 163"/>
                <a:gd name="T1" fmla="*/ 85 h 170"/>
                <a:gd name="T2" fmla="*/ 7 w 163"/>
                <a:gd name="T3" fmla="*/ 50 h 170"/>
                <a:gd name="T4" fmla="*/ 24 w 163"/>
                <a:gd name="T5" fmla="*/ 23 h 170"/>
                <a:gd name="T6" fmla="*/ 50 w 163"/>
                <a:gd name="T7" fmla="*/ 6 h 170"/>
                <a:gd name="T8" fmla="*/ 82 w 163"/>
                <a:gd name="T9" fmla="*/ 0 h 170"/>
                <a:gd name="T10" fmla="*/ 114 w 163"/>
                <a:gd name="T11" fmla="*/ 6 h 170"/>
                <a:gd name="T12" fmla="*/ 139 w 163"/>
                <a:gd name="T13" fmla="*/ 23 h 170"/>
                <a:gd name="T14" fmla="*/ 157 w 163"/>
                <a:gd name="T15" fmla="*/ 50 h 170"/>
                <a:gd name="T16" fmla="*/ 163 w 163"/>
                <a:gd name="T17" fmla="*/ 85 h 170"/>
                <a:gd name="T18" fmla="*/ 157 w 163"/>
                <a:gd name="T19" fmla="*/ 120 h 170"/>
                <a:gd name="T20" fmla="*/ 139 w 163"/>
                <a:gd name="T21" fmla="*/ 147 h 170"/>
                <a:gd name="T22" fmla="*/ 114 w 163"/>
                <a:gd name="T23" fmla="*/ 164 h 170"/>
                <a:gd name="T24" fmla="*/ 82 w 163"/>
                <a:gd name="T25" fmla="*/ 170 h 170"/>
                <a:gd name="T26" fmla="*/ 50 w 163"/>
                <a:gd name="T27" fmla="*/ 164 h 170"/>
                <a:gd name="T28" fmla="*/ 24 w 163"/>
                <a:gd name="T29" fmla="*/ 147 h 170"/>
                <a:gd name="T30" fmla="*/ 7 w 163"/>
                <a:gd name="T31" fmla="*/ 120 h 170"/>
                <a:gd name="T32" fmla="*/ 0 w 163"/>
                <a:gd name="T33" fmla="*/ 85 h 170"/>
                <a:gd name="T34" fmla="*/ 46 w 163"/>
                <a:gd name="T35" fmla="*/ 85 h 170"/>
                <a:gd name="T36" fmla="*/ 55 w 163"/>
                <a:gd name="T37" fmla="*/ 115 h 170"/>
                <a:gd name="T38" fmla="*/ 82 w 163"/>
                <a:gd name="T39" fmla="*/ 126 h 170"/>
                <a:gd name="T40" fmla="*/ 108 w 163"/>
                <a:gd name="T41" fmla="*/ 115 h 170"/>
                <a:gd name="T42" fmla="*/ 118 w 163"/>
                <a:gd name="T43" fmla="*/ 85 h 170"/>
                <a:gd name="T44" fmla="*/ 108 w 163"/>
                <a:gd name="T45" fmla="*/ 55 h 170"/>
                <a:gd name="T46" fmla="*/ 82 w 163"/>
                <a:gd name="T47" fmla="*/ 44 h 170"/>
                <a:gd name="T48" fmla="*/ 55 w 163"/>
                <a:gd name="T49" fmla="*/ 55 h 170"/>
                <a:gd name="T50" fmla="*/ 46 w 163"/>
                <a:gd name="T5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170">
                  <a:moveTo>
                    <a:pt x="0" y="85"/>
                  </a:moveTo>
                  <a:cubicBezTo>
                    <a:pt x="0" y="72"/>
                    <a:pt x="2" y="61"/>
                    <a:pt x="7" y="50"/>
                  </a:cubicBezTo>
                  <a:cubicBezTo>
                    <a:pt x="11" y="40"/>
                    <a:pt x="17" y="31"/>
                    <a:pt x="24" y="23"/>
                  </a:cubicBezTo>
                  <a:cubicBezTo>
                    <a:pt x="31" y="16"/>
                    <a:pt x="40" y="10"/>
                    <a:pt x="50" y="6"/>
                  </a:cubicBezTo>
                  <a:cubicBezTo>
                    <a:pt x="60" y="2"/>
                    <a:pt x="71" y="0"/>
                    <a:pt x="82" y="0"/>
                  </a:cubicBezTo>
                  <a:cubicBezTo>
                    <a:pt x="93" y="0"/>
                    <a:pt x="104" y="2"/>
                    <a:pt x="114" y="6"/>
                  </a:cubicBezTo>
                  <a:cubicBezTo>
                    <a:pt x="124" y="10"/>
                    <a:pt x="132" y="16"/>
                    <a:pt x="139" y="23"/>
                  </a:cubicBezTo>
                  <a:cubicBezTo>
                    <a:pt x="147" y="31"/>
                    <a:pt x="153" y="40"/>
                    <a:pt x="157" y="50"/>
                  </a:cubicBezTo>
                  <a:cubicBezTo>
                    <a:pt x="161" y="61"/>
                    <a:pt x="163" y="72"/>
                    <a:pt x="163" y="85"/>
                  </a:cubicBezTo>
                  <a:cubicBezTo>
                    <a:pt x="163" y="98"/>
                    <a:pt x="161" y="110"/>
                    <a:pt x="157" y="120"/>
                  </a:cubicBezTo>
                  <a:cubicBezTo>
                    <a:pt x="153" y="131"/>
                    <a:pt x="147" y="140"/>
                    <a:pt x="139" y="147"/>
                  </a:cubicBezTo>
                  <a:cubicBezTo>
                    <a:pt x="132" y="154"/>
                    <a:pt x="124" y="160"/>
                    <a:pt x="114" y="164"/>
                  </a:cubicBezTo>
                  <a:cubicBezTo>
                    <a:pt x="104" y="168"/>
                    <a:pt x="93" y="170"/>
                    <a:pt x="82" y="170"/>
                  </a:cubicBezTo>
                  <a:cubicBezTo>
                    <a:pt x="71" y="170"/>
                    <a:pt x="60" y="168"/>
                    <a:pt x="50" y="164"/>
                  </a:cubicBezTo>
                  <a:cubicBezTo>
                    <a:pt x="40" y="160"/>
                    <a:pt x="31" y="154"/>
                    <a:pt x="24" y="147"/>
                  </a:cubicBezTo>
                  <a:cubicBezTo>
                    <a:pt x="17" y="140"/>
                    <a:pt x="11" y="131"/>
                    <a:pt x="7" y="120"/>
                  </a:cubicBezTo>
                  <a:cubicBezTo>
                    <a:pt x="2" y="110"/>
                    <a:pt x="0" y="98"/>
                    <a:pt x="0" y="85"/>
                  </a:cubicBezTo>
                  <a:close/>
                  <a:moveTo>
                    <a:pt x="46" y="85"/>
                  </a:moveTo>
                  <a:cubicBezTo>
                    <a:pt x="46" y="97"/>
                    <a:pt x="49" y="107"/>
                    <a:pt x="55" y="115"/>
                  </a:cubicBezTo>
                  <a:cubicBezTo>
                    <a:pt x="61" y="122"/>
                    <a:pt x="70" y="126"/>
                    <a:pt x="82" y="126"/>
                  </a:cubicBezTo>
                  <a:cubicBezTo>
                    <a:pt x="93" y="126"/>
                    <a:pt x="102" y="122"/>
                    <a:pt x="108" y="115"/>
                  </a:cubicBezTo>
                  <a:cubicBezTo>
                    <a:pt x="115" y="107"/>
                    <a:pt x="118" y="97"/>
                    <a:pt x="118" y="85"/>
                  </a:cubicBezTo>
                  <a:cubicBezTo>
                    <a:pt x="118" y="73"/>
                    <a:pt x="115" y="63"/>
                    <a:pt x="108" y="55"/>
                  </a:cubicBezTo>
                  <a:cubicBezTo>
                    <a:pt x="102" y="48"/>
                    <a:pt x="93" y="44"/>
                    <a:pt x="82" y="44"/>
                  </a:cubicBezTo>
                  <a:cubicBezTo>
                    <a:pt x="70" y="44"/>
                    <a:pt x="61" y="48"/>
                    <a:pt x="55" y="55"/>
                  </a:cubicBezTo>
                  <a:cubicBezTo>
                    <a:pt x="49" y="63"/>
                    <a:pt x="46" y="73"/>
                    <a:pt x="46" y="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5421313" y="1893735"/>
              <a:ext cx="947738" cy="1360487"/>
            </a:xfrm>
            <a:custGeom>
              <a:avLst/>
              <a:gdLst>
                <a:gd name="T0" fmla="*/ 116 w 173"/>
                <a:gd name="T1" fmla="*/ 114 h 248"/>
                <a:gd name="T2" fmla="*/ 89 w 173"/>
                <a:gd name="T3" fmla="*/ 125 h 248"/>
                <a:gd name="T4" fmla="*/ 62 w 173"/>
                <a:gd name="T5" fmla="*/ 114 h 248"/>
                <a:gd name="T6" fmla="*/ 53 w 173"/>
                <a:gd name="T7" fmla="*/ 84 h 248"/>
                <a:gd name="T8" fmla="*/ 62 w 173"/>
                <a:gd name="T9" fmla="*/ 54 h 248"/>
                <a:gd name="T10" fmla="*/ 89 w 173"/>
                <a:gd name="T11" fmla="*/ 43 h 248"/>
                <a:gd name="T12" fmla="*/ 116 w 173"/>
                <a:gd name="T13" fmla="*/ 54 h 248"/>
                <a:gd name="T14" fmla="*/ 126 w 173"/>
                <a:gd name="T15" fmla="*/ 84 h 248"/>
                <a:gd name="T16" fmla="*/ 116 w 173"/>
                <a:gd name="T17" fmla="*/ 114 h 248"/>
                <a:gd name="T18" fmla="*/ 128 w 173"/>
                <a:gd name="T19" fmla="*/ 3 h 248"/>
                <a:gd name="T20" fmla="*/ 128 w 173"/>
                <a:gd name="T21" fmla="*/ 24 h 248"/>
                <a:gd name="T22" fmla="*/ 128 w 173"/>
                <a:gd name="T23" fmla="*/ 24 h 248"/>
                <a:gd name="T24" fmla="*/ 122 w 173"/>
                <a:gd name="T25" fmla="*/ 18 h 248"/>
                <a:gd name="T26" fmla="*/ 109 w 173"/>
                <a:gd name="T27" fmla="*/ 10 h 248"/>
                <a:gd name="T28" fmla="*/ 93 w 173"/>
                <a:gd name="T29" fmla="*/ 3 h 248"/>
                <a:gd name="T30" fmla="*/ 72 w 173"/>
                <a:gd name="T31" fmla="*/ 0 h 248"/>
                <a:gd name="T32" fmla="*/ 41 w 173"/>
                <a:gd name="T33" fmla="*/ 8 h 248"/>
                <a:gd name="T34" fmla="*/ 19 w 173"/>
                <a:gd name="T35" fmla="*/ 26 h 248"/>
                <a:gd name="T36" fmla="*/ 7 w 173"/>
                <a:gd name="T37" fmla="*/ 53 h 248"/>
                <a:gd name="T38" fmla="*/ 3 w 173"/>
                <a:gd name="T39" fmla="*/ 86 h 248"/>
                <a:gd name="T40" fmla="*/ 8 w 173"/>
                <a:gd name="T41" fmla="*/ 120 h 248"/>
                <a:gd name="T42" fmla="*/ 22 w 173"/>
                <a:gd name="T43" fmla="*/ 148 h 248"/>
                <a:gd name="T44" fmla="*/ 46 w 173"/>
                <a:gd name="T45" fmla="*/ 164 h 248"/>
                <a:gd name="T46" fmla="*/ 78 w 173"/>
                <a:gd name="T47" fmla="*/ 169 h 248"/>
                <a:gd name="T48" fmla="*/ 102 w 173"/>
                <a:gd name="T49" fmla="*/ 164 h 248"/>
                <a:gd name="T50" fmla="*/ 122 w 173"/>
                <a:gd name="T51" fmla="*/ 148 h 248"/>
                <a:gd name="T52" fmla="*/ 123 w 173"/>
                <a:gd name="T53" fmla="*/ 148 h 248"/>
                <a:gd name="T54" fmla="*/ 123 w 173"/>
                <a:gd name="T55" fmla="*/ 164 h 248"/>
                <a:gd name="T56" fmla="*/ 113 w 173"/>
                <a:gd name="T57" fmla="*/ 193 h 248"/>
                <a:gd name="T58" fmla="*/ 80 w 173"/>
                <a:gd name="T59" fmla="*/ 204 h 248"/>
                <a:gd name="T60" fmla="*/ 53 w 173"/>
                <a:gd name="T61" fmla="*/ 202 h 248"/>
                <a:gd name="T62" fmla="*/ 24 w 173"/>
                <a:gd name="T63" fmla="*/ 189 h 248"/>
                <a:gd name="T64" fmla="*/ 0 w 173"/>
                <a:gd name="T65" fmla="*/ 224 h 248"/>
                <a:gd name="T66" fmla="*/ 38 w 173"/>
                <a:gd name="T67" fmla="*/ 243 h 248"/>
                <a:gd name="T68" fmla="*/ 81 w 173"/>
                <a:gd name="T69" fmla="*/ 248 h 248"/>
                <a:gd name="T70" fmla="*/ 151 w 173"/>
                <a:gd name="T71" fmla="*/ 224 h 248"/>
                <a:gd name="T72" fmla="*/ 173 w 173"/>
                <a:gd name="T73" fmla="*/ 154 h 248"/>
                <a:gd name="T74" fmla="*/ 173 w 173"/>
                <a:gd name="T75" fmla="*/ 3 h 248"/>
                <a:gd name="T76" fmla="*/ 128 w 173"/>
                <a:gd name="T77" fmla="*/ 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3" h="248">
                  <a:moveTo>
                    <a:pt x="116" y="114"/>
                  </a:moveTo>
                  <a:cubicBezTo>
                    <a:pt x="110" y="122"/>
                    <a:pt x="101" y="125"/>
                    <a:pt x="89" y="125"/>
                  </a:cubicBezTo>
                  <a:cubicBezTo>
                    <a:pt x="78" y="125"/>
                    <a:pt x="69" y="122"/>
                    <a:pt x="62" y="114"/>
                  </a:cubicBezTo>
                  <a:cubicBezTo>
                    <a:pt x="56" y="106"/>
                    <a:pt x="53" y="96"/>
                    <a:pt x="53" y="84"/>
                  </a:cubicBezTo>
                  <a:cubicBezTo>
                    <a:pt x="53" y="72"/>
                    <a:pt x="56" y="62"/>
                    <a:pt x="62" y="54"/>
                  </a:cubicBezTo>
                  <a:cubicBezTo>
                    <a:pt x="69" y="47"/>
                    <a:pt x="78" y="43"/>
                    <a:pt x="89" y="43"/>
                  </a:cubicBezTo>
                  <a:cubicBezTo>
                    <a:pt x="101" y="43"/>
                    <a:pt x="110" y="47"/>
                    <a:pt x="116" y="54"/>
                  </a:cubicBezTo>
                  <a:cubicBezTo>
                    <a:pt x="122" y="62"/>
                    <a:pt x="126" y="72"/>
                    <a:pt x="126" y="84"/>
                  </a:cubicBezTo>
                  <a:cubicBezTo>
                    <a:pt x="126" y="96"/>
                    <a:pt x="122" y="106"/>
                    <a:pt x="116" y="114"/>
                  </a:cubicBezTo>
                  <a:close/>
                  <a:moveTo>
                    <a:pt x="128" y="3"/>
                  </a:moveTo>
                  <a:cubicBezTo>
                    <a:pt x="128" y="24"/>
                    <a:pt x="128" y="24"/>
                    <a:pt x="128" y="24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7" y="23"/>
                    <a:pt x="126" y="21"/>
                    <a:pt x="122" y="18"/>
                  </a:cubicBezTo>
                  <a:cubicBezTo>
                    <a:pt x="117" y="14"/>
                    <a:pt x="114" y="12"/>
                    <a:pt x="109" y="10"/>
                  </a:cubicBezTo>
                  <a:cubicBezTo>
                    <a:pt x="105" y="7"/>
                    <a:pt x="99" y="5"/>
                    <a:pt x="93" y="3"/>
                  </a:cubicBezTo>
                  <a:cubicBezTo>
                    <a:pt x="87" y="2"/>
                    <a:pt x="80" y="0"/>
                    <a:pt x="72" y="0"/>
                  </a:cubicBezTo>
                  <a:cubicBezTo>
                    <a:pt x="61" y="0"/>
                    <a:pt x="50" y="4"/>
                    <a:pt x="41" y="8"/>
                  </a:cubicBezTo>
                  <a:cubicBezTo>
                    <a:pt x="32" y="13"/>
                    <a:pt x="25" y="18"/>
                    <a:pt x="19" y="26"/>
                  </a:cubicBezTo>
                  <a:cubicBezTo>
                    <a:pt x="13" y="34"/>
                    <a:pt x="10" y="42"/>
                    <a:pt x="7" y="53"/>
                  </a:cubicBezTo>
                  <a:cubicBezTo>
                    <a:pt x="4" y="63"/>
                    <a:pt x="3" y="75"/>
                    <a:pt x="3" y="86"/>
                  </a:cubicBezTo>
                  <a:cubicBezTo>
                    <a:pt x="3" y="98"/>
                    <a:pt x="5" y="110"/>
                    <a:pt x="8" y="120"/>
                  </a:cubicBezTo>
                  <a:cubicBezTo>
                    <a:pt x="11" y="131"/>
                    <a:pt x="16" y="140"/>
                    <a:pt x="22" y="148"/>
                  </a:cubicBezTo>
                  <a:cubicBezTo>
                    <a:pt x="29" y="155"/>
                    <a:pt x="36" y="159"/>
                    <a:pt x="46" y="164"/>
                  </a:cubicBezTo>
                  <a:cubicBezTo>
                    <a:pt x="56" y="168"/>
                    <a:pt x="66" y="169"/>
                    <a:pt x="78" y="169"/>
                  </a:cubicBezTo>
                  <a:cubicBezTo>
                    <a:pt x="86" y="169"/>
                    <a:pt x="93" y="167"/>
                    <a:pt x="102" y="164"/>
                  </a:cubicBezTo>
                  <a:cubicBezTo>
                    <a:pt x="112" y="160"/>
                    <a:pt x="120" y="152"/>
                    <a:pt x="1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3" y="164"/>
                    <a:pt x="123" y="164"/>
                    <a:pt x="123" y="164"/>
                  </a:cubicBezTo>
                  <a:cubicBezTo>
                    <a:pt x="123" y="176"/>
                    <a:pt x="121" y="185"/>
                    <a:pt x="113" y="193"/>
                  </a:cubicBezTo>
                  <a:cubicBezTo>
                    <a:pt x="106" y="200"/>
                    <a:pt x="96" y="204"/>
                    <a:pt x="80" y="204"/>
                  </a:cubicBezTo>
                  <a:cubicBezTo>
                    <a:pt x="70" y="204"/>
                    <a:pt x="63" y="204"/>
                    <a:pt x="53" y="202"/>
                  </a:cubicBezTo>
                  <a:cubicBezTo>
                    <a:pt x="44" y="199"/>
                    <a:pt x="32" y="195"/>
                    <a:pt x="24" y="189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3" y="234"/>
                    <a:pt x="24" y="240"/>
                    <a:pt x="38" y="243"/>
                  </a:cubicBezTo>
                  <a:cubicBezTo>
                    <a:pt x="52" y="247"/>
                    <a:pt x="67" y="248"/>
                    <a:pt x="81" y="248"/>
                  </a:cubicBezTo>
                  <a:cubicBezTo>
                    <a:pt x="113" y="248"/>
                    <a:pt x="135" y="240"/>
                    <a:pt x="151" y="224"/>
                  </a:cubicBezTo>
                  <a:cubicBezTo>
                    <a:pt x="166" y="208"/>
                    <a:pt x="173" y="185"/>
                    <a:pt x="173" y="154"/>
                  </a:cubicBezTo>
                  <a:cubicBezTo>
                    <a:pt x="173" y="3"/>
                    <a:pt x="173" y="3"/>
                    <a:pt x="173" y="3"/>
                  </a:cubicBezTo>
                  <a:lnTo>
                    <a:pt x="128" y="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0826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85" r:id="rId4"/>
    <p:sldLayoutId id="2147483719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1" r:id="rId20"/>
    <p:sldLayoutId id="2147483700" r:id="rId21"/>
    <p:sldLayoutId id="2147483703" r:id="rId22"/>
    <p:sldLayoutId id="2147483702" r:id="rId23"/>
    <p:sldLayoutId id="2147483716" r:id="rId24"/>
    <p:sldLayoutId id="2147483721" r:id="rId2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3">
          <p15:clr>
            <a:srgbClr val="F26B43"/>
          </p15:clr>
        </p15:guide>
        <p15:guide id="2" pos="158">
          <p15:clr>
            <a:srgbClr val="F26B43"/>
          </p15:clr>
        </p15:guide>
        <p15:guide id="3" pos="5602">
          <p15:clr>
            <a:srgbClr val="F26B43"/>
          </p15:clr>
        </p15:guide>
        <p15:guide id="4" orient="horz" pos="3117">
          <p15:clr>
            <a:srgbClr val="F26B43"/>
          </p15:clr>
        </p15:guide>
        <p15:guide id="5" pos="1020">
          <p15:clr>
            <a:srgbClr val="F26B43"/>
          </p15:clr>
        </p15:guide>
        <p15:guide id="6" pos="4649">
          <p15:clr>
            <a:srgbClr val="F26B43"/>
          </p15:clr>
        </p15:guide>
        <p15:guide id="7" pos="3742">
          <p15:clr>
            <a:srgbClr val="F26B43"/>
          </p15:clr>
        </p15:guide>
        <p15:guide id="8" pos="2018">
          <p15:clr>
            <a:srgbClr val="F26B43"/>
          </p15:clr>
        </p15:guide>
        <p15:guide id="9" pos="2835">
          <p15:clr>
            <a:srgbClr val="F26B43"/>
          </p15:clr>
        </p15:guide>
        <p15:guide id="10" orient="horz" pos="1575">
          <p15:clr>
            <a:srgbClr val="F26B43"/>
          </p15:clr>
        </p15:guide>
        <p15:guide id="11" pos="1111">
          <p15:clr>
            <a:srgbClr val="F26B43"/>
          </p15:clr>
        </p15:guide>
        <p15:guide id="12" pos="1927">
          <p15:clr>
            <a:srgbClr val="F26B43"/>
          </p15:clr>
        </p15:guide>
        <p15:guide id="13" pos="4740">
          <p15:clr>
            <a:srgbClr val="F26B43"/>
          </p15:clr>
        </p15:guide>
        <p15:guide id="14" pos="3833">
          <p15:clr>
            <a:srgbClr val="F26B43"/>
          </p15:clr>
        </p15:guide>
        <p15:guide id="15" pos="2925">
          <p15:clr>
            <a:srgbClr val="F26B43"/>
          </p15:clr>
        </p15:guide>
        <p15:guide id="16" orient="horz" pos="486">
          <p15:clr>
            <a:srgbClr val="F26B43"/>
          </p15:clr>
        </p15:guide>
        <p15:guide id="17" orient="horz" pos="1212">
          <p15:clr>
            <a:srgbClr val="F26B43"/>
          </p15:clr>
        </p15:guide>
        <p15:guide id="18" orient="horz" pos="849">
          <p15:clr>
            <a:srgbClr val="F26B43"/>
          </p15:clr>
        </p15:guide>
        <p15:guide id="19" orient="horz" pos="1938">
          <p15:clr>
            <a:srgbClr val="F26B43"/>
          </p15:clr>
        </p15:guide>
        <p15:guide id="20" orient="horz" pos="2300">
          <p15:clr>
            <a:srgbClr val="F26B43"/>
          </p15:clr>
        </p15:guide>
        <p15:guide id="21" orient="horz" pos="2663">
          <p15:clr>
            <a:srgbClr val="F26B43"/>
          </p15:clr>
        </p15:guide>
        <p15:guide id="22" orient="horz" pos="302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3713" y="4803775"/>
            <a:ext cx="1295400" cy="3397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lnSpc>
                <a:spcPct val="130000"/>
              </a:lnSpc>
              <a:defRPr sz="9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A319031B-75BC-470D-B0B5-91352A3ACADA}" type="datetime1">
              <a:rPr lang="de-DE" smtClean="0"/>
              <a:t>23.11.17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3575" y="4803775"/>
            <a:ext cx="4176713" cy="3397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130000"/>
              </a:lnSpc>
              <a:defRPr sz="9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4749" y="4803775"/>
            <a:ext cx="1368425" cy="14446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lnSpc>
                <a:spcPts val="400"/>
              </a:lnSpc>
              <a:defRPr sz="9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4FBEA7E1-BAA5-DC4B-80AC-BB33EAAFF3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48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20" r:id="rId4"/>
    <p:sldLayoutId id="2147483717" r:id="rId5"/>
    <p:sldLayoutId id="2147483707" r:id="rId6"/>
    <p:sldLayoutId id="2147483708" r:id="rId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3">
          <p15:clr>
            <a:srgbClr val="F26B43"/>
          </p15:clr>
        </p15:guide>
        <p15:guide id="2" pos="158">
          <p15:clr>
            <a:srgbClr val="F26B43"/>
          </p15:clr>
        </p15:guide>
        <p15:guide id="3" pos="5602">
          <p15:clr>
            <a:srgbClr val="F26B43"/>
          </p15:clr>
        </p15:guide>
        <p15:guide id="4" orient="horz" pos="3117">
          <p15:clr>
            <a:srgbClr val="F26B43"/>
          </p15:clr>
        </p15:guide>
        <p15:guide id="5" pos="1020">
          <p15:clr>
            <a:srgbClr val="F26B43"/>
          </p15:clr>
        </p15:guide>
        <p15:guide id="6" pos="4649">
          <p15:clr>
            <a:srgbClr val="F26B43"/>
          </p15:clr>
        </p15:guide>
        <p15:guide id="7" pos="3742">
          <p15:clr>
            <a:srgbClr val="F26B43"/>
          </p15:clr>
        </p15:guide>
        <p15:guide id="8" pos="2018">
          <p15:clr>
            <a:srgbClr val="F26B43"/>
          </p15:clr>
        </p15:guide>
        <p15:guide id="9" pos="2835">
          <p15:clr>
            <a:srgbClr val="F26B43"/>
          </p15:clr>
        </p15:guide>
        <p15:guide id="10" orient="horz" pos="1575">
          <p15:clr>
            <a:srgbClr val="F26B43"/>
          </p15:clr>
        </p15:guide>
        <p15:guide id="11" pos="1111">
          <p15:clr>
            <a:srgbClr val="F26B43"/>
          </p15:clr>
        </p15:guide>
        <p15:guide id="12" pos="1927">
          <p15:clr>
            <a:srgbClr val="F26B43"/>
          </p15:clr>
        </p15:guide>
        <p15:guide id="13" pos="4740">
          <p15:clr>
            <a:srgbClr val="F26B43"/>
          </p15:clr>
        </p15:guide>
        <p15:guide id="14" pos="3833">
          <p15:clr>
            <a:srgbClr val="F26B43"/>
          </p15:clr>
        </p15:guide>
        <p15:guide id="15" pos="2925">
          <p15:clr>
            <a:srgbClr val="F26B43"/>
          </p15:clr>
        </p15:guide>
        <p15:guide id="16" orient="horz" pos="486">
          <p15:clr>
            <a:srgbClr val="F26B43"/>
          </p15:clr>
        </p15:guide>
        <p15:guide id="17" orient="horz" pos="1212">
          <p15:clr>
            <a:srgbClr val="F26B43"/>
          </p15:clr>
        </p15:guide>
        <p15:guide id="18" orient="horz" pos="849">
          <p15:clr>
            <a:srgbClr val="F26B43"/>
          </p15:clr>
        </p15:guide>
        <p15:guide id="19" orient="horz" pos="1938">
          <p15:clr>
            <a:srgbClr val="F26B43"/>
          </p15:clr>
        </p15:guide>
        <p15:guide id="20" orient="horz" pos="2300">
          <p15:clr>
            <a:srgbClr val="F26B43"/>
          </p15:clr>
        </p15:guide>
        <p15:guide id="21" orient="horz" pos="2663">
          <p15:clr>
            <a:srgbClr val="F26B43"/>
          </p15:clr>
        </p15:guide>
        <p15:guide id="22" orient="horz" pos="302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a.bianp.net/blog/2012/learning-to-rank-with-scikit-learn-the-pairwise-transform/" TargetMode="External"/><Relationship Id="rId4" Type="http://schemas.openxmlformats.org/officeDocument/2006/relationships/hyperlink" Target="https://github.com/lucasmaystre/choix" TargetMode="External"/><Relationship Id="rId5" Type="http://schemas.openxmlformats.org/officeDocument/2006/relationships/hyperlink" Target="https://arxiv.org/pdf/1105.5464.pdf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proceedings.mlr.press/v28/wauthier13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701" y="1492251"/>
            <a:ext cx="7201748" cy="1496694"/>
          </a:xfrm>
        </p:spPr>
        <p:txBody>
          <a:bodyPr/>
          <a:lstStyle/>
          <a:p>
            <a:r>
              <a:rPr lang="en-GB" dirty="0" smtClean="0"/>
              <a:t>Rankings from Pairwise Comparisons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70701" y="1060252"/>
            <a:ext cx="7200899" cy="431999"/>
          </a:xfrm>
        </p:spPr>
        <p:txBody>
          <a:bodyPr/>
          <a:lstStyle/>
          <a:p>
            <a:r>
              <a:rPr lang="en-GB" dirty="0"/>
              <a:t> </a:t>
            </a:r>
            <a:r>
              <a:rPr lang="en-GB" dirty="0" smtClean="0"/>
              <a:t>2017-11-23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6406" y="3280410"/>
            <a:ext cx="72017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 charset="0"/>
                <a:ea typeface="Arial" charset="0"/>
                <a:cs typeface="Arial" charset="0"/>
              </a:rPr>
              <a:t>Nawar Halabi</a:t>
            </a:r>
          </a:p>
          <a:p>
            <a:r>
              <a:rPr lang="en-US" sz="1500" dirty="0" smtClean="0">
                <a:latin typeface="Arial" charset="0"/>
                <a:ea typeface="Arial" charset="0"/>
                <a:cs typeface="Arial" charset="0"/>
              </a:rPr>
              <a:t>Data Scientist</a:t>
            </a:r>
            <a:endParaRPr lang="en-US" sz="1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0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215584"/>
            <a:ext cx="8642350" cy="1152524"/>
          </a:xfrm>
        </p:spPr>
        <p:txBody>
          <a:bodyPr/>
          <a:lstStyle/>
          <a:p>
            <a:r>
              <a:rPr lang="en-GB" dirty="0" smtClean="0"/>
              <a:t>Why not </a:t>
            </a:r>
            <a:r>
              <a:rPr lang="en-GB" dirty="0" err="1" smtClean="0"/>
              <a:t>likert</a:t>
            </a:r>
            <a:r>
              <a:rPr lang="en-GB" dirty="0" smtClean="0"/>
              <a:t> scale?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524749" y="4824095"/>
            <a:ext cx="1368425" cy="144462"/>
          </a:xfrm>
        </p:spPr>
        <p:txBody>
          <a:bodyPr/>
          <a:lstStyle/>
          <a:p>
            <a:fld id="{4FBEA7E1-BAA5-DC4B-80AC-BB33EAAFF306}" type="slidenum">
              <a:rPr lang="de-DE" smtClean="0"/>
              <a:t>10</a:t>
            </a:fld>
            <a:endParaRPr lang="de-DE"/>
          </a:p>
        </p:txBody>
      </p:sp>
      <p:sp>
        <p:nvSpPr>
          <p:cNvPr id="37" name="Subtitle 3"/>
          <p:cNvSpPr txBox="1">
            <a:spLocks/>
          </p:cNvSpPr>
          <p:nvPr/>
        </p:nvSpPr>
        <p:spPr>
          <a:xfrm>
            <a:off x="250825" y="1342041"/>
            <a:ext cx="8642349" cy="3461733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85000"/>
              </a:lnSpc>
              <a:spcBef>
                <a:spcPts val="750"/>
              </a:spcBef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200" dirty="0"/>
          </a:p>
        </p:txBody>
      </p:sp>
      <p:sp>
        <p:nvSpPr>
          <p:cNvPr id="40" name="Subtitle 3"/>
          <p:cNvSpPr txBox="1">
            <a:spLocks/>
          </p:cNvSpPr>
          <p:nvPr/>
        </p:nvSpPr>
        <p:spPr>
          <a:xfrm>
            <a:off x="250825" y="1388429"/>
            <a:ext cx="8642349" cy="3461733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85000"/>
              </a:lnSpc>
              <a:spcBef>
                <a:spcPts val="750"/>
              </a:spcBef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fontAlgn="auto">
              <a:lnSpc>
                <a:spcPct val="110000"/>
              </a:lnSpc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pt-BR" sz="2200" dirty="0">
                <a:solidFill>
                  <a:schemeClr val="tx1"/>
                </a:solidFill>
              </a:rPr>
              <a:t>Likert Scale: A set of descreet 1 to 5 ratings of each </a:t>
            </a:r>
            <a:r>
              <a:rPr lang="pt-BR" sz="2200" dirty="0" smtClean="0">
                <a:solidFill>
                  <a:schemeClr val="tx1"/>
                </a:solidFill>
              </a:rPr>
              <a:t>item.</a:t>
            </a:r>
          </a:p>
          <a:p>
            <a:pPr marL="342900" marR="0" lvl="0" indent="-342900" fontAlgn="auto">
              <a:lnSpc>
                <a:spcPct val="110000"/>
              </a:lnSpc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pt-BR" sz="2200" dirty="0" smtClean="0">
                <a:solidFill>
                  <a:schemeClr val="tx1"/>
                </a:solidFill>
              </a:rPr>
              <a:t>I </a:t>
            </a:r>
            <a:r>
              <a:rPr lang="pt-BR" sz="2200" dirty="0">
                <a:solidFill>
                  <a:schemeClr val="tx1"/>
                </a:solidFill>
              </a:rPr>
              <a:t>don’t have the definitive answer, </a:t>
            </a:r>
            <a:r>
              <a:rPr lang="pt-BR" sz="2200" dirty="0" smtClean="0">
                <a:solidFill>
                  <a:schemeClr val="tx1"/>
                </a:solidFill>
              </a:rPr>
              <a:t>but</a:t>
            </a:r>
            <a:r>
              <a:rPr lang="pt-BR" sz="2200" dirty="0">
                <a:solidFill>
                  <a:schemeClr val="tx1"/>
                </a:solidFill>
              </a:rPr>
              <a:t> </a:t>
            </a:r>
            <a:r>
              <a:rPr lang="pt-BR" sz="2200" dirty="0" smtClean="0">
                <a:solidFill>
                  <a:schemeClr val="tx1"/>
                </a:solidFill>
              </a:rPr>
              <a:t>this depends on how much bais</a:t>
            </a:r>
            <a:r>
              <a:rPr lang="pt-BR" sz="2200" dirty="0">
                <a:solidFill>
                  <a:schemeClr val="tx1"/>
                </a:solidFill>
              </a:rPr>
              <a:t> </a:t>
            </a:r>
            <a:r>
              <a:rPr lang="pt-BR" sz="2200" dirty="0" smtClean="0">
                <a:solidFill>
                  <a:schemeClr val="tx1"/>
                </a:solidFill>
              </a:rPr>
              <a:t>and noise/variance are expected in each experiment setting.</a:t>
            </a: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8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Part 3</a:t>
            </a: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How </a:t>
            </a:r>
            <a:r>
              <a:rPr lang="en-GB"/>
              <a:t>to Convert PCs to Rankings</a:t>
            </a:r>
            <a:r>
              <a:rPr lang="en-GB" smtClean="0"/>
              <a:t>?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15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215584"/>
            <a:ext cx="8642350" cy="1152524"/>
          </a:xfrm>
        </p:spPr>
        <p:txBody>
          <a:bodyPr/>
          <a:lstStyle/>
          <a:p>
            <a:r>
              <a:rPr lang="en-GB" dirty="0" smtClean="0"/>
              <a:t>How to convert? There are many ways but we focus on: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524749" y="4824095"/>
            <a:ext cx="1368425" cy="144462"/>
          </a:xfrm>
        </p:spPr>
        <p:txBody>
          <a:bodyPr/>
          <a:lstStyle/>
          <a:p>
            <a:fld id="{4FBEA7E1-BAA5-DC4B-80AC-BB33EAAFF306}" type="slidenum">
              <a:rPr lang="de-DE" smtClean="0"/>
              <a:t>12</a:t>
            </a:fld>
            <a:endParaRPr lang="de-DE"/>
          </a:p>
        </p:txBody>
      </p:sp>
      <p:sp>
        <p:nvSpPr>
          <p:cNvPr id="37" name="Subtitle 3"/>
          <p:cNvSpPr txBox="1">
            <a:spLocks/>
          </p:cNvSpPr>
          <p:nvPr/>
        </p:nvSpPr>
        <p:spPr>
          <a:xfrm>
            <a:off x="250825" y="1342041"/>
            <a:ext cx="8642349" cy="3461733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85000"/>
              </a:lnSpc>
              <a:spcBef>
                <a:spcPts val="750"/>
              </a:spcBef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200" dirty="0"/>
          </a:p>
        </p:txBody>
      </p:sp>
      <p:sp>
        <p:nvSpPr>
          <p:cNvPr id="40" name="Subtitle 3"/>
          <p:cNvSpPr txBox="1">
            <a:spLocks/>
          </p:cNvSpPr>
          <p:nvPr/>
        </p:nvSpPr>
        <p:spPr>
          <a:xfrm>
            <a:off x="250825" y="1388429"/>
            <a:ext cx="8642349" cy="3461733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85000"/>
              </a:lnSpc>
              <a:spcBef>
                <a:spcPts val="750"/>
              </a:spcBef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fontAlgn="auto">
              <a:lnSpc>
                <a:spcPct val="110000"/>
              </a:lnSpc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pt-BR" sz="2200" dirty="0" smtClean="0">
                <a:solidFill>
                  <a:schemeClr val="tx1"/>
                </a:solidFill>
              </a:rPr>
              <a:t>SVC (</a:t>
            </a:r>
            <a:r>
              <a:rPr lang="pt-BR" sz="2200" dirty="0" err="1" smtClean="0">
                <a:solidFill>
                  <a:schemeClr val="tx1"/>
                </a:solidFill>
              </a:rPr>
              <a:t>convert</a:t>
            </a:r>
            <a:r>
              <a:rPr lang="pt-BR" sz="2200" dirty="0" smtClean="0">
                <a:solidFill>
                  <a:schemeClr val="tx1"/>
                </a:solidFill>
              </a:rPr>
              <a:t> </a:t>
            </a:r>
            <a:r>
              <a:rPr lang="pt-BR" sz="2200" dirty="0" err="1" smtClean="0">
                <a:solidFill>
                  <a:schemeClr val="tx1"/>
                </a:solidFill>
              </a:rPr>
              <a:t>to</a:t>
            </a:r>
            <a:r>
              <a:rPr lang="pt-BR" sz="2200" dirty="0" smtClean="0">
                <a:solidFill>
                  <a:schemeClr val="tx1"/>
                </a:solidFill>
              </a:rPr>
              <a:t> a </a:t>
            </a:r>
            <a:r>
              <a:rPr lang="pt-BR" sz="2200" dirty="0" err="1" smtClean="0">
                <a:solidFill>
                  <a:schemeClr val="tx1"/>
                </a:solidFill>
              </a:rPr>
              <a:t>classification</a:t>
            </a:r>
            <a:r>
              <a:rPr lang="pt-BR" sz="2200" dirty="0" smtClean="0">
                <a:solidFill>
                  <a:schemeClr val="tx1"/>
                </a:solidFill>
              </a:rPr>
              <a:t> </a:t>
            </a:r>
            <a:r>
              <a:rPr lang="pt-BR" sz="2200" dirty="0" err="1" smtClean="0">
                <a:solidFill>
                  <a:schemeClr val="tx1"/>
                </a:solidFill>
              </a:rPr>
              <a:t>problem</a:t>
            </a:r>
            <a:r>
              <a:rPr lang="pt-BR" sz="2200" dirty="0" smtClean="0">
                <a:solidFill>
                  <a:schemeClr val="tx1"/>
                </a:solidFill>
              </a:rPr>
              <a:t>)</a:t>
            </a:r>
          </a:p>
          <a:p>
            <a:pPr marL="342900" marR="0" lvl="0" indent="-342900" fontAlgn="auto">
              <a:lnSpc>
                <a:spcPct val="110000"/>
              </a:lnSpc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pt-BR" sz="2200" dirty="0" smtClean="0">
                <a:solidFill>
                  <a:schemeClr val="tx1"/>
                </a:solidFill>
              </a:rPr>
              <a:t>Bradley-Terry </a:t>
            </a:r>
            <a:r>
              <a:rPr lang="pt-BR" sz="2200" dirty="0" smtClean="0">
                <a:solidFill>
                  <a:schemeClr val="tx1"/>
                </a:solidFill>
              </a:rPr>
              <a:t>Model (Maximum likelihood)</a:t>
            </a:r>
            <a:endParaRPr lang="pt-BR" sz="2200" dirty="0">
              <a:solidFill>
                <a:schemeClr val="tx1"/>
              </a:solidFill>
            </a:endParaRPr>
          </a:p>
          <a:p>
            <a:pPr marL="342900" marR="0" lvl="0" indent="-342900" fontAlgn="auto">
              <a:lnSpc>
                <a:spcPct val="110000"/>
              </a:lnSpc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pt-BR" sz="2200" dirty="0" smtClean="0">
                <a:solidFill>
                  <a:schemeClr val="tx1"/>
                </a:solidFill>
              </a:rPr>
              <a:t>Simple Method</a:t>
            </a:r>
            <a:r>
              <a:rPr lang="pt-BR" sz="2200" dirty="0">
                <a:solidFill>
                  <a:schemeClr val="tx1"/>
                </a:solidFill>
              </a:rPr>
              <a:t> </a:t>
            </a:r>
            <a:r>
              <a:rPr lang="pt-BR" sz="2200" dirty="0" smtClean="0">
                <a:solidFill>
                  <a:schemeClr val="tx1"/>
                </a:solidFill>
              </a:rPr>
              <a:t>(each node is scored based on the ratio of wins to loses)</a:t>
            </a:r>
          </a:p>
          <a:p>
            <a:pPr marL="342900" marR="0" lvl="0" indent="-342900" fontAlgn="auto">
              <a:lnSpc>
                <a:spcPct val="110000"/>
              </a:lnSpc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pt-BR" sz="2200" dirty="0" smtClean="0">
                <a:solidFill>
                  <a:schemeClr val="tx1"/>
                </a:solidFill>
              </a:rPr>
              <a:t>And more ....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5548" y="1388429"/>
            <a:ext cx="5804772" cy="498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215584"/>
            <a:ext cx="8642350" cy="1152524"/>
          </a:xfrm>
        </p:spPr>
        <p:txBody>
          <a:bodyPr/>
          <a:lstStyle/>
          <a:p>
            <a:r>
              <a:rPr lang="en-GB" dirty="0" smtClean="0"/>
              <a:t>SVC, how?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524749" y="4824095"/>
            <a:ext cx="1368425" cy="144462"/>
          </a:xfrm>
        </p:spPr>
        <p:txBody>
          <a:bodyPr/>
          <a:lstStyle/>
          <a:p>
            <a:fld id="{4FBEA7E1-BAA5-DC4B-80AC-BB33EAAFF306}" type="slidenum">
              <a:rPr lang="de-DE" smtClean="0"/>
              <a:t>13</a:t>
            </a:fld>
            <a:endParaRPr lang="de-DE"/>
          </a:p>
        </p:txBody>
      </p:sp>
      <p:sp>
        <p:nvSpPr>
          <p:cNvPr id="37" name="Subtitle 3"/>
          <p:cNvSpPr txBox="1">
            <a:spLocks/>
          </p:cNvSpPr>
          <p:nvPr/>
        </p:nvSpPr>
        <p:spPr>
          <a:xfrm>
            <a:off x="250825" y="1342041"/>
            <a:ext cx="8642349" cy="3461733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85000"/>
              </a:lnSpc>
              <a:spcBef>
                <a:spcPts val="750"/>
              </a:spcBef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200" dirty="0"/>
          </a:p>
        </p:txBody>
      </p:sp>
      <p:sp>
        <p:nvSpPr>
          <p:cNvPr id="40" name="Subtitle 3"/>
          <p:cNvSpPr txBox="1">
            <a:spLocks/>
          </p:cNvSpPr>
          <p:nvPr/>
        </p:nvSpPr>
        <p:spPr>
          <a:xfrm>
            <a:off x="250825" y="1388429"/>
            <a:ext cx="8642349" cy="3461733"/>
          </a:xfrm>
          <a:prstGeom prst="rect">
            <a:avLst/>
          </a:prstGeom>
        </p:spPr>
        <p:txBody>
          <a:bodyPr lIns="0" tIns="72000" rIns="0" bIns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85000"/>
              </a:lnSpc>
              <a:spcBef>
                <a:spcPts val="750"/>
              </a:spcBef>
              <a:buFontTx/>
              <a:buNone/>
              <a:defRPr lang="de-DE" sz="900" b="0" i="0" kern="1200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de-DE" sz="3000" b="0" i="0" kern="1200" spc="-50" baseline="0">
                <a:solidFill>
                  <a:schemeClr val="tx1"/>
                </a:solidFill>
                <a:latin typeface="Avenir Next LT Pro" charset="0"/>
                <a:ea typeface="Avenir Next LT Pro" charset="0"/>
                <a:cs typeface="Avenir Next LT Pro" charset="0"/>
              </a:defRPr>
            </a:lvl2pPr>
            <a:lvl3pPr marL="914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pt-BR" sz="1900" dirty="0">
                <a:solidFill>
                  <a:schemeClr val="tx1"/>
                </a:solidFill>
              </a:rPr>
              <a:t>Train </a:t>
            </a:r>
            <a:r>
              <a:rPr lang="pt-BR" sz="1900" dirty="0" smtClean="0">
                <a:solidFill>
                  <a:schemeClr val="tx1"/>
                </a:solidFill>
              </a:rPr>
              <a:t>a SVC </a:t>
            </a:r>
            <a:r>
              <a:rPr lang="pt-BR" sz="1900" dirty="0">
                <a:solidFill>
                  <a:schemeClr val="tx1"/>
                </a:solidFill>
              </a:rPr>
              <a:t>with the features being a representation of the pair, and the prediction being a number (1/-1) indicating which one is better.</a:t>
            </a:r>
          </a:p>
          <a:p>
            <a:pPr marL="342900" indent="-342900">
              <a:lnSpc>
                <a:spcPct val="11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pt-BR" sz="1900" dirty="0">
                <a:solidFill>
                  <a:schemeClr val="tx1"/>
                </a:solidFill>
              </a:rPr>
              <a:t>G</a:t>
            </a:r>
            <a:r>
              <a:rPr lang="pt-BR" sz="1900" dirty="0" smtClean="0">
                <a:solidFill>
                  <a:schemeClr val="tx1"/>
                </a:solidFill>
              </a:rPr>
              <a:t>enerated weights (coef_ in sklearn) are the ranks</a:t>
            </a:r>
          </a:p>
          <a:p>
            <a:pPr marL="342900" indent="-342900">
              <a:lnSpc>
                <a:spcPct val="110000"/>
              </a:lnSpc>
              <a:buClr>
                <a:schemeClr val="tx2"/>
              </a:buClr>
              <a:buFont typeface="Arial" charset="0"/>
              <a:buChar char="•"/>
            </a:pPr>
            <a:endParaRPr lang="pt-BR" sz="19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182563" indent="-41275">
              <a:lnSpc>
                <a:spcPct val="110000"/>
              </a:lnSpc>
              <a:buClr>
                <a:schemeClr val="tx2"/>
              </a:buClr>
            </a:pPr>
            <a:r>
              <a:rPr lang="pt-BR" sz="1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pt-BR" sz="12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pt-BR" sz="1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    </a:t>
            </a:r>
            <a:r>
              <a:rPr lang="pt-BR" sz="12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y</a:t>
            </a:r>
            <a:endParaRPr lang="pt-BR" sz="12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182563" indent="-41275">
              <a:lnSpc>
                <a:spcPct val="110000"/>
              </a:lnSpc>
              <a:buClr>
                <a:schemeClr val="tx2"/>
              </a:buClr>
            </a:pPr>
            <a:r>
              <a:rPr lang="pt-BR" sz="1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[0, 0, 1, 0, 0, -1, 0, 0] -&gt; [1]</a:t>
            </a:r>
          </a:p>
          <a:p>
            <a:pPr marL="182563" indent="-41275">
              <a:lnSpc>
                <a:spcPct val="110000"/>
              </a:lnSpc>
              <a:buClr>
                <a:schemeClr val="tx2"/>
              </a:buClr>
            </a:pPr>
            <a:r>
              <a:rPr lang="pt-BR" sz="1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[0</a:t>
            </a:r>
            <a:r>
              <a:rPr lang="pt-BR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, 0, -1, 0, 0, 0, 0, 1] -&gt; [</a:t>
            </a:r>
            <a:r>
              <a:rPr lang="pt-BR" sz="1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1]</a:t>
            </a:r>
          </a:p>
          <a:p>
            <a:pPr marL="182563" indent="-41275">
              <a:lnSpc>
                <a:spcPct val="110000"/>
              </a:lnSpc>
              <a:buClr>
                <a:schemeClr val="tx2"/>
              </a:buClr>
            </a:pPr>
            <a:r>
              <a:rPr lang="pt-BR" sz="1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[0</a:t>
            </a:r>
            <a:r>
              <a:rPr lang="pt-BR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, 0, </a:t>
            </a:r>
            <a:r>
              <a:rPr lang="pt-BR" sz="1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pt-BR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, 0, 0, 0, 0, </a:t>
            </a:r>
            <a:r>
              <a:rPr lang="pt-BR" sz="1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-1</a:t>
            </a:r>
            <a:r>
              <a:rPr lang="pt-BR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] -&gt; </a:t>
            </a:r>
            <a:r>
              <a:rPr lang="pt-BR" sz="1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[-1</a:t>
            </a:r>
            <a:r>
              <a:rPr lang="pt-BR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182563" indent="-41275">
              <a:lnSpc>
                <a:spcPct val="110000"/>
              </a:lnSpc>
              <a:buClr>
                <a:schemeClr val="tx2"/>
              </a:buClr>
            </a:pP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 lvl="1">
              <a:lnSpc>
                <a:spcPct val="110000"/>
              </a:lnSpc>
              <a:buClr>
                <a:schemeClr val="tx2"/>
              </a:buClr>
            </a:pP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# of items</a:t>
            </a:r>
            <a:endParaRPr lang="pt-BR" sz="1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lnSpc>
                <a:spcPct val="110000"/>
              </a:lnSpc>
              <a:buClr>
                <a:schemeClr val="tx2"/>
              </a:buClr>
            </a:pPr>
            <a:endParaRPr lang="pt-BR" sz="22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640993" y="3673431"/>
            <a:ext cx="1278338" cy="4942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Avenir Next LT Pro" charset="0"/>
                <a:ea typeface="Avenir Next LT Pro" charset="0"/>
                <a:cs typeface="Avenir Next LT Pro" charset="0"/>
              </a:rPr>
              <a:t>Train SVC</a:t>
            </a:r>
            <a:endParaRPr lang="en-US" sz="1500" dirty="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9331" y="3751289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[.3, .4, .1</a:t>
            </a:r>
            <a:r>
              <a:rPr lang="pt-BR" sz="1400" dirty="0">
                <a:latin typeface="Courier New" charset="0"/>
                <a:ea typeface="Courier New" charset="0"/>
                <a:cs typeface="Courier New" charset="0"/>
              </a:rPr>
              <a:t>, 0, 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.9, 1</a:t>
            </a:r>
            <a:r>
              <a:rPr lang="pt-BR" sz="1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.7, .5]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2867" y="4520120"/>
            <a:ext cx="22243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76135" y="3262009"/>
            <a:ext cx="0" cy="11543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-631311" y="3388569"/>
            <a:ext cx="1764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# of pairs</a:t>
            </a:r>
            <a:endParaRPr lang="en-GB" sz="1100" dirty="0"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2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Part </a:t>
            </a:r>
            <a:r>
              <a:rPr lang="en-GB" smtClean="0"/>
              <a:t>4</a:t>
            </a:r>
            <a:r>
              <a:rPr lang="en-GB"/>
              <a:t/>
            </a:r>
            <a:br>
              <a:rPr lang="en-GB"/>
            </a:br>
            <a:r>
              <a:rPr lang="en-GB" smtClean="0"/>
              <a:t>Demo!!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Email: </a:t>
            </a:r>
            <a:r>
              <a:rPr lang="en-US" err="1" smtClean="0"/>
              <a:t>nawar.halabi@trivago.com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mtClean="0"/>
              <a:t>Hotel Profiling</a:t>
            </a:r>
            <a:endParaRPr lang="en-GB"/>
          </a:p>
          <a:p>
            <a:r>
              <a:rPr lang="en-GB" err="1"/>
              <a:t>trivago</a:t>
            </a:r>
            <a:r>
              <a:rPr lang="en-GB"/>
              <a:t> </a:t>
            </a:r>
            <a:r>
              <a:rPr lang="en-GB" smtClean="0"/>
              <a:t>Amsterdam</a:t>
            </a:r>
            <a:endParaRPr lang="en-GB"/>
          </a:p>
          <a:p>
            <a:endParaRPr lang="en-GB"/>
          </a:p>
        </p:txBody>
      </p:sp>
      <p:pic>
        <p:nvPicPr>
          <p:cNvPr id="11" name="Picture Placeholder 21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73033" y="1058135"/>
            <a:ext cx="860400" cy="860400"/>
          </a:xfrm>
        </p:spPr>
      </p:pic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GB" dirty="0" smtClean="0"/>
              <a:t>Nawar Halabi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392680" y="2907570"/>
            <a:ext cx="433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latin typeface="Arial" charset="0"/>
                <a:ea typeface="Arial" charset="0"/>
                <a:cs typeface="Arial" charset="0"/>
              </a:rPr>
              <a:t>Thank you!!!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83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Additional Resources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Efficient Ranking from Pairwise Comparisons: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proceedings.mlr.press/v28/wauthier13.pdf</a:t>
            </a:r>
            <a:endParaRPr lang="en-GB" dirty="0"/>
          </a:p>
          <a:p>
            <a:r>
              <a:rPr lang="en-GB" dirty="0" smtClean="0"/>
              <a:t>Using </a:t>
            </a:r>
            <a:r>
              <a:rPr lang="en-GB" dirty="0" err="1" smtClean="0"/>
              <a:t>sklearn</a:t>
            </a:r>
            <a:r>
              <a:rPr lang="en-GB" dirty="0" smtClean="0"/>
              <a:t> SVC ranking: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</a:t>
            </a:r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fa.bianp.net/blog/2012/learning-to-rank-with-scikit-learn-the-pairwise-transform/</a:t>
            </a:r>
            <a:endParaRPr lang="en-GB" dirty="0" smtClean="0"/>
          </a:p>
          <a:p>
            <a:r>
              <a:rPr lang="en-GB" dirty="0" err="1" smtClean="0"/>
              <a:t>Choix</a:t>
            </a:r>
            <a:r>
              <a:rPr lang="en-GB" dirty="0" smtClean="0"/>
              <a:t>, a well documented, well tested python package which includes the BTM: </a:t>
            </a:r>
            <a:r>
              <a:rPr lang="en-GB" dirty="0" smtClean="0">
                <a:hlinkClick r:id="rId4"/>
              </a:rPr>
              <a:t>https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github.com/lucasmaystre/choix</a:t>
            </a:r>
            <a:endParaRPr lang="en-GB" dirty="0" smtClean="0"/>
          </a:p>
          <a:p>
            <a:r>
              <a:rPr lang="en-GB" dirty="0" smtClean="0"/>
              <a:t>Greedy ordering: </a:t>
            </a:r>
            <a:r>
              <a:rPr lang="en-GB" dirty="0" smtClean="0">
                <a:hlinkClick r:id="rId5"/>
              </a:rPr>
              <a:t>https</a:t>
            </a:r>
            <a:r>
              <a:rPr lang="en-GB" dirty="0">
                <a:hlinkClick r:id="rId5"/>
              </a:rPr>
              <a:t>://</a:t>
            </a:r>
            <a:r>
              <a:rPr lang="en-GB" dirty="0" smtClean="0">
                <a:hlinkClick r:id="rId5"/>
              </a:rPr>
              <a:t>arxiv.org/pdf/1105.5464.pdf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86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What are Pairwise Comparisons (PCs)?</a:t>
            </a:r>
          </a:p>
          <a:p>
            <a:r>
              <a:rPr lang="en-GB" dirty="0" smtClean="0"/>
              <a:t>What is Converting from PCs to Ranking?</a:t>
            </a:r>
          </a:p>
          <a:p>
            <a:r>
              <a:rPr lang="en-GB" dirty="0" smtClean="0"/>
              <a:t>How to Convert PCs to Rankings?</a:t>
            </a:r>
            <a:endParaRPr lang="en-GB" dirty="0"/>
          </a:p>
          <a:p>
            <a:r>
              <a:rPr lang="en-GB" dirty="0" smtClean="0"/>
              <a:t>Quick Demo</a:t>
            </a:r>
          </a:p>
          <a:p>
            <a:r>
              <a:rPr lang="en-GB" dirty="0" smtClean="0"/>
              <a:t>Why do Ranking from </a:t>
            </a:r>
            <a:r>
              <a:rPr lang="en-GB" smtClean="0"/>
              <a:t>pairwise comparisons?</a:t>
            </a: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18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</a:t>
            </a:r>
            <a:br>
              <a:rPr lang="en-GB" dirty="0"/>
            </a:br>
            <a:r>
              <a:rPr lang="en-GB" dirty="0"/>
              <a:t>What are Pairwise </a:t>
            </a:r>
            <a:r>
              <a:rPr lang="en-GB" dirty="0" smtClean="0"/>
              <a:t>Comparisons?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3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89518"/>
            <a:ext cx="8642350" cy="1152524"/>
          </a:xfrm>
        </p:spPr>
        <p:txBody>
          <a:bodyPr/>
          <a:lstStyle/>
          <a:p>
            <a:r>
              <a:rPr lang="en-GB" dirty="0"/>
              <a:t>What </a:t>
            </a:r>
            <a:r>
              <a:rPr lang="en-GB" dirty="0" smtClean="0"/>
              <a:t>are </a:t>
            </a:r>
            <a:r>
              <a:rPr lang="en-GB" dirty="0"/>
              <a:t>Pairwise </a:t>
            </a:r>
            <a:r>
              <a:rPr lang="en-GB" dirty="0" smtClean="0"/>
              <a:t>Comparisons?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sz="quarter" idx="13"/>
          </p:nvPr>
        </p:nvSpPr>
        <p:spPr>
          <a:xfrm>
            <a:off x="250825" y="1342041"/>
            <a:ext cx="8642349" cy="3606196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pt-BR" sz="1900" dirty="0" smtClean="0"/>
              <a:t>A set </a:t>
            </a:r>
            <a:r>
              <a:rPr lang="pt-BR" sz="1900" dirty="0" err="1" smtClean="0"/>
              <a:t>of</a:t>
            </a:r>
            <a:r>
              <a:rPr lang="pt-BR" sz="1900" dirty="0" smtClean="0"/>
              <a:t> </a:t>
            </a:r>
            <a:r>
              <a:rPr lang="pt-BR" sz="1900" dirty="0" err="1" smtClean="0"/>
              <a:t>pairs</a:t>
            </a:r>
            <a:r>
              <a:rPr lang="pt-BR" sz="1900" dirty="0" smtClean="0"/>
              <a:t> </a:t>
            </a:r>
            <a:r>
              <a:rPr lang="pt-BR" sz="1900" dirty="0" err="1" smtClean="0"/>
              <a:t>of</a:t>
            </a:r>
            <a:r>
              <a:rPr lang="pt-BR" sz="1900" dirty="0" smtClean="0"/>
              <a:t> </a:t>
            </a:r>
            <a:r>
              <a:rPr lang="pt-BR" sz="1900" dirty="0" err="1" smtClean="0"/>
              <a:t>entities</a:t>
            </a:r>
            <a:r>
              <a:rPr lang="pt-BR" sz="1900" dirty="0" smtClean="0"/>
              <a:t> (</a:t>
            </a:r>
            <a:r>
              <a:rPr lang="pt-BR" sz="1900" dirty="0" err="1" smtClean="0"/>
              <a:t>items</a:t>
            </a:r>
            <a:r>
              <a:rPr lang="pt-BR" sz="1900" dirty="0" smtClean="0"/>
              <a:t>) </a:t>
            </a:r>
            <a:r>
              <a:rPr lang="pt-BR" sz="1900" dirty="0" err="1" smtClean="0"/>
              <a:t>mapped</a:t>
            </a:r>
            <a:r>
              <a:rPr lang="pt-BR" sz="1900" dirty="0" smtClean="0"/>
              <a:t> </a:t>
            </a:r>
            <a:r>
              <a:rPr lang="pt-BR" sz="1900" dirty="0" err="1" smtClean="0"/>
              <a:t>to</a:t>
            </a:r>
            <a:r>
              <a:rPr lang="pt-BR" sz="1900" dirty="0" smtClean="0"/>
              <a:t> a </a:t>
            </a:r>
            <a:r>
              <a:rPr lang="pt-BR" sz="1900" dirty="0" err="1" smtClean="0"/>
              <a:t>class</a:t>
            </a:r>
            <a:r>
              <a:rPr lang="pt-BR" sz="1900" dirty="0" smtClean="0"/>
              <a:t> in </a:t>
            </a:r>
            <a:r>
              <a:rPr lang="pt-BR" sz="1900" dirty="0" err="1" smtClean="0"/>
              <a:t>the</a:t>
            </a:r>
            <a:r>
              <a:rPr lang="pt-BR" sz="1900" dirty="0" smtClean="0"/>
              <a:t> set {</a:t>
            </a:r>
            <a:r>
              <a:rPr lang="pt-BR" sz="1900" dirty="0" err="1" smtClean="0"/>
              <a:t>better,worse</a:t>
            </a:r>
            <a:r>
              <a:rPr lang="pt-BR" sz="1900" dirty="0" smtClean="0"/>
              <a:t>}</a:t>
            </a:r>
          </a:p>
          <a:p>
            <a:pPr marL="342900" indent="-342900">
              <a:buFont typeface="Arial" charset="0"/>
              <a:buChar char="•"/>
            </a:pPr>
            <a:r>
              <a:rPr lang="pt-BR" sz="2000" dirty="0" err="1" smtClean="0"/>
              <a:t>Put</a:t>
            </a:r>
            <a:r>
              <a:rPr lang="pt-BR" sz="2000" dirty="0" smtClean="0"/>
              <a:t> more </a:t>
            </a:r>
            <a:r>
              <a:rPr lang="pt-BR" sz="2000" dirty="0" err="1" smtClean="0"/>
              <a:t>simply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 lang="de-DE" smtClean="0"/>
              <a:t>4</a:t>
            </a:fld>
            <a:endParaRPr lang="de-DE"/>
          </a:p>
        </p:txBody>
      </p:sp>
      <p:sp>
        <p:nvSpPr>
          <p:cNvPr id="361" name="Oval 360"/>
          <p:cNvSpPr/>
          <p:nvPr/>
        </p:nvSpPr>
        <p:spPr>
          <a:xfrm>
            <a:off x="5494205" y="2488808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07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362" name="Oval 361"/>
          <p:cNvSpPr/>
          <p:nvPr/>
        </p:nvSpPr>
        <p:spPr>
          <a:xfrm>
            <a:off x="6459641" y="3272521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10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cxnSp>
        <p:nvCxnSpPr>
          <p:cNvPr id="363" name="Straight Arrow Connector 362"/>
          <p:cNvCxnSpPr>
            <a:stCxn id="361" idx="5"/>
            <a:endCxn id="362" idx="1"/>
          </p:cNvCxnSpPr>
          <p:nvPr/>
        </p:nvCxnSpPr>
        <p:spPr>
          <a:xfrm>
            <a:off x="6075135" y="2992416"/>
            <a:ext cx="484178" cy="36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Oval 363"/>
          <p:cNvSpPr/>
          <p:nvPr/>
        </p:nvSpPr>
        <p:spPr>
          <a:xfrm>
            <a:off x="5361285" y="4213760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03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365" name="Oval 364"/>
          <p:cNvSpPr/>
          <p:nvPr/>
        </p:nvSpPr>
        <p:spPr>
          <a:xfrm>
            <a:off x="5361285" y="3301272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11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366" name="Oval 365"/>
          <p:cNvSpPr/>
          <p:nvPr/>
        </p:nvSpPr>
        <p:spPr>
          <a:xfrm>
            <a:off x="6844147" y="2453865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01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460758" y="4213760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06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cxnSp>
        <p:nvCxnSpPr>
          <p:cNvPr id="369" name="Straight Arrow Connector 368"/>
          <p:cNvCxnSpPr>
            <a:stCxn id="364" idx="0"/>
            <a:endCxn id="365" idx="4"/>
          </p:cNvCxnSpPr>
          <p:nvPr/>
        </p:nvCxnSpPr>
        <p:spPr>
          <a:xfrm flipV="1">
            <a:off x="5701586" y="3891286"/>
            <a:ext cx="0" cy="32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>
            <a:stCxn id="362" idx="0"/>
            <a:endCxn id="366" idx="3"/>
          </p:cNvCxnSpPr>
          <p:nvPr/>
        </p:nvCxnSpPr>
        <p:spPr>
          <a:xfrm flipV="1">
            <a:off x="6799942" y="2957473"/>
            <a:ext cx="143877" cy="31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endCxn id="362" idx="4"/>
          </p:cNvCxnSpPr>
          <p:nvPr/>
        </p:nvCxnSpPr>
        <p:spPr>
          <a:xfrm flipH="1" flipV="1">
            <a:off x="6799942" y="3862535"/>
            <a:ext cx="1118" cy="35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Oval 371"/>
          <p:cNvSpPr/>
          <p:nvPr/>
        </p:nvSpPr>
        <p:spPr>
          <a:xfrm>
            <a:off x="7478436" y="3272521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05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cxnSp>
        <p:nvCxnSpPr>
          <p:cNvPr id="373" name="Straight Arrow Connector 372"/>
          <p:cNvCxnSpPr>
            <a:stCxn id="372" idx="2"/>
            <a:endCxn id="362" idx="6"/>
          </p:cNvCxnSpPr>
          <p:nvPr/>
        </p:nvCxnSpPr>
        <p:spPr>
          <a:xfrm flipH="1">
            <a:off x="7140243" y="3567528"/>
            <a:ext cx="338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/>
              <p:cNvSpPr txBox="1"/>
              <p:nvPr/>
            </p:nvSpPr>
            <p:spPr>
              <a:xfrm>
                <a:off x="483471" y="3373781"/>
                <a:ext cx="3082916" cy="530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5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max</m:t>
                      </m:r>
                      <m:r>
                        <a:rPr lang="en-US" sz="15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⁡_</m:t>
                      </m:r>
                      <m:r>
                        <a:rPr lang="en-US" sz="15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𝑢𝑛𝑖𝑞𝑢𝑒</m:t>
                      </m:r>
                      <m:r>
                        <a:rPr lang="en-US" sz="15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_</m:t>
                      </m:r>
                      <m:r>
                        <a:rPr lang="en-US" sz="15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𝑝𝑎𝑖𝑟𝑠</m:t>
                      </m:r>
                      <m:r>
                        <a:rPr lang="en-US" sz="15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= 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𝑛</m:t>
                          </m:r>
                          <m:r>
                            <a:rPr lang="en-US" sz="15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∗(</m:t>
                          </m:r>
                          <m:r>
                            <a:rPr lang="en-US" sz="15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𝑛</m:t>
                          </m:r>
                          <m:r>
                            <a:rPr lang="en-US" sz="15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 −1)</m:t>
                          </m:r>
                        </m:num>
                        <m:den>
                          <m:r>
                            <a:rPr lang="en-US" sz="15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5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71" y="3373781"/>
                <a:ext cx="3082916" cy="5305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7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Part 2</a:t>
            </a:r>
            <a:br>
              <a:rPr lang="en-GB"/>
            </a:br>
            <a:r>
              <a:rPr lang="en-GB" smtClean="0"/>
              <a:t>What </a:t>
            </a:r>
            <a:r>
              <a:rPr lang="en-GB"/>
              <a:t>is Converting from PCs to </a:t>
            </a:r>
            <a:r>
              <a:rPr lang="en-GB" smtClean="0"/>
              <a:t>Ranking?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17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89518"/>
            <a:ext cx="8642350" cy="1152524"/>
          </a:xfrm>
        </p:spPr>
        <p:txBody>
          <a:bodyPr/>
          <a:lstStyle/>
          <a:p>
            <a:r>
              <a:rPr lang="en-GB" smtClean="0"/>
              <a:t>The conversion to ranks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452676"/>
              </p:ext>
            </p:extLst>
          </p:nvPr>
        </p:nvGraphicFramePr>
        <p:xfrm>
          <a:off x="5837320" y="1342042"/>
          <a:ext cx="257516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580"/>
                <a:gridCol w="1287580"/>
              </a:tblGrid>
              <a:tr h="235319">
                <a:tc>
                  <a:txBody>
                    <a:bodyPr/>
                    <a:lstStyle/>
                    <a:p>
                      <a:r>
                        <a:rPr lang="en-US" smtClean="0"/>
                        <a:t>item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rank</a:t>
                      </a:r>
                      <a:endParaRPr lang="en-US"/>
                    </a:p>
                  </a:txBody>
                  <a:tcPr/>
                </a:tc>
              </a:tr>
              <a:tr h="293646">
                <a:tc>
                  <a:txBody>
                    <a:bodyPr/>
                    <a:lstStyle/>
                    <a:p>
                      <a:r>
                        <a:rPr lang="en-US" smtClean="0"/>
                        <a:t>item 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  <a:tr h="293646">
                <a:tc>
                  <a:txBody>
                    <a:bodyPr/>
                    <a:lstStyle/>
                    <a:p>
                      <a:r>
                        <a:rPr lang="en-US" smtClean="0"/>
                        <a:t>item 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</a:tr>
              <a:tr h="2936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item 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</a:tr>
              <a:tr h="2936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item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</a:tr>
              <a:tr h="2936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item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</a:tr>
              <a:tr h="293646">
                <a:tc>
                  <a:txBody>
                    <a:bodyPr/>
                    <a:lstStyle/>
                    <a:p>
                      <a:r>
                        <a:rPr lang="en-US" smtClean="0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</a:t>
                      </a:r>
                      <a:endParaRPr lang="en-US"/>
                    </a:p>
                  </a:txBody>
                  <a:tcPr/>
                </a:tc>
              </a:tr>
              <a:tr h="293646">
                <a:tc>
                  <a:txBody>
                    <a:bodyPr/>
                    <a:lstStyle/>
                    <a:p>
                      <a:r>
                        <a:rPr lang="en-US" smtClean="0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3544741" y="2132485"/>
            <a:ext cx="1688757" cy="4942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5447"/>
              </p:ext>
            </p:extLst>
          </p:nvPr>
        </p:nvGraphicFramePr>
        <p:xfrm>
          <a:off x="488885" y="1342042"/>
          <a:ext cx="257516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387"/>
                <a:gridCol w="858387"/>
                <a:gridCol w="858387"/>
              </a:tblGrid>
              <a:tr h="235319">
                <a:tc>
                  <a:txBody>
                    <a:bodyPr/>
                    <a:lstStyle/>
                    <a:p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rank</a:t>
                      </a:r>
                      <a:endParaRPr lang="en-US"/>
                    </a:p>
                  </a:txBody>
                  <a:tcPr/>
                </a:tc>
              </a:tr>
              <a:tr h="293646">
                <a:tc>
                  <a:txBody>
                    <a:bodyPr/>
                    <a:lstStyle/>
                    <a:p>
                      <a:r>
                        <a:rPr lang="en-US" dirty="0" smtClean="0"/>
                        <a:t>item 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better</a:t>
                      </a:r>
                      <a:endParaRPr lang="en-US" dirty="0"/>
                    </a:p>
                  </a:txBody>
                  <a:tcPr/>
                </a:tc>
              </a:tr>
              <a:tr h="293646">
                <a:tc>
                  <a:txBody>
                    <a:bodyPr/>
                    <a:lstStyle/>
                    <a:p>
                      <a:r>
                        <a:rPr lang="en-US" dirty="0" smtClean="0"/>
                        <a:t>item 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worse</a:t>
                      </a:r>
                      <a:endParaRPr lang="en-US" dirty="0"/>
                    </a:p>
                  </a:txBody>
                  <a:tcPr/>
                </a:tc>
              </a:tr>
              <a:tr h="2936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item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better</a:t>
                      </a:r>
                      <a:endParaRPr lang="en-US" dirty="0"/>
                    </a:p>
                  </a:txBody>
                  <a:tcPr/>
                </a:tc>
              </a:tr>
              <a:tr h="2936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item 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01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better</a:t>
                      </a:r>
                      <a:endParaRPr lang="en-US" dirty="0"/>
                    </a:p>
                  </a:txBody>
                  <a:tcPr/>
                </a:tc>
              </a:tr>
              <a:tr h="2936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item 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04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worse</a:t>
                      </a:r>
                      <a:endParaRPr lang="en-US" dirty="0"/>
                    </a:p>
                  </a:txBody>
                  <a:tcPr/>
                </a:tc>
              </a:tr>
              <a:tr h="293646">
                <a:tc>
                  <a:txBody>
                    <a:bodyPr/>
                    <a:lstStyle/>
                    <a:p>
                      <a:r>
                        <a:rPr lang="en-US" smtClean="0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</a:t>
                      </a:r>
                      <a:endParaRPr lang="en-US"/>
                    </a:p>
                  </a:txBody>
                  <a:tcPr/>
                </a:tc>
              </a:tr>
              <a:tr h="293646">
                <a:tc>
                  <a:txBody>
                    <a:bodyPr/>
                    <a:lstStyle/>
                    <a:p>
                      <a:r>
                        <a:rPr lang="en-US" smtClean="0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9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Explained differently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 lang="de-DE" smtClean="0"/>
              <a:t>7</a:t>
            </a:fld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848617" y="1642795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07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0657" y="2553088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10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cxnSp>
        <p:nvCxnSpPr>
          <p:cNvPr id="10" name="Straight Arrow Connector 9"/>
          <p:cNvCxnSpPr>
            <a:stCxn id="6" idx="5"/>
            <a:endCxn id="8" idx="1"/>
          </p:cNvCxnSpPr>
          <p:nvPr/>
        </p:nvCxnSpPr>
        <p:spPr>
          <a:xfrm>
            <a:off x="1429547" y="2146403"/>
            <a:ext cx="460782" cy="49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48617" y="3507727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03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92301" y="2581839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11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946973" y="1618357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01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62132" y="3537530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06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3" idx="6"/>
          </p:cNvCxnSpPr>
          <p:nvPr/>
        </p:nvCxnSpPr>
        <p:spPr>
          <a:xfrm flipH="1">
            <a:off x="1372903" y="2848095"/>
            <a:ext cx="417754" cy="2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  <a:endCxn id="13" idx="4"/>
          </p:cNvCxnSpPr>
          <p:nvPr/>
        </p:nvCxnSpPr>
        <p:spPr>
          <a:xfrm flipH="1" flipV="1">
            <a:off x="1032602" y="3171853"/>
            <a:ext cx="156316" cy="33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0"/>
            <a:endCxn id="14" idx="4"/>
          </p:cNvCxnSpPr>
          <p:nvPr/>
        </p:nvCxnSpPr>
        <p:spPr>
          <a:xfrm flipV="1">
            <a:off x="2130958" y="2208371"/>
            <a:ext cx="156316" cy="34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0"/>
            <a:endCxn id="8" idx="4"/>
          </p:cNvCxnSpPr>
          <p:nvPr/>
        </p:nvCxnSpPr>
        <p:spPr>
          <a:xfrm flipH="1" flipV="1">
            <a:off x="2130958" y="3143102"/>
            <a:ext cx="171475" cy="39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809452" y="2553088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05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cxnSp>
        <p:nvCxnSpPr>
          <p:cNvPr id="48" name="Straight Arrow Connector 47"/>
          <p:cNvCxnSpPr>
            <a:stCxn id="46" idx="2"/>
            <a:endCxn id="8" idx="6"/>
          </p:cNvCxnSpPr>
          <p:nvPr/>
        </p:nvCxnSpPr>
        <p:spPr>
          <a:xfrm flipH="1">
            <a:off x="2471259" y="2848095"/>
            <a:ext cx="338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Arrow 49"/>
          <p:cNvSpPr/>
          <p:nvPr/>
        </p:nvSpPr>
        <p:spPr>
          <a:xfrm>
            <a:off x="4274615" y="2406308"/>
            <a:ext cx="1698503" cy="4942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991914" y="930187"/>
            <a:ext cx="642553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07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6991913" y="1916427"/>
            <a:ext cx="642553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10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cxnSp>
        <p:nvCxnSpPr>
          <p:cNvPr id="56" name="Straight Arrow Connector 55"/>
          <p:cNvCxnSpPr>
            <a:stCxn id="54" idx="4"/>
            <a:endCxn id="55" idx="0"/>
          </p:cNvCxnSpPr>
          <p:nvPr/>
        </p:nvCxnSpPr>
        <p:spPr>
          <a:xfrm flipH="1">
            <a:off x="7313190" y="1520201"/>
            <a:ext cx="1" cy="39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991912" y="2938168"/>
            <a:ext cx="642553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03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6991912" y="4014371"/>
            <a:ext cx="642553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11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cxnSp>
        <p:nvCxnSpPr>
          <p:cNvPr id="62" name="Straight Arrow Connector 61"/>
          <p:cNvCxnSpPr>
            <a:stCxn id="57" idx="4"/>
            <a:endCxn id="58" idx="0"/>
          </p:cNvCxnSpPr>
          <p:nvPr/>
        </p:nvCxnSpPr>
        <p:spPr>
          <a:xfrm>
            <a:off x="7313189" y="3528182"/>
            <a:ext cx="0" cy="486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5" idx="4"/>
            <a:endCxn id="57" idx="0"/>
          </p:cNvCxnSpPr>
          <p:nvPr/>
        </p:nvCxnSpPr>
        <p:spPr>
          <a:xfrm flipH="1">
            <a:off x="7313189" y="2506441"/>
            <a:ext cx="1" cy="43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4"/>
          </p:cNvCxnSpPr>
          <p:nvPr/>
        </p:nvCxnSpPr>
        <p:spPr>
          <a:xfrm>
            <a:off x="7313189" y="4604385"/>
            <a:ext cx="0" cy="53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89518"/>
            <a:ext cx="8642350" cy="1152524"/>
          </a:xfrm>
        </p:spPr>
        <p:txBody>
          <a:bodyPr/>
          <a:lstStyle/>
          <a:p>
            <a:r>
              <a:rPr lang="en-GB" dirty="0" smtClean="0"/>
              <a:t>Applications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sz="quarter" idx="13"/>
          </p:nvPr>
        </p:nvSpPr>
        <p:spPr>
          <a:xfrm>
            <a:off x="250825" y="1342041"/>
            <a:ext cx="8642349" cy="3606196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pt-BR" sz="1900" dirty="0" smtClean="0"/>
              <a:t>Recommender Systems</a:t>
            </a:r>
          </a:p>
          <a:p>
            <a:pPr marL="342900" indent="-342900">
              <a:buFont typeface="Arial" charset="0"/>
              <a:buChar char="•"/>
            </a:pPr>
            <a:r>
              <a:rPr lang="pt-BR" sz="1900" dirty="0" smtClean="0"/>
              <a:t>Information Retreival (Search Engines)</a:t>
            </a:r>
            <a:endParaRPr lang="pt-BR" sz="2000" dirty="0"/>
          </a:p>
          <a:p>
            <a:pPr marL="342900" indent="-342900">
              <a:buFont typeface="Arial" charset="0"/>
              <a:buChar char="•"/>
            </a:pPr>
            <a:r>
              <a:rPr lang="pt-BR" sz="2000" dirty="0" smtClean="0"/>
              <a:t>System Comparison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A7E1-BAA5-DC4B-80AC-BB33EAAFF30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11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215584"/>
            <a:ext cx="8642350" cy="1152524"/>
          </a:xfrm>
        </p:spPr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524749" y="4824095"/>
            <a:ext cx="1368425" cy="144462"/>
          </a:xfrm>
        </p:spPr>
        <p:txBody>
          <a:bodyPr/>
          <a:lstStyle/>
          <a:p>
            <a:fld id="{4FBEA7E1-BAA5-DC4B-80AC-BB33EAAFF306}" type="slidenum">
              <a:rPr lang="de-DE" smtClean="0"/>
              <a:t>9</a:t>
            </a:fld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293107" y="1931428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07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127281" y="2851881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10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cxnSp>
        <p:nvCxnSpPr>
          <p:cNvPr id="10" name="Straight Arrow Connector 9"/>
          <p:cNvCxnSpPr>
            <a:stCxn id="6" idx="5"/>
            <a:endCxn id="8" idx="1"/>
          </p:cNvCxnSpPr>
          <p:nvPr/>
        </p:nvCxnSpPr>
        <p:spPr>
          <a:xfrm>
            <a:off x="874037" y="2435036"/>
            <a:ext cx="352916" cy="50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3107" y="3796360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03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6791" y="2870472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11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1463" y="1906990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01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406622" y="3826163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06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3" idx="6"/>
          </p:cNvCxnSpPr>
          <p:nvPr/>
        </p:nvCxnSpPr>
        <p:spPr>
          <a:xfrm flipH="1">
            <a:off x="817393" y="3146888"/>
            <a:ext cx="309888" cy="1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  <a:endCxn id="13" idx="4"/>
          </p:cNvCxnSpPr>
          <p:nvPr/>
        </p:nvCxnSpPr>
        <p:spPr>
          <a:xfrm flipH="1" flipV="1">
            <a:off x="477092" y="3460486"/>
            <a:ext cx="156316" cy="33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0"/>
            <a:endCxn id="14" idx="4"/>
          </p:cNvCxnSpPr>
          <p:nvPr/>
        </p:nvCxnSpPr>
        <p:spPr>
          <a:xfrm flipV="1">
            <a:off x="1467582" y="2497004"/>
            <a:ext cx="264182" cy="354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0"/>
            <a:endCxn id="8" idx="4"/>
          </p:cNvCxnSpPr>
          <p:nvPr/>
        </p:nvCxnSpPr>
        <p:spPr>
          <a:xfrm flipH="1" flipV="1">
            <a:off x="1467582" y="3441895"/>
            <a:ext cx="279341" cy="38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105925" y="2840368"/>
            <a:ext cx="714756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05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39207" y="2668009"/>
            <a:ext cx="1031896" cy="937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210560" y="1717040"/>
            <a:ext cx="8952" cy="26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469763" y="2240713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07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196671" y="3325845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dirty="0" smtClean="0">
                <a:latin typeface="Avenir Next LT Pro" charset="0"/>
                <a:ea typeface="Avenir Next LT Pro" charset="0"/>
                <a:cs typeface="Avenir Next LT Pro" charset="0"/>
              </a:rPr>
              <a:t>tem 10</a:t>
            </a:r>
            <a:endParaRPr lang="en-US" sz="600" dirty="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cxnSp>
        <p:nvCxnSpPr>
          <p:cNvPr id="35" name="Straight Arrow Connector 34"/>
          <p:cNvCxnSpPr>
            <a:stCxn id="33" idx="4"/>
            <a:endCxn id="34" idx="1"/>
          </p:cNvCxnSpPr>
          <p:nvPr/>
        </p:nvCxnSpPr>
        <p:spPr>
          <a:xfrm>
            <a:off x="3810064" y="2830727"/>
            <a:ext cx="486279" cy="58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48641" y="2242383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01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cxnSp>
        <p:nvCxnSpPr>
          <p:cNvPr id="38" name="Straight Arrow Connector 37"/>
          <p:cNvCxnSpPr>
            <a:stCxn id="34" idx="7"/>
            <a:endCxn id="36" idx="4"/>
          </p:cNvCxnSpPr>
          <p:nvPr/>
        </p:nvCxnSpPr>
        <p:spPr>
          <a:xfrm flipV="1">
            <a:off x="4777601" y="2832397"/>
            <a:ext cx="411341" cy="57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36" idx="2"/>
            <a:endCxn id="33" idx="6"/>
          </p:cNvCxnSpPr>
          <p:nvPr/>
        </p:nvCxnSpPr>
        <p:spPr>
          <a:xfrm flipH="1" flipV="1">
            <a:off x="4150365" y="2535720"/>
            <a:ext cx="698276" cy="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3359548" y="2093400"/>
            <a:ext cx="2309731" cy="194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cxnSp>
        <p:nvCxnSpPr>
          <p:cNvPr id="252" name="Straight Connector 251"/>
          <p:cNvCxnSpPr/>
          <p:nvPr/>
        </p:nvCxnSpPr>
        <p:spPr>
          <a:xfrm>
            <a:off x="5882742" y="1717040"/>
            <a:ext cx="8952" cy="26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477091" y="1259840"/>
            <a:ext cx="2343589" cy="38089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2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Lack </a:t>
            </a: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of Data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3400205" y="1255842"/>
            <a:ext cx="2343589" cy="38089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Circularity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6323319" y="1255842"/>
            <a:ext cx="2343589" cy="38089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Noise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6619272" y="2226435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smtClean="0">
                <a:latin typeface="Avenir Next LT Pro" charset="0"/>
                <a:ea typeface="Avenir Next LT Pro" charset="0"/>
                <a:cs typeface="Avenir Next LT Pro" charset="0"/>
              </a:rPr>
              <a:t>tem 07</a:t>
            </a:r>
            <a:endParaRPr lang="en-US" sz="6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sp>
        <p:nvSpPr>
          <p:cNvPr id="257" name="Oval 256"/>
          <p:cNvSpPr/>
          <p:nvPr/>
        </p:nvSpPr>
        <p:spPr>
          <a:xfrm>
            <a:off x="7346180" y="3311567"/>
            <a:ext cx="680602" cy="5900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venir Next LT Pro" charset="0"/>
                <a:ea typeface="Avenir Next LT Pro" charset="0"/>
                <a:cs typeface="Avenir Next LT Pro" charset="0"/>
              </a:rPr>
              <a:t>i</a:t>
            </a:r>
            <a:r>
              <a:rPr lang="en-US" sz="1050" dirty="0" smtClean="0">
                <a:latin typeface="Avenir Next LT Pro" charset="0"/>
                <a:ea typeface="Avenir Next LT Pro" charset="0"/>
                <a:cs typeface="Avenir Next LT Pro" charset="0"/>
              </a:rPr>
              <a:t>tem 10</a:t>
            </a:r>
            <a:endParaRPr lang="en-US" sz="600" dirty="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  <p:cxnSp>
        <p:nvCxnSpPr>
          <p:cNvPr id="258" name="Straight Arrow Connector 257"/>
          <p:cNvCxnSpPr>
            <a:stCxn id="256" idx="4"/>
            <a:endCxn id="257" idx="1"/>
          </p:cNvCxnSpPr>
          <p:nvPr/>
        </p:nvCxnSpPr>
        <p:spPr>
          <a:xfrm>
            <a:off x="6959573" y="2816449"/>
            <a:ext cx="486279" cy="58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7" idx="0"/>
            <a:endCxn id="256" idx="5"/>
          </p:cNvCxnSpPr>
          <p:nvPr/>
        </p:nvCxnSpPr>
        <p:spPr>
          <a:xfrm flipH="1" flipV="1">
            <a:off x="7200202" y="2730043"/>
            <a:ext cx="486279" cy="58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191314" y="2094795"/>
            <a:ext cx="2309731" cy="194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Avenir Next LT Pro" charset="0"/>
              <a:ea typeface="Avenir Next LT Pro" charset="0"/>
              <a:cs typeface="Avenir Next LT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0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s">
  <a:themeElements>
    <a:clrScheme name="trivago colours">
      <a:dk1>
        <a:srgbClr val="293238"/>
      </a:dk1>
      <a:lt1>
        <a:srgbClr val="FFFFFF"/>
      </a:lt1>
      <a:dk2>
        <a:srgbClr val="9AA2A5"/>
      </a:dk2>
      <a:lt2>
        <a:srgbClr val="CDCFD2"/>
      </a:lt2>
      <a:accent1>
        <a:srgbClr val="007FAE"/>
      </a:accent1>
      <a:accent2>
        <a:srgbClr val="EE8C00"/>
      </a:accent2>
      <a:accent3>
        <a:srgbClr val="C94A38"/>
      </a:accent3>
      <a:accent4>
        <a:srgbClr val="005F81"/>
      </a:accent4>
      <a:accent5>
        <a:srgbClr val="37444C"/>
      </a:accent5>
      <a:accent6>
        <a:srgbClr val="66A300"/>
      </a:accent6>
      <a:hlink>
        <a:srgbClr val="3F9FC0"/>
      </a:hlink>
      <a:folHlink>
        <a:srgbClr val="CDCFD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50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">
  <a:themeElements>
    <a:clrScheme name="trivago colours">
      <a:dk1>
        <a:srgbClr val="293238"/>
      </a:dk1>
      <a:lt1>
        <a:srgbClr val="FFFFFF"/>
      </a:lt1>
      <a:dk2>
        <a:srgbClr val="9AA2A5"/>
      </a:dk2>
      <a:lt2>
        <a:srgbClr val="CDCFD2"/>
      </a:lt2>
      <a:accent1>
        <a:srgbClr val="007FAE"/>
      </a:accent1>
      <a:accent2>
        <a:srgbClr val="EE8C00"/>
      </a:accent2>
      <a:accent3>
        <a:srgbClr val="C94A38"/>
      </a:accent3>
      <a:accent4>
        <a:srgbClr val="005F81"/>
      </a:accent4>
      <a:accent5>
        <a:srgbClr val="37444C"/>
      </a:accent5>
      <a:accent6>
        <a:srgbClr val="66A300"/>
      </a:accent6>
      <a:hlink>
        <a:srgbClr val="3F9FC0"/>
      </a:hlink>
      <a:folHlink>
        <a:srgbClr val="CDCFD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500">
            <a:latin typeface="Avenir Next LT Pro" charset="0"/>
            <a:ea typeface="Avenir Next LT Pro" charset="0"/>
            <a:cs typeface="Avenir Next LT Pro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ctr">
          <a:defRPr sz="100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creenshot">
  <a:themeElements>
    <a:clrScheme name="trivago colours 1">
      <a:dk1>
        <a:srgbClr val="293238"/>
      </a:dk1>
      <a:lt1>
        <a:srgbClr val="FFFFFF"/>
      </a:lt1>
      <a:dk2>
        <a:srgbClr val="9AA2A5"/>
      </a:dk2>
      <a:lt2>
        <a:srgbClr val="CDCFD2"/>
      </a:lt2>
      <a:accent1>
        <a:srgbClr val="007FAE"/>
      </a:accent1>
      <a:accent2>
        <a:srgbClr val="EE8C00"/>
      </a:accent2>
      <a:accent3>
        <a:srgbClr val="C94A38"/>
      </a:accent3>
      <a:accent4>
        <a:srgbClr val="005F81"/>
      </a:accent4>
      <a:accent5>
        <a:srgbClr val="37444C"/>
      </a:accent5>
      <a:accent6>
        <a:srgbClr val="66A300"/>
      </a:accent6>
      <a:hlink>
        <a:srgbClr val="3F9FC0"/>
      </a:hlink>
      <a:folHlink>
        <a:srgbClr val="CDCFD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1500" b="0" i="0">
            <a:latin typeface="Avenir Next LT Pro" charset="0"/>
            <a:ea typeface="Avenir Next LT Pro" charset="0"/>
            <a:cs typeface="Avenir Next LT Pro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1212</TotalTime>
  <Words>504</Words>
  <Application>Microsoft Macintosh PowerPoint</Application>
  <PresentationFormat>On-screen Show (16:9)</PresentationFormat>
  <Paragraphs>143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Avenir Next LT Pro</vt:lpstr>
      <vt:lpstr>Calibri</vt:lpstr>
      <vt:lpstr>Cambria Math</vt:lpstr>
      <vt:lpstr>Courier New</vt:lpstr>
      <vt:lpstr>Arial</vt:lpstr>
      <vt:lpstr>Titles</vt:lpstr>
      <vt:lpstr>Content</vt:lpstr>
      <vt:lpstr>Screenshot</vt:lpstr>
      <vt:lpstr>Rankings from Pairwise Comparisons</vt:lpstr>
      <vt:lpstr>Agenda</vt:lpstr>
      <vt:lpstr>Part 1 What are Pairwise Comparisons?</vt:lpstr>
      <vt:lpstr>What are Pairwise Comparisons?</vt:lpstr>
      <vt:lpstr>Part 2 What is Converting from PCs to Ranking?</vt:lpstr>
      <vt:lpstr>The conversion to ranks</vt:lpstr>
      <vt:lpstr>Explained differently</vt:lpstr>
      <vt:lpstr>Applications</vt:lpstr>
      <vt:lpstr>Challenges</vt:lpstr>
      <vt:lpstr>Why not likert scale?</vt:lpstr>
      <vt:lpstr>Part 3 How to Convert PCs to Rankings?</vt:lpstr>
      <vt:lpstr>How to convert? There are many ways but we focus on:</vt:lpstr>
      <vt:lpstr>SVC, how?</vt:lpstr>
      <vt:lpstr>Part 4 Demo!!</vt:lpstr>
      <vt:lpstr>PowerPoint Presentation</vt:lpstr>
      <vt:lpstr>Additional Resources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 Huettenhoff</dc:creator>
  <cp:lastModifiedBy>Nawar Halabi</cp:lastModifiedBy>
  <cp:revision>205</cp:revision>
  <dcterms:created xsi:type="dcterms:W3CDTF">2016-02-16T09:07:29Z</dcterms:created>
  <dcterms:modified xsi:type="dcterms:W3CDTF">2017-11-23T13:03:11Z</dcterms:modified>
</cp:coreProperties>
</file>