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E3E3E"/>
        </a:solid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" x="0"/>
            <a:ext cy="514098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