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1" autoAdjust="0"/>
    <p:restoredTop sz="94660"/>
  </p:normalViewPr>
  <p:slideViewPr>
    <p:cSldViewPr snapToGrid="0">
      <p:cViewPr varScale="1">
        <p:scale>
          <a:sx n="66" d="100"/>
          <a:sy n="66" d="100"/>
        </p:scale>
        <p:origin x="4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01243-1C21-4463-94FE-FC2065B2E169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5FAF3-B7ED-4BA9-92CD-9F3F5659D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92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909D-1DE9-482B-B2D8-E2E97BC56462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A1B8-D9A5-470C-8DB1-F2D73217E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91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909D-1DE9-482B-B2D8-E2E97BC56462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A1B8-D9A5-470C-8DB1-F2D73217E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72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909D-1DE9-482B-B2D8-E2E97BC56462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A1B8-D9A5-470C-8DB1-F2D73217E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4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909D-1DE9-482B-B2D8-E2E97BC56462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A1B8-D9A5-470C-8DB1-F2D73217E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73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909D-1DE9-482B-B2D8-E2E97BC56462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A1B8-D9A5-470C-8DB1-F2D73217E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56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909D-1DE9-482B-B2D8-E2E97BC56462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A1B8-D9A5-470C-8DB1-F2D73217E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87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909D-1DE9-482B-B2D8-E2E97BC56462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A1B8-D9A5-470C-8DB1-F2D73217E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31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909D-1DE9-482B-B2D8-E2E97BC56462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A1B8-D9A5-470C-8DB1-F2D73217E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4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909D-1DE9-482B-B2D8-E2E97BC56462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A1B8-D9A5-470C-8DB1-F2D73217E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54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909D-1DE9-482B-B2D8-E2E97BC56462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A1B8-D9A5-470C-8DB1-F2D73217E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94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909D-1DE9-482B-B2D8-E2E97BC56462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A1B8-D9A5-470C-8DB1-F2D73217E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05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8909D-1DE9-482B-B2D8-E2E97BC56462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0A1B8-D9A5-470C-8DB1-F2D73217E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0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1857" y="4329814"/>
            <a:ext cx="2046889" cy="11581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 velocity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5060" y="1598044"/>
            <a:ext cx="2500485" cy="1345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UWB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13428" y="3059533"/>
            <a:ext cx="2162417" cy="10629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Kalman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filter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Соединительная линия уступом 13"/>
          <p:cNvCxnSpPr>
            <a:endCxn id="25" idx="0"/>
          </p:cNvCxnSpPr>
          <p:nvPr/>
        </p:nvCxnSpPr>
        <p:spPr>
          <a:xfrm>
            <a:off x="2585545" y="2270495"/>
            <a:ext cx="4614733" cy="898669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2" idx="3"/>
            <a:endCxn id="25" idx="4"/>
          </p:cNvCxnSpPr>
          <p:nvPr/>
        </p:nvCxnSpPr>
        <p:spPr>
          <a:xfrm flipV="1">
            <a:off x="2358746" y="4012878"/>
            <a:ext cx="4841532" cy="896012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7622787" y="3591021"/>
            <a:ext cx="69064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6777769" y="3169164"/>
            <a:ext cx="845018" cy="8437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10475845" y="3591021"/>
            <a:ext cx="1671853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400820" y="3048885"/>
                <a:ext cx="708977" cy="53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ru-RU" sz="2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sz="2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0820" y="3048885"/>
                <a:ext cx="708977" cy="530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382041" y="1693946"/>
                <a:ext cx="1347613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𝑈𝑊𝐵</m:t>
                          </m:r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041" y="1693946"/>
                <a:ext cx="1347613" cy="542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935911" y="4329813"/>
                <a:ext cx="778549" cy="612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lang="ru-RU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̇"/>
                                  <m:ctrlPr>
                                    <a:rPr lang="ru-RU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911" y="4329813"/>
                <a:ext cx="778549" cy="612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40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Скругленный прямоугольник 27"/>
          <p:cNvSpPr/>
          <p:nvPr/>
        </p:nvSpPr>
        <p:spPr>
          <a:xfrm>
            <a:off x="5714999" y="2590799"/>
            <a:ext cx="1138187" cy="1167865"/>
          </a:xfrm>
          <a:prstGeom prst="roundRect">
            <a:avLst/>
          </a:prstGeom>
          <a:noFill/>
          <a:ln w="1905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183730" y="2672989"/>
            <a:ext cx="184170" cy="3327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490772" y="550758"/>
            <a:ext cx="45719" cy="1081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219200" y="630621"/>
            <a:ext cx="399393" cy="51500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447506" y="473087"/>
            <a:ext cx="132252" cy="988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915188" y="550758"/>
            <a:ext cx="45719" cy="1081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0643616" y="630621"/>
            <a:ext cx="399393" cy="51500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0871922" y="473087"/>
            <a:ext cx="132252" cy="988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490772" y="4955118"/>
            <a:ext cx="45719" cy="1081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219200" y="5034981"/>
            <a:ext cx="399393" cy="51500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47506" y="4877447"/>
            <a:ext cx="132252" cy="988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0913034" y="4955118"/>
            <a:ext cx="45719" cy="1081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0641462" y="5034981"/>
            <a:ext cx="399393" cy="51500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0869768" y="4877447"/>
            <a:ext cx="132252" cy="988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5" t="7600" r="7289" b="9733"/>
          <a:stretch/>
        </p:blipFill>
        <p:spPr>
          <a:xfrm>
            <a:off x="5709532" y="5246795"/>
            <a:ext cx="1316736" cy="1329603"/>
          </a:xfrm>
          <a:prstGeom prst="rect">
            <a:avLst/>
          </a:prstGeom>
        </p:spPr>
      </p:pic>
      <p:sp>
        <p:nvSpPr>
          <p:cNvPr id="16" name="Скругленный прямоугольник 15"/>
          <p:cNvSpPr/>
          <p:nvPr/>
        </p:nvSpPr>
        <p:spPr>
          <a:xfrm>
            <a:off x="6070714" y="2806872"/>
            <a:ext cx="437202" cy="81790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СШП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Соединительная линия уступом 18"/>
          <p:cNvCxnSpPr>
            <a:stCxn id="2" idx="1"/>
            <a:endCxn id="15" idx="1"/>
          </p:cNvCxnSpPr>
          <p:nvPr/>
        </p:nvCxnSpPr>
        <p:spPr>
          <a:xfrm rot="10800000" flipH="1" flipV="1">
            <a:off x="1219200" y="888125"/>
            <a:ext cx="4490332" cy="5023472"/>
          </a:xfrm>
          <a:prstGeom prst="bentConnector3">
            <a:avLst>
              <a:gd name="adj1" fmla="val -11596"/>
            </a:avLst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6" idx="3"/>
            <a:endCxn id="15" idx="3"/>
          </p:cNvCxnSpPr>
          <p:nvPr/>
        </p:nvCxnSpPr>
        <p:spPr>
          <a:xfrm flipH="1">
            <a:off x="7026268" y="888125"/>
            <a:ext cx="4016741" cy="5023472"/>
          </a:xfrm>
          <a:prstGeom prst="bentConnector3">
            <a:avLst>
              <a:gd name="adj1" fmla="val -12963"/>
            </a:avLst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9" idx="1"/>
          </p:cNvCxnSpPr>
          <p:nvPr/>
        </p:nvCxnSpPr>
        <p:spPr>
          <a:xfrm rot="10800000" flipH="1" flipV="1">
            <a:off x="1219199" y="5292484"/>
            <a:ext cx="4473497" cy="486763"/>
          </a:xfrm>
          <a:prstGeom prst="bentConnector3">
            <a:avLst>
              <a:gd name="adj1" fmla="val -5110"/>
            </a:avLst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2" idx="3"/>
          </p:cNvCxnSpPr>
          <p:nvPr/>
        </p:nvCxnSpPr>
        <p:spPr>
          <a:xfrm flipH="1">
            <a:off x="7026268" y="5292485"/>
            <a:ext cx="4014587" cy="486763"/>
          </a:xfrm>
          <a:prstGeom prst="bentConnector3">
            <a:avLst>
              <a:gd name="adj1" fmla="val -5694"/>
            </a:avLst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V="1">
            <a:off x="6950225" y="888125"/>
            <a:ext cx="3568538" cy="1702674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1741292" y="3758664"/>
            <a:ext cx="3875362" cy="153382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 flipV="1">
            <a:off x="1686526" y="886351"/>
            <a:ext cx="3930128" cy="1704448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6896452" y="3758664"/>
            <a:ext cx="3622311" cy="1488131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811599" y="1994452"/>
            <a:ext cx="96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МЕТКА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152673" y="4254985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ОПОРНЫЙ МАЯК 3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4756" y="4283688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ОПОРНЫЙ МАЯК 4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5873" y="23744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ОПОРНЫЙ МАЯК 1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688438" y="66796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ОПОРНЫЙ МАЯК 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0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3665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24292</TotalTime>
  <Words>22</Words>
  <Application>Microsoft Office PowerPoint</Application>
  <PresentationFormat>Широкоэкранный</PresentationFormat>
  <Paragraphs>14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Татьяна Бровко</dc:creator>
  <cp:lastModifiedBy>Татьяна Бровко</cp:lastModifiedBy>
  <cp:revision>26</cp:revision>
  <dcterms:created xsi:type="dcterms:W3CDTF">2021-05-20T08:05:00Z</dcterms:created>
  <dcterms:modified xsi:type="dcterms:W3CDTF">2021-12-30T11:56:49Z</dcterms:modified>
</cp:coreProperties>
</file>