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01243-1C21-4463-94FE-FC2065B2E169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5FAF3-B7ED-4BA9-92CD-9F3F5659D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92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91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72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4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73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56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7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1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4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54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4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5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8909D-1DE9-482B-B2D8-E2E97BC56462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0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9710" y="788276"/>
            <a:ext cx="2585545" cy="1345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ДУС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92261" y="788276"/>
            <a:ext cx="2585545" cy="1345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63460" y="4698124"/>
            <a:ext cx="2585545" cy="1345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СШП ЛНС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739351" y="2811516"/>
            <a:ext cx="2585545" cy="1345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Комплексный фильтр </a:t>
            </a:r>
            <a:r>
              <a:rPr lang="ru-RU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Калмана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780823"/>
              </p:ext>
            </p:extLst>
          </p:nvPr>
        </p:nvGraphicFramePr>
        <p:xfrm>
          <a:off x="5912615" y="721501"/>
          <a:ext cx="944836" cy="147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291960" imgH="457200" progId="Equation.DSMT4">
                  <p:embed/>
                </p:oleObj>
              </mc:Choice>
              <mc:Fallback>
                <p:oleObj name="Equation" r:id="rId3" imgW="291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2615" y="721501"/>
                        <a:ext cx="944836" cy="1478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 стрелкой 8"/>
          <p:cNvCxnSpPr>
            <a:stCxn id="2" idx="3"/>
            <a:endCxn id="3" idx="1"/>
          </p:cNvCxnSpPr>
          <p:nvPr/>
        </p:nvCxnSpPr>
        <p:spPr>
          <a:xfrm>
            <a:off x="3815255" y="1460938"/>
            <a:ext cx="1277006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3" idx="3"/>
            <a:endCxn id="5" idx="0"/>
          </p:cNvCxnSpPr>
          <p:nvPr/>
        </p:nvCxnSpPr>
        <p:spPr>
          <a:xfrm>
            <a:off x="7677806" y="1460938"/>
            <a:ext cx="2354318" cy="1350578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4" idx="3"/>
            <a:endCxn id="5" idx="2"/>
          </p:cNvCxnSpPr>
          <p:nvPr/>
        </p:nvCxnSpPr>
        <p:spPr>
          <a:xfrm flipV="1">
            <a:off x="5849005" y="4156840"/>
            <a:ext cx="4183119" cy="1213946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11324896" y="3484178"/>
            <a:ext cx="667407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698212"/>
              </p:ext>
            </p:extLst>
          </p:nvPr>
        </p:nvGraphicFramePr>
        <p:xfrm>
          <a:off x="4167817" y="778605"/>
          <a:ext cx="571882" cy="67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67817" y="778605"/>
                        <a:ext cx="571882" cy="67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213664"/>
              </p:ext>
            </p:extLst>
          </p:nvPr>
        </p:nvGraphicFramePr>
        <p:xfrm>
          <a:off x="8569024" y="814619"/>
          <a:ext cx="571882" cy="67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69024" y="814619"/>
                        <a:ext cx="571882" cy="67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316335"/>
              </p:ext>
            </p:extLst>
          </p:nvPr>
        </p:nvGraphicFramePr>
        <p:xfrm>
          <a:off x="6494463" y="4635500"/>
          <a:ext cx="14954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9" imgW="622080" imgH="304560" progId="Equation.DSMT4">
                  <p:embed/>
                </p:oleObj>
              </mc:Choice>
              <mc:Fallback>
                <p:oleObj name="Equation" r:id="rId9" imgW="622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94463" y="4635500"/>
                        <a:ext cx="149542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4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5714999" y="2590799"/>
            <a:ext cx="1138187" cy="1167865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535078" y="2897182"/>
            <a:ext cx="72966" cy="117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490772" y="550758"/>
            <a:ext cx="45719" cy="108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219200" y="630621"/>
            <a:ext cx="399393" cy="5150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447506" y="473087"/>
            <a:ext cx="132252" cy="98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915188" y="550758"/>
            <a:ext cx="45719" cy="108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643616" y="630621"/>
            <a:ext cx="399393" cy="5150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871922" y="473087"/>
            <a:ext cx="132252" cy="98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490772" y="4955118"/>
            <a:ext cx="45719" cy="108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219200" y="5034981"/>
            <a:ext cx="399393" cy="5150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47506" y="4877447"/>
            <a:ext cx="132252" cy="98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913034" y="4955118"/>
            <a:ext cx="45719" cy="108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641462" y="5034981"/>
            <a:ext cx="399393" cy="5150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869768" y="4877447"/>
            <a:ext cx="132252" cy="98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1" t="11467" r="25653" b="12133"/>
          <a:stretch/>
        </p:blipFill>
        <p:spPr>
          <a:xfrm rot="10800000" flipV="1">
            <a:off x="5845681" y="2626008"/>
            <a:ext cx="522219" cy="101091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5" t="7600" r="7289" b="9733"/>
          <a:stretch/>
        </p:blipFill>
        <p:spPr>
          <a:xfrm>
            <a:off x="5709532" y="5246795"/>
            <a:ext cx="1316736" cy="1329603"/>
          </a:xfrm>
          <a:prstGeom prst="rect">
            <a:avLst/>
          </a:prstGeom>
        </p:spPr>
      </p:pic>
      <p:sp>
        <p:nvSpPr>
          <p:cNvPr id="16" name="Скругленный прямоугольник 15"/>
          <p:cNvSpPr/>
          <p:nvPr/>
        </p:nvSpPr>
        <p:spPr>
          <a:xfrm>
            <a:off x="6485959" y="2955915"/>
            <a:ext cx="168306" cy="36511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СШП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Соединительная линия уступом 18"/>
          <p:cNvCxnSpPr>
            <a:stCxn id="2" idx="1"/>
            <a:endCxn id="15" idx="1"/>
          </p:cNvCxnSpPr>
          <p:nvPr/>
        </p:nvCxnSpPr>
        <p:spPr>
          <a:xfrm rot="10800000" flipH="1" flipV="1">
            <a:off x="1219200" y="888125"/>
            <a:ext cx="4490332" cy="5023472"/>
          </a:xfrm>
          <a:prstGeom prst="bentConnector3">
            <a:avLst>
              <a:gd name="adj1" fmla="val -11596"/>
            </a:avLst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6" idx="3"/>
            <a:endCxn id="15" idx="3"/>
          </p:cNvCxnSpPr>
          <p:nvPr/>
        </p:nvCxnSpPr>
        <p:spPr>
          <a:xfrm flipH="1">
            <a:off x="7026268" y="888125"/>
            <a:ext cx="4016741" cy="5023472"/>
          </a:xfrm>
          <a:prstGeom prst="bentConnector3">
            <a:avLst>
              <a:gd name="adj1" fmla="val -12963"/>
            </a:avLst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9" idx="1"/>
          </p:cNvCxnSpPr>
          <p:nvPr/>
        </p:nvCxnSpPr>
        <p:spPr>
          <a:xfrm rot="10800000" flipH="1" flipV="1">
            <a:off x="1219199" y="5292484"/>
            <a:ext cx="4473497" cy="486763"/>
          </a:xfrm>
          <a:prstGeom prst="bentConnector3">
            <a:avLst>
              <a:gd name="adj1" fmla="val -5110"/>
            </a:avLst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2" idx="3"/>
          </p:cNvCxnSpPr>
          <p:nvPr/>
        </p:nvCxnSpPr>
        <p:spPr>
          <a:xfrm flipH="1">
            <a:off x="7026268" y="5292485"/>
            <a:ext cx="4014587" cy="486763"/>
          </a:xfrm>
          <a:prstGeom prst="bentConnector3">
            <a:avLst>
              <a:gd name="adj1" fmla="val -5694"/>
            </a:avLst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6950225" y="888125"/>
            <a:ext cx="3568538" cy="1702674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1741292" y="3758664"/>
            <a:ext cx="3875362" cy="153382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1686526" y="886351"/>
            <a:ext cx="3930128" cy="1704448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6896452" y="3758664"/>
            <a:ext cx="3622311" cy="1488131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6228508" y="3851915"/>
            <a:ext cx="1874" cy="1440569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42719" y="1994452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ПОТРЕБИТЕЛЬ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152673" y="4254985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ОПОРНЫЙ МАЯК 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4756" y="4283688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ОПОРНЫЙ МАЯК 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5873" y="23744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ОПОРНЫЙ МАЯК 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88438" y="66796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ОПОРНЫЙ МАЯК 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71943" y="53512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82614" y="4124736"/>
            <a:ext cx="400110" cy="89492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WI-FI/LTE</a:t>
            </a:r>
            <a:endParaRPr lang="ru-RU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8611</TotalTime>
  <Words>22</Words>
  <Application>Microsoft Office PowerPoint</Application>
  <PresentationFormat>Широкоэкранный</PresentationFormat>
  <Paragraphs>11</Paragraphs>
  <Slides>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Equation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 Бровко</dc:creator>
  <cp:lastModifiedBy>Татьяна Бровко</cp:lastModifiedBy>
  <cp:revision>11</cp:revision>
  <dcterms:created xsi:type="dcterms:W3CDTF">2021-05-20T08:05:00Z</dcterms:created>
  <dcterms:modified xsi:type="dcterms:W3CDTF">2022-03-17T12:12:47Z</dcterms:modified>
</cp:coreProperties>
</file>