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71325"/>
            <a:ext cx="8520600" cy="20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http:/www.internousdev.com/cherry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2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http://catacataog.com/java-generate-access-token/?token=C43290127DA70D78F3A22281BADE47DC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