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76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1DB3-6F4B-4F71-A064-5B2DA9C9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DA68CD-900B-4828-805D-0BD9678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1A4AC-2752-4D23-ACFD-D3078A0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C2DB5-1AB1-4FC4-B44F-5C458C2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A2041-4F22-404D-8680-0E6C72C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3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A88D-A693-4E7E-8F35-CFAD297D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BC9B14-617C-4EA2-93C8-52A74574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083A3-E708-4B9E-B1D3-89A0EFF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DFD76-5429-4426-9A71-EFD9A2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0B3B-72F1-40A6-8A2D-0742C6C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9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39B1C-CC4E-4A4D-9EFE-E2A54DC3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3FD9D-84CF-4581-8E23-A569839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77EC4-6892-4ACD-AF25-16E85DE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CA2F6-4EB7-4A3A-9D1B-94EE0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D1A9-157B-4E48-A3F8-3756F7F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0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696ED-5E4A-499E-BA45-FB902973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32DE2-ECF2-4FFD-9D70-63BCDF9A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7233-53FA-47BC-A334-05C84A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B8679-9142-4FDD-8EB4-CDD0901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0352F4-1E68-47ED-B988-20481ADD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16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6DEE5-041A-4499-A70A-F52F670D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38455C-8938-41E2-A024-E6C820E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A002A-BE0B-4E0F-BA6C-560BD1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934D-4F9F-4675-8C2C-C7C8BA4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DEACDF-C1F7-4D6D-8CA6-BA53B487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5685-D4D6-4982-B5BA-E7C5FB3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C023-B242-4DF8-BCC6-83B12DD7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31B7F-5DD7-483A-97C2-F0BC542F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05F8F-D5EF-4000-B773-AFD6CD3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2D9163-4AA6-4514-B5F8-C4006A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07A040-AFF5-4DE2-8E50-D04584D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11CC2-CAD6-4E83-8D52-E76C8DD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9929B3-D7A9-4BFA-BB93-C1CDBA24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F023B-BC00-472A-8868-D382F1D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9A16F-45BA-4397-AE64-3B08F799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C12934-09FB-4D92-99E6-35D2C10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E88FDE-9626-46DB-A5D7-0B263E7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4D692F-8DAF-4996-BBDC-4360922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69E46-3F46-49B5-82D2-174F069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6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3627-56A8-4118-AC3E-DEA9383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901084-99C2-4BDB-AD55-616FDDD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A6C162-F3A5-4975-B7CC-38B831B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54AA9A-B029-4D01-B2E2-3DEBADB8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9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D05815-12FF-48D9-8D55-2545D5E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C8E25-593B-44BE-BB89-9A38AC0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022D-AD32-4BBC-834F-76863D0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9C9-58EF-4DF0-A39E-369B87AA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A5B69-B77A-4C11-98DC-29577C87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DCAE94-647F-441A-9FBE-969414C0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65D0C5-9BE0-4AA5-8B66-40237DC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6BD58-F2F5-4208-93B4-8D76B09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3739-5316-4DD9-A309-2ADDF33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8687-0143-4646-A14B-6BD17D55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C3168-7E73-40B4-B4CC-48DA19E7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31DCD1-862C-41DE-8F06-B8A6644B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85A44B-6B1F-45A9-9050-66270FC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82788-A9C3-41B8-9FAE-C1D269A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A846CE-29DD-47AA-83A7-AFC883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8EA4E6-CB78-4740-BAE3-29EB4F6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0316B9-F047-4854-AE64-90523C27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729EDC-10C4-4D95-9B82-F20A89EC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CEBE70-9133-4166-ADB1-4C432BA4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70598-8402-438E-99C5-E2032C2F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8.jpg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0B04-7D12-47D7-B900-718E0CF3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420" y="2661771"/>
            <a:ext cx="5140569" cy="135450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Project</a:t>
            </a:r>
            <a:br>
              <a:rPr lang="en-GB" dirty="0">
                <a:latin typeface="Montserrat Medium" panose="00000600000000000000" pitchFamily="2" charset="0"/>
              </a:rPr>
            </a:br>
            <a:r>
              <a:rPr lang="en-GB" dirty="0">
                <a:solidFill>
                  <a:srgbClr val="332767"/>
                </a:solidFill>
                <a:latin typeface="Montserrat Alternates ExtraBold" panose="00000900000000000000" pitchFamily="2" charset="0"/>
              </a:rPr>
              <a:t>AURA</a:t>
            </a:r>
            <a:endParaRPr lang="nl-BE" dirty="0">
              <a:solidFill>
                <a:srgbClr val="332767"/>
              </a:solidFill>
              <a:latin typeface="Montserrat Alternates ExtraBold" panose="000009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88AD6EA-AB48-47B7-B43D-F3000760D0CC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10F3E4-BCA9-4B82-8AE0-6A256C3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>
          <a:xfrm>
            <a:off x="854525" y="766395"/>
            <a:ext cx="2674990" cy="5145259"/>
          </a:xfrm>
          <a:prstGeom prst="rect">
            <a:avLst/>
          </a:prstGeom>
        </p:spPr>
      </p:pic>
      <p:pic>
        <p:nvPicPr>
          <p:cNvPr id="6" name="Afbeelding 5" descr="Afbeelding met monitor, elektronica&#10;&#10;Beschrijving is gegenereerd met zeer hoge betrouwbaarheid">
            <a:extLst>
              <a:ext uri="{FF2B5EF4-FFF2-40B4-BE49-F238E27FC236}">
                <a16:creationId xmlns:a16="http://schemas.microsoft.com/office/drawing/2014/main" id="{363E6901-4307-45F8-9044-611D6B37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4" y="355600"/>
            <a:ext cx="2940858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Opdracht van </a:t>
            </a:r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klant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7" y="369471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07469" cy="1325563"/>
          </a:xfrm>
        </p:spPr>
        <p:txBody>
          <a:bodyPr/>
          <a:lstStyle/>
          <a:p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Eerste</a:t>
            </a:r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 Design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07469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N</a:t>
            </a:r>
            <a:r>
              <a:rPr lang="nl-BE" dirty="0">
                <a:latin typeface="Montserrat Medium" panose="00000600000000000000" pitchFamily="2" charset="0"/>
              </a:rPr>
              <a:t>aam van de app</a:t>
            </a:r>
          </a:p>
          <a:p>
            <a:r>
              <a:rPr lang="nl-BE" dirty="0">
                <a:latin typeface="Montserrat Medium" panose="00000600000000000000" pitchFamily="2" charset="0"/>
              </a:rPr>
              <a:t>Paar</a:t>
            </a:r>
            <a:r>
              <a:rPr lang="en-GB" dirty="0">
                <a:latin typeface="Montserrat Medium" panose="00000600000000000000" pitchFamily="2" charset="0"/>
              </a:rPr>
              <a:t> features</a:t>
            </a:r>
          </a:p>
          <a:p>
            <a:r>
              <a:rPr lang="en-GB" dirty="0" err="1">
                <a:latin typeface="Montserrat Medium" panose="00000600000000000000" pitchFamily="2" charset="0"/>
              </a:rPr>
              <a:t>Opvolging</a:t>
            </a:r>
            <a:r>
              <a:rPr lang="en-GB" dirty="0">
                <a:latin typeface="Montserrat Medium" panose="00000600000000000000" pitchFamily="2" charset="0"/>
              </a:rPr>
              <a:t> met feedback op </a:t>
            </a:r>
            <a:r>
              <a:rPr lang="en-GB" dirty="0" err="1">
                <a:latin typeface="Montserrat Medium" panose="00000600000000000000" pitchFamily="2" charset="0"/>
              </a:rPr>
              <a:t>straat</a:t>
            </a:r>
            <a:endParaRPr lang="en-GB" dirty="0">
              <a:latin typeface="Montserrat Medium" panose="00000600000000000000" pitchFamily="2" charset="0"/>
            </a:endParaRPr>
          </a:p>
          <a:p>
            <a:endParaRPr lang="en-GB" dirty="0">
              <a:latin typeface="Montserrat Medium" panose="00000600000000000000" pitchFamily="2" charset="0"/>
            </a:endParaRPr>
          </a:p>
          <a:p>
            <a:endParaRPr lang="en-GB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4D32D552-4F10-422D-9CA1-7EDBD22D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7171" y="1356877"/>
            <a:ext cx="5525661" cy="41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Na feedback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Meer features</a:t>
            </a:r>
          </a:p>
          <a:p>
            <a:pPr lvl="1"/>
            <a:r>
              <a:rPr lang="en-GB" dirty="0" err="1">
                <a:latin typeface="Montserrat Medium" panose="00000600000000000000" pitchFamily="2" charset="0"/>
              </a:rPr>
              <a:t>Opdelen</a:t>
            </a:r>
            <a:r>
              <a:rPr lang="en-GB" dirty="0">
                <a:latin typeface="Montserrat Medium" panose="00000600000000000000" pitchFamily="2" charset="0"/>
              </a:rPr>
              <a:t> in 3 </a:t>
            </a:r>
            <a:r>
              <a:rPr lang="en-GB" dirty="0" err="1">
                <a:latin typeface="Montserrat Medium" panose="00000600000000000000" pitchFamily="2" charset="0"/>
              </a:rPr>
              <a:t>hoofd</a:t>
            </a:r>
            <a:r>
              <a:rPr lang="en-GB" dirty="0">
                <a:latin typeface="Montserrat Medium" panose="00000600000000000000" pitchFamily="2" charset="0"/>
              </a:rPr>
              <a:t> features </a:t>
            </a:r>
            <a:r>
              <a:rPr lang="en-GB" dirty="0" err="1">
                <a:latin typeface="Montserrat Medium" panose="00000600000000000000" pitchFamily="2" charset="0"/>
              </a:rPr>
              <a:t>en</a:t>
            </a:r>
            <a:r>
              <a:rPr lang="en-GB" dirty="0">
                <a:latin typeface="Montserrat Medium" panose="00000600000000000000" pitchFamily="2" charset="0"/>
              </a:rPr>
              <a:t> extra’s</a:t>
            </a:r>
          </a:p>
          <a:p>
            <a:pPr lvl="1"/>
            <a:endParaRPr lang="en-GB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65D43E-E809-4C30-80B6-6D69EB5DF9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/>
          <a:stretch/>
        </p:blipFill>
        <p:spPr>
          <a:xfrm>
            <a:off x="257175" y="208834"/>
            <a:ext cx="3829050" cy="6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C9A6D0C9-B24D-4E13-91B5-16A722513D32}"/>
              </a:ext>
            </a:extLst>
          </p:cNvPr>
          <p:cNvSpPr/>
          <p:nvPr/>
        </p:nvSpPr>
        <p:spPr>
          <a:xfrm>
            <a:off x="4248495" y="2652314"/>
            <a:ext cx="8083321" cy="426957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Wireframes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</a:t>
            </a:r>
            <a:r>
              <a:rPr lang="nl-BE" dirty="0" err="1">
                <a:latin typeface="Montserrat Medium" panose="00000600000000000000" pitchFamily="2" charset="0"/>
              </a:rPr>
              <a:t>ireframes</a:t>
            </a:r>
            <a:r>
              <a:rPr lang="nl-BE" dirty="0">
                <a:latin typeface="Montserrat Medium" panose="00000600000000000000" pitchFamily="2" charset="0"/>
              </a:rPr>
              <a:t> -&gt; </a:t>
            </a:r>
            <a:r>
              <a:rPr lang="nl-BE" dirty="0" err="1">
                <a:latin typeface="Montserrat Medium" panose="00000600000000000000" pitchFamily="2" charset="0"/>
              </a:rPr>
              <a:t>Wireflow</a:t>
            </a:r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Digitaliseren van </a:t>
            </a:r>
            <a:r>
              <a:rPr lang="nl-BE" dirty="0" err="1">
                <a:latin typeface="Montserrat Medium" panose="00000600000000000000" pitchFamily="2" charset="0"/>
              </a:rPr>
              <a:t>wireframes</a:t>
            </a:r>
            <a:endParaRPr lang="nl-BE" dirty="0">
              <a:latin typeface="Montserrat Medium" panose="00000600000000000000" pitchFamily="2" charset="0"/>
            </a:endParaRPr>
          </a:p>
          <a:p>
            <a:r>
              <a:rPr lang="en-GB" dirty="0">
                <a:latin typeface="Montserrat Medium" panose="00000600000000000000" pitchFamily="2" charset="0"/>
              </a:rPr>
              <a:t>L</a:t>
            </a:r>
            <a:r>
              <a:rPr lang="nl-BE" dirty="0">
                <a:latin typeface="Montserrat Medium" panose="00000600000000000000" pitchFamily="2" charset="0"/>
              </a:rPr>
              <a:t>ow </a:t>
            </a:r>
            <a:r>
              <a:rPr lang="nl-BE" dirty="0" err="1">
                <a:latin typeface="Montserrat Medium" panose="00000600000000000000" pitchFamily="2" charset="0"/>
              </a:rPr>
              <a:t>fidelity</a:t>
            </a:r>
            <a:r>
              <a:rPr lang="nl-BE" dirty="0">
                <a:latin typeface="Montserrat Medium" panose="00000600000000000000" pitchFamily="2" charset="0"/>
              </a:rPr>
              <a:t> prototypes (paper scans + Adobe XD)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17368" y="-58723"/>
            <a:ext cx="4607170" cy="708030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1" y="278447"/>
            <a:ext cx="3217924" cy="63011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882E534-1880-4B4A-BE00-34FB6B85B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47561" y="545284"/>
            <a:ext cx="2760373" cy="54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12539202" cy="2911539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49" y="681643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ontserrat Medium" panose="00000600000000000000" pitchFamily="2" charset="0"/>
              </a:rPr>
              <a:t>Prototype</a:t>
            </a:r>
            <a:endParaRPr lang="nl-BE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  <p:pic>
        <p:nvPicPr>
          <p:cNvPr id="25" name="Afbeelding 24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D58F11B5-C481-4AE8-BBCC-2EB7590FE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25" y="2918228"/>
            <a:ext cx="1999670" cy="3556747"/>
          </a:xfrm>
          <a:prstGeom prst="rect">
            <a:avLst/>
          </a:prstGeom>
        </p:spPr>
      </p:pic>
      <p:pic>
        <p:nvPicPr>
          <p:cNvPr id="27" name="Afbeelding 26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2D1D4C87-2047-4218-8941-3C0312C58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9" y="2922804"/>
            <a:ext cx="1997098" cy="3552172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0448354D-9A1B-4900-9155-C0A0CA39C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53" y="2918228"/>
            <a:ext cx="1999670" cy="3556747"/>
          </a:xfrm>
          <a:prstGeom prst="rect">
            <a:avLst/>
          </a:prstGeom>
        </p:spPr>
      </p:pic>
      <p:pic>
        <p:nvPicPr>
          <p:cNvPr id="31" name="Afbeelding 30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840AEC47-270E-4475-AB82-FD2A16A3B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4" y="2918228"/>
            <a:ext cx="1999670" cy="3556747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7A0B7B7D-9D46-4E00-86FD-6891B0DCC9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63" y="2926308"/>
            <a:ext cx="1995128" cy="35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09" y="2665055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0" y="2275864"/>
            <a:ext cx="4382549" cy="43825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2E6D3C-2BDF-4074-98DA-5ADC41946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29" y="5956108"/>
            <a:ext cx="1719075" cy="51206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53851-C387-4849-B3C1-77822BCD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8929" y="5323027"/>
            <a:ext cx="1719074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465" y="3926049"/>
            <a:ext cx="4508602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ontserrat Medium" panose="00000600000000000000" pitchFamily="2" charset="0"/>
              </a:rPr>
              <a:t>Dank u</a:t>
            </a:r>
            <a:endParaRPr lang="nl-BE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0" y="2709802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81" y="2320611"/>
            <a:ext cx="4382549" cy="43825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4CA04A6-27EE-4526-9BC0-549EF4A317F7}"/>
              </a:ext>
            </a:extLst>
          </p:cNvPr>
          <p:cNvSpPr txBox="1">
            <a:spLocks/>
          </p:cNvSpPr>
          <p:nvPr/>
        </p:nvSpPr>
        <p:spPr>
          <a:xfrm>
            <a:off x="6689300" y="4811035"/>
            <a:ext cx="4508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Bruno De </a:t>
            </a: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Coene</a:t>
            </a:r>
            <a:endParaRPr lang="en-GB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Wouter</a:t>
            </a: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Vlaeyen</a:t>
            </a:r>
            <a:endParaRPr lang="en-GB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Nawang Tendar</a:t>
            </a:r>
            <a:endParaRPr lang="nl-BE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827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68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Alternates ExtraBold</vt:lpstr>
      <vt:lpstr>Montserrat Medium</vt:lpstr>
      <vt:lpstr>Kantoorthema</vt:lpstr>
      <vt:lpstr>Project AURA</vt:lpstr>
      <vt:lpstr>Opdracht van klant</vt:lpstr>
      <vt:lpstr>Eerste Design</vt:lpstr>
      <vt:lpstr>Na feedback</vt:lpstr>
      <vt:lpstr>Wireframes</vt:lpstr>
      <vt:lpstr>Prototype</vt:lpstr>
      <vt:lpstr>Prototype</vt:lpstr>
      <vt:lpstr>Prototype</vt:lpstr>
      <vt:lpstr>Dank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</dc:title>
  <dc:creator>Nawang Tendar</dc:creator>
  <cp:lastModifiedBy>Nawang Tendar</cp:lastModifiedBy>
  <cp:revision>51</cp:revision>
  <dcterms:created xsi:type="dcterms:W3CDTF">2019-02-14T10:18:36Z</dcterms:created>
  <dcterms:modified xsi:type="dcterms:W3CDTF">2019-02-14T19:52:17Z</dcterms:modified>
</cp:coreProperties>
</file>