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47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9" r:id="rId6"/>
    <p:sldId id="266" r:id="rId7"/>
    <p:sldId id="267" r:id="rId8"/>
    <p:sldId id="270" r:id="rId9"/>
    <p:sldId id="271" r:id="rId10"/>
    <p:sldId id="268" r:id="rId11"/>
    <p:sldId id="272" r:id="rId12"/>
    <p:sldId id="273" r:id="rId13"/>
  </p:sldIdLst>
  <p:sldSz cx="12192000" cy="6858000"/>
  <p:notesSz cx="6858000" cy="9144000"/>
  <p:defaultTextStyle>
    <a:defPPr rtl="0"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D4A5DE0D-F1C3-4DD6-9BFF-26B23CC6B2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45EF0FE-D6D7-443C-982B-F80982187D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CA2AC-DAA1-4188-B756-796880E3F85F}" type="datetime1">
              <a:rPr lang="nl-NL" smtClean="0"/>
              <a:t>5-1-2020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CB85C3-792F-4A5D-BF82-BE96FF240F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E0BA70-88DB-4FCD-9A33-D5573667EE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27E52-AE52-4049-8952-2E187AE911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9708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4717FC9-DBCB-479A-B3AE-E0048F1D9E29}" type="datetime1">
              <a:rPr lang="nl-NL" noProof="0" smtClean="0"/>
              <a:t>5-1-2020</a:t>
            </a:fld>
            <a:endParaRPr lang="nl-NL" noProof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B68C18-1BF1-F447-95ED-60EAAE35426E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nl-NL" noProof="0" smtClean="0"/>
              <a:t>1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31647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nl-NL" noProof="0" smtClean="0"/>
              <a:t>2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164918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nl-NL" noProof="0" smtClean="0"/>
              <a:t>3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536202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nl-NL" noProof="0" smtClean="0"/>
              <a:t>4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038220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nl-NL" noProof="0" smtClean="0"/>
              <a:t>5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17991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nl-NL" noProof="0" smtClean="0"/>
              <a:t>6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036882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nl-NL" noProof="0" smtClean="0"/>
              <a:t>7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191517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f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rije vorm 6" title="Vorm paginanummer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i="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 om de subtitelstijl van het model te bewerken</a:t>
            </a:r>
          </a:p>
        </p:txBody>
      </p:sp>
      <p:cxnSp>
        <p:nvCxnSpPr>
          <p:cNvPr id="9" name="Rechte verbindingslijn 8" title="Verticle regel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nl-NL" noProof="0"/>
              <a:t>Staande foto invoegen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 i="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CCDFD60E-4EAE-4723-A084-0DF2A409BD84}" type="datetime1">
              <a:rPr lang="nl-NL" noProof="0" smtClean="0"/>
              <a:t>5-1-2020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nl-NL" noProof="0"/>
              <a:t>Plaats hier uw subtitel</a:t>
            </a:r>
          </a:p>
        </p:txBody>
      </p:sp>
      <p:cxnSp>
        <p:nvCxnSpPr>
          <p:cNvPr id="21" name="Rechte verbindingslijn 20" title="Horizontale rege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326063" y="559678"/>
            <a:ext cx="6103937" cy="5191835"/>
          </a:xfrm>
        </p:spPr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 i="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4CFEB86-4158-43D7-AFAB-F4C499500524}" type="datetime1">
              <a:rPr lang="nl-NL" noProof="0" smtClean="0"/>
              <a:t>5-1-2020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nl-NL" noProof="0"/>
              <a:t>Plaats hier uw subtitel</a:t>
            </a:r>
          </a:p>
        </p:txBody>
      </p:sp>
      <p:cxnSp>
        <p:nvCxnSpPr>
          <p:cNvPr id="21" name="Rechte verbindingslijn 20" title="Horizontale rege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2000" y="559677"/>
            <a:ext cx="3833906" cy="5274923"/>
          </a:xfrm>
        </p:spPr>
        <p:txBody>
          <a:bodyPr rtlCol="0" anchor="b"/>
          <a:lstStyle>
            <a:lvl1pPr>
              <a:defRPr i="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D96F3C3-917D-4841-9510-3522C6DCD5A9}" type="datetime1">
              <a:rPr lang="nl-NL" noProof="0" smtClean="0"/>
              <a:t>5-1-2020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nl-NL" noProof="0" smtClean="0"/>
              <a:t>‹nr.›</a:t>
            </a:fld>
            <a:endParaRPr lang="nl-NL" noProof="0"/>
          </a:p>
        </p:txBody>
      </p:sp>
      <p:cxnSp>
        <p:nvCxnSpPr>
          <p:cNvPr id="21" name="Rechte verbindingslijn 20" title="Horizontale rege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600" y="559678"/>
            <a:ext cx="6172200" cy="5617285"/>
          </a:xfrm>
        </p:spPr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i="0"/>
            </a:lvl1pPr>
          </a:lstStyle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181600" y="540628"/>
            <a:ext cx="6248400" cy="2488946"/>
          </a:xfrm>
        </p:spPr>
        <p:txBody>
          <a:bodyPr rtlCol="0"/>
          <a:lstStyle>
            <a:lvl5pPr>
              <a:defRPr i="0"/>
            </a:lvl5pPr>
          </a:lstStyle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181600" y="3712467"/>
            <a:ext cx="6248400" cy="2482228"/>
          </a:xfrm>
        </p:spPr>
        <p:txBody>
          <a:bodyPr rtlCol="0"/>
          <a:lstStyle>
            <a:lvl5pPr>
              <a:defRPr i="0"/>
            </a:lvl5pPr>
          </a:lstStyle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2F284-F98A-4661-BE8E-2E4F07F72820}" type="datetime1">
              <a:rPr lang="nl-NL" noProof="0" smtClean="0"/>
              <a:t>5-1-2020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>
            <a:lvl1pPr>
              <a:defRPr i="0"/>
            </a:lvl1pPr>
          </a:lstStyle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29A6C1-F43C-42C2-A6E7-089B4314FE33}" type="datetime1">
              <a:rPr lang="nl-NL" noProof="0" smtClean="0"/>
              <a:t>5-1-2020</a:t>
            </a:fld>
            <a:endParaRPr lang="nl-NL" noProof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i="0"/>
            </a:lvl1pPr>
          </a:lstStyle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82881C-6DC0-4B61-AC36-7B64F4402377}" type="datetime1">
              <a:rPr lang="nl-NL" noProof="0" smtClean="0"/>
              <a:t>5-1-2020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494C6D-C81C-496B-8CCD-217C7267547D}" type="datetime1">
              <a:rPr lang="nl-NL" noProof="0" smtClean="0"/>
              <a:t>5-1-2020</a:t>
            </a:fld>
            <a:endParaRPr lang="nl-NL" noProof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10" name="Tijdelijke aanduiding voor tekst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nl-NL" noProof="0"/>
              <a:t>Plaats hier uw subtitel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248B2F-2CAF-4141-BCC6-0DD50D62C202}" type="datetime1">
              <a:rPr lang="nl-NL" noProof="0" smtClean="0"/>
              <a:t>5-1-2020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 i="0"/>
            </a:lvl1pPr>
          </a:lstStyle>
          <a:p>
            <a:pPr rtl="0"/>
            <a:r>
              <a:rPr lang="nl-NL" noProof="0" dirty="0"/>
              <a:t>Klik om de titelstijl van het model te bewerken</a:t>
            </a:r>
          </a:p>
        </p:txBody>
      </p:sp>
      <p:cxnSp>
        <p:nvCxnSpPr>
          <p:cNvPr id="12" name="Rechte verbindingslijn 11" title="Horizontale regel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Afbeelding / Pictogram als opsommingstekens l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 i="0"/>
            </a:lvl1pPr>
          </a:lstStyle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4A8F9D-C04A-4787-A4A2-CD462B0C0CAE}" type="datetime1">
              <a:rPr lang="nl-NL" noProof="0" smtClean="0"/>
              <a:t>5-1-2020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nl-NL" noProof="0"/>
              <a:t>Plaats hier uw subtitel</a:t>
            </a:r>
          </a:p>
        </p:txBody>
      </p:sp>
      <p:cxnSp>
        <p:nvCxnSpPr>
          <p:cNvPr id="21" name="Rechte verbindingslijn 20" title="Horizontale rege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jdelijke aanduiding voor inhoud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Beschrijving van artikel</a:t>
            </a:r>
          </a:p>
        </p:txBody>
      </p:sp>
      <p:sp>
        <p:nvSpPr>
          <p:cNvPr id="19" name="Tijdelijke aanduiding voor tekst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Beschrijving van artikel</a:t>
            </a:r>
          </a:p>
        </p:txBody>
      </p:sp>
      <p:sp>
        <p:nvSpPr>
          <p:cNvPr id="22" name="Tijdelijke aanduiding voor tekst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Beschrijving van artikel</a:t>
            </a:r>
          </a:p>
        </p:txBody>
      </p:sp>
      <p:sp>
        <p:nvSpPr>
          <p:cNvPr id="23" name="Tijdelijke aanduiding voor tekst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Beschrijving van artikel</a:t>
            </a:r>
          </a:p>
        </p:txBody>
      </p:sp>
      <p:sp>
        <p:nvSpPr>
          <p:cNvPr id="24" name="Tijdelijke aanduiding voor tekst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Beschrijving van artikel</a:t>
            </a:r>
          </a:p>
        </p:txBody>
      </p:sp>
      <p:sp>
        <p:nvSpPr>
          <p:cNvPr id="25" name="Tijdelijke aanduiding voor tekst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Beschrijving van artikel</a:t>
            </a:r>
          </a:p>
        </p:txBody>
      </p:sp>
      <p:sp>
        <p:nvSpPr>
          <p:cNvPr id="26" name="Tijdelijke aanduiding voor afbeelding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nl-NL" noProof="0"/>
              <a:t>Voeg een pictogram / afbeelding toe</a:t>
            </a:r>
          </a:p>
        </p:txBody>
      </p:sp>
      <p:sp>
        <p:nvSpPr>
          <p:cNvPr id="27" name="Tijdelijke aanduiding voor afbeelding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nl-NL" noProof="0"/>
              <a:t>Voeg een pictogram / afbeelding toe</a:t>
            </a:r>
          </a:p>
        </p:txBody>
      </p:sp>
      <p:sp>
        <p:nvSpPr>
          <p:cNvPr id="28" name="Tijdelijke aanduiding voor afbeelding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nl-NL" noProof="0"/>
              <a:t>Voeg een pictogram / afbeelding toe</a:t>
            </a:r>
          </a:p>
        </p:txBody>
      </p:sp>
      <p:sp>
        <p:nvSpPr>
          <p:cNvPr id="29" name="Tijdelijke aanduiding voor afbeelding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nl-NL" noProof="0"/>
              <a:t>Voeg een pictogram / afbeelding toe</a:t>
            </a:r>
          </a:p>
        </p:txBody>
      </p:sp>
      <p:sp>
        <p:nvSpPr>
          <p:cNvPr id="30" name="Tijdelijke aanduiding voor afbeelding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nl-NL" noProof="0"/>
              <a:t>Voeg een pictogram / afbeelding toe</a:t>
            </a:r>
          </a:p>
        </p:txBody>
      </p:sp>
      <p:sp>
        <p:nvSpPr>
          <p:cNvPr id="31" name="Tijdelijke aanduiding voor afbeelding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nl-NL" noProof="0"/>
              <a:t>Voeg een pictogram / afbeelding toe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ummerde opsommingstekens achter elk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 i="0"/>
            </a:lvl1pPr>
          </a:lstStyle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nl-NL" noProof="0"/>
              <a:t>Beschrijving evenement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19A31A-4D72-4DA2-A6C3-3E1904E7EC09}" type="datetime1">
              <a:rPr lang="nl-NL" noProof="0" smtClean="0"/>
              <a:t>5-1-2020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nl-NL" noProof="0"/>
              <a:t>Beschrijving evenement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nl-NL" noProof="0"/>
              <a:t>Beschrijving evenement</a:t>
            </a:r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nl-NL" noProof="0"/>
              <a:t>1</a:t>
            </a:r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nl-NL" noProof="0"/>
              <a:t>2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nl-NL" noProof="0"/>
              <a:t>3</a:t>
            </a:r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nl-NL" noProof="0"/>
              <a:t>Plaats hier uw subtitel</a:t>
            </a:r>
          </a:p>
        </p:txBody>
      </p:sp>
      <p:cxnSp>
        <p:nvCxnSpPr>
          <p:cNvPr id="21" name="Rechte verbindingslijn 20" title="Horizontale rege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 i="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B41140D-BA27-48EB-A837-9280A48B4806}" type="datetime1">
              <a:rPr lang="nl-NL" noProof="0" smtClean="0"/>
              <a:t>5-1-2020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nl-NL" noProof="0"/>
              <a:t>Plaats hier uw subtitel</a:t>
            </a:r>
          </a:p>
        </p:txBody>
      </p:sp>
      <p:cxnSp>
        <p:nvCxnSpPr>
          <p:cNvPr id="21" name="Rechte verbindingslijn 20" title="Horizontale rege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Afbeelding / Pictogram als opsommingsteke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Vrije vorm 6" title="Vorm paginanummer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 i="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047D3391-4467-4C74-8228-0C27131C288A}" type="datetime1">
              <a:rPr lang="nl-NL" noProof="0" smtClean="0"/>
              <a:t>5-1-2020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nl-NL" noProof="0"/>
              <a:t>Plaats hier uw subtitel</a:t>
            </a:r>
          </a:p>
        </p:txBody>
      </p:sp>
      <p:cxnSp>
        <p:nvCxnSpPr>
          <p:cNvPr id="21" name="Rechte verbindingslijn 20" title="Horizontale rege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Beschrijving van artikel</a:t>
            </a:r>
          </a:p>
        </p:txBody>
      </p:sp>
      <p:sp>
        <p:nvSpPr>
          <p:cNvPr id="11" name="Tijdelijke aanduiding voor tekst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Beschrijving van artikel</a:t>
            </a:r>
          </a:p>
        </p:txBody>
      </p:sp>
      <p:sp>
        <p:nvSpPr>
          <p:cNvPr id="12" name="Tijdelijke aanduiding voor tekst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Beschrijving van artikel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Beschrijving van artikel</a:t>
            </a:r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Beschrijving van artikel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Beschrijving van artikel</a:t>
            </a:r>
          </a:p>
        </p:txBody>
      </p:sp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nl-NL" noProof="0"/>
              <a:t>Voeg een pictogram / afbeelding toe</a:t>
            </a:r>
          </a:p>
        </p:txBody>
      </p:sp>
      <p:sp>
        <p:nvSpPr>
          <p:cNvPr id="25" name="Tijdelijke aanduiding voor afbeelding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nl-NL" noProof="0"/>
              <a:t>Voeg een pictogram / afbeelding toe</a:t>
            </a:r>
          </a:p>
        </p:txBody>
      </p:sp>
      <p:sp>
        <p:nvSpPr>
          <p:cNvPr id="27" name="Tijdelijke aanduiding voor afbeelding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nl-NL" noProof="0"/>
              <a:t>Voeg een pictogram / afbeelding toe</a:t>
            </a:r>
          </a:p>
        </p:txBody>
      </p:sp>
      <p:sp>
        <p:nvSpPr>
          <p:cNvPr id="31" name="Tijdelijke aanduiding voor afbeelding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nl-NL" noProof="0"/>
              <a:t>Voeg een pictogram / afbeelding toe</a:t>
            </a:r>
          </a:p>
        </p:txBody>
      </p:sp>
      <p:sp>
        <p:nvSpPr>
          <p:cNvPr id="33" name="Tijdelijke aanduiding voor afbeelding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nl-NL" noProof="0"/>
              <a:t>Voeg een pictogram / afbeelding toe</a:t>
            </a:r>
          </a:p>
        </p:txBody>
      </p:sp>
      <p:sp>
        <p:nvSpPr>
          <p:cNvPr id="35" name="Tijdelijke aanduiding voor afbeelding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nl-NL" noProof="0"/>
              <a:t>Voeg een pictogram / afbeelding toe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Middelgrote foto's met beschrijv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rtlCol="0" anchor="b"/>
          <a:lstStyle>
            <a:lvl1pPr>
              <a:defRPr i="0"/>
            </a:lvl1pPr>
          </a:lstStyle>
          <a:p>
            <a:pPr rtl="0"/>
            <a:r>
              <a:rPr lang="nl-NL" noProof="0" dirty="0"/>
              <a:t>Klik om uw 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86701C-FDA9-4F77-A55D-BDECB1861917}" type="datetime1">
              <a:rPr lang="nl-NL" noProof="0" smtClean="0"/>
              <a:t>5-1-2020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nl-NL" noProof="0"/>
              <a:t>Plaats hier uw subtitel</a:t>
            </a:r>
          </a:p>
        </p:txBody>
      </p:sp>
      <p:cxnSp>
        <p:nvCxnSpPr>
          <p:cNvPr id="21" name="Rechte verbindingslijn 20" title="Horizontale rege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jdelijke aanduiding voor afbeelding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nl-NL" noProof="0"/>
              <a:t>Staande foto invoegen</a:t>
            </a:r>
          </a:p>
        </p:txBody>
      </p:sp>
      <p:sp>
        <p:nvSpPr>
          <p:cNvPr id="19" name="Tijdelijke aanduiding voor inhoud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Beschrijving van artikel</a:t>
            </a:r>
          </a:p>
        </p:txBody>
      </p:sp>
      <p:sp>
        <p:nvSpPr>
          <p:cNvPr id="22" name="Tijdelijke aanduiding voor tekst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Beschrijving van artikel</a:t>
            </a:r>
          </a:p>
        </p:txBody>
      </p:sp>
      <p:sp>
        <p:nvSpPr>
          <p:cNvPr id="23" name="Tijdelijke aanduiding voor tekst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Beschrijving van artikel</a:t>
            </a:r>
          </a:p>
        </p:txBody>
      </p:sp>
      <p:sp>
        <p:nvSpPr>
          <p:cNvPr id="24" name="Tijdelijke aanduiding voor tekst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Beschrijving van artikel</a:t>
            </a:r>
          </a:p>
        </p:txBody>
      </p:sp>
      <p:sp>
        <p:nvSpPr>
          <p:cNvPr id="25" name="Tijdelijke aanduiding voor tekst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Beschrijving van artikel</a:t>
            </a:r>
          </a:p>
        </p:txBody>
      </p:sp>
      <p:sp>
        <p:nvSpPr>
          <p:cNvPr id="26" name="Tijdelijke aanduiding voor tekst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Beschrijving van artikel</a:t>
            </a:r>
          </a:p>
        </p:txBody>
      </p:sp>
      <p:sp>
        <p:nvSpPr>
          <p:cNvPr id="27" name="Tijdelijke aanduiding voor afbeelding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nl-NL" noProof="0"/>
              <a:t>Voeg een pictogram / afbeelding toe</a:t>
            </a:r>
          </a:p>
        </p:txBody>
      </p:sp>
      <p:sp>
        <p:nvSpPr>
          <p:cNvPr id="28" name="Tijdelijke aanduiding voor afbeelding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nl-NL" noProof="0"/>
              <a:t>Voeg een pictogram / afbeelding toe</a:t>
            </a:r>
          </a:p>
        </p:txBody>
      </p:sp>
      <p:sp>
        <p:nvSpPr>
          <p:cNvPr id="29" name="Tijdelijke aanduiding voor afbeelding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nl-NL" noProof="0"/>
              <a:t>Voeg een pictogram / afbeelding toe</a:t>
            </a:r>
          </a:p>
        </p:txBody>
      </p:sp>
      <p:sp>
        <p:nvSpPr>
          <p:cNvPr id="30" name="Tijdelijke aanduiding voor afbeelding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nl-NL" noProof="0"/>
              <a:t>Voeg een pictogram / afbeelding toe</a:t>
            </a:r>
          </a:p>
        </p:txBody>
      </p:sp>
      <p:sp>
        <p:nvSpPr>
          <p:cNvPr id="31" name="Tijdelijke aanduiding voor afbeelding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nl-NL" noProof="0"/>
              <a:t>Voeg een pictogram / afbeelding toe</a:t>
            </a:r>
          </a:p>
        </p:txBody>
      </p:sp>
      <p:sp>
        <p:nvSpPr>
          <p:cNvPr id="32" name="Tijdelijke aanduiding voor afbeelding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nl-NL" noProof="0"/>
              <a:t>Voeg een pictogram / afbeelding toe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rije vorm 6" title="Vorm paginanummer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i="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 om de subtitelstijl van het model te bewerken</a:t>
            </a:r>
          </a:p>
        </p:txBody>
      </p:sp>
      <p:cxnSp>
        <p:nvCxnSpPr>
          <p:cNvPr id="9" name="Rechte verbindingslijn 8" title="Verticle regel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rije vorm 6" title="Vorm paginanummer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47673" y="2571722"/>
            <a:ext cx="8296654" cy="3286153"/>
          </a:xfrm>
        </p:spPr>
        <p:txBody>
          <a:bodyPr rtlCol="0" anchor="t">
            <a:normAutofit/>
          </a:bodyPr>
          <a:lstStyle>
            <a:lvl1pPr>
              <a:lnSpc>
                <a:spcPct val="85000"/>
              </a:lnSpc>
              <a:defRPr sz="7700" i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947673" y="1393748"/>
            <a:ext cx="8401429" cy="819150"/>
          </a:xfrm>
        </p:spPr>
        <p:txBody>
          <a:bodyPr rtlCol="0"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 rtlCol="0"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407909E-C6A0-48CF-B620-04ACEFA5C53A}" type="datetime1">
              <a:rPr lang="nl-NL" noProof="0" smtClean="0"/>
              <a:t>5-1-2020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 rtlCol="0"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13D2E340-0663-474B-992C-9192B5C45E57}" type="slidenum">
              <a:rPr lang="nl-NL" noProof="0" smtClean="0"/>
              <a:t>‹nr.›</a:t>
            </a:fld>
            <a:endParaRPr lang="nl-NL" noProof="0"/>
          </a:p>
        </p:txBody>
      </p:sp>
      <p:cxnSp>
        <p:nvCxnSpPr>
          <p:cNvPr id="10" name="Rechte verbindingslijn 9" title="Horizontale regel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rije vorm 6" title="Vorm paginanummer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fld id="{C07A5CE3-26C8-4FA4-8A8F-E0D2F2081124}" type="datetime1">
              <a:rPr lang="nl-NL" noProof="0" smtClean="0"/>
              <a:t>5-1-2020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fld id="{13D2E340-0663-474B-992C-9192B5C45E57}" type="slidenum">
              <a:rPr lang="nl-NL" noProof="0" smtClean="0"/>
              <a:t>‹nr.›</a:t>
            </a:fld>
            <a:endParaRPr lang="nl-NL" noProof="0"/>
          </a:p>
        </p:txBody>
      </p:sp>
      <p:cxnSp>
        <p:nvCxnSpPr>
          <p:cNvPr id="10" name="Rechte verbindingslijn 9" title="Horizontale regel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0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martaarrabal.blogspot.com/2015/11/willy-wizard.html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ommons.wikimedia.org/wiki/File:Repea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flickr.com/photos/ipdegirl/7827785878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el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666" y="3913974"/>
            <a:ext cx="4633806" cy="2123143"/>
          </a:xfrm>
        </p:spPr>
        <p:txBody>
          <a:bodyPr rtlCol="0" anchor="t"/>
          <a:lstStyle/>
          <a:p>
            <a:pPr rtl="0"/>
            <a:r>
              <a:rPr lang="nl-NL" dirty="0">
                <a:solidFill>
                  <a:schemeClr val="tx1"/>
                </a:solidFill>
              </a:rPr>
              <a:t>Nawang Tendar</a:t>
            </a:r>
          </a:p>
          <a:p>
            <a:pPr rtl="0"/>
            <a:r>
              <a:rPr lang="nl-NL" dirty="0"/>
              <a:t>Januari 2020</a:t>
            </a:r>
          </a:p>
          <a:p>
            <a:pPr rtl="0"/>
            <a:r>
              <a:rPr lang="nl-NL" dirty="0"/>
              <a:t>CMS Development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8F8DE996-A4A8-42D0-8B93-999379A38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487" y="1303207"/>
            <a:ext cx="5097498" cy="473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1F34B-93F5-46C0-9BEC-B1A8D550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Probleem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81FDC16-3D69-48AD-B08B-ED28A10640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nl-NL" dirty="0"/>
              <a:t>Old school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83DB0A1-C484-4D49-BAC3-ABEE82074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550" y="2079000"/>
            <a:ext cx="1944000" cy="2700000"/>
          </a:xfrm>
        </p:spPr>
        <p:txBody>
          <a:bodyPr lIns="72000" rIns="72000" rtlCol="0"/>
          <a:lstStyle/>
          <a:p>
            <a:pPr rtl="0"/>
            <a:r>
              <a:rPr lang="nl-NL" dirty="0"/>
              <a:t>Werkbonnen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98F5FE2-B28A-4CCD-9910-126A9581F2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5581" y="2079000"/>
            <a:ext cx="1944000" cy="2700000"/>
          </a:xfrm>
        </p:spPr>
        <p:txBody>
          <a:bodyPr lIns="72000" rIns="72000" rtlCol="0"/>
          <a:lstStyle/>
          <a:p>
            <a:pPr rtl="0"/>
            <a:r>
              <a:rPr lang="nl-NL" dirty="0"/>
              <a:t>Wekelijks onderteken,</a:t>
            </a:r>
          </a:p>
          <a:p>
            <a:pPr rtl="0"/>
            <a:r>
              <a:rPr lang="nl-NL" dirty="0"/>
              <a:t>Op papier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C4A7A4E-C192-4A89-A661-72D76FF2F2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613" y="2079000"/>
            <a:ext cx="1944000" cy="2700000"/>
          </a:xfrm>
        </p:spPr>
        <p:txBody>
          <a:bodyPr lIns="72000" rIns="72000" rtlCol="0"/>
          <a:lstStyle/>
          <a:p>
            <a:pPr rtl="0"/>
            <a:r>
              <a:rPr lang="nl-NL" dirty="0"/>
              <a:t>Magic</a:t>
            </a:r>
          </a:p>
          <a:p>
            <a:pPr rtl="0"/>
            <a:endParaRPr lang="nl-NL" dirty="0"/>
          </a:p>
        </p:txBody>
      </p:sp>
      <p:pic>
        <p:nvPicPr>
          <p:cNvPr id="17" name="Tijdelijke aanduiding voor afbeelding 16">
            <a:extLst>
              <a:ext uri="{FF2B5EF4-FFF2-40B4-BE49-F238E27FC236}">
                <a16:creationId xmlns:a16="http://schemas.microsoft.com/office/drawing/2014/main" id="{AE7453D0-D40E-4463-83A5-ADE525B32ADC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648325" y="2248694"/>
            <a:ext cx="971550" cy="971550"/>
          </a:xfrm>
        </p:spPr>
      </p:pic>
      <p:pic>
        <p:nvPicPr>
          <p:cNvPr id="19" name="Tijdelijke aanduiding voor afbeelding 18">
            <a:extLst>
              <a:ext uri="{FF2B5EF4-FFF2-40B4-BE49-F238E27FC236}">
                <a16:creationId xmlns:a16="http://schemas.microsoft.com/office/drawing/2014/main" id="{4B9CA223-D3A1-4970-848A-26CEBD622878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781925" y="2248694"/>
            <a:ext cx="971550" cy="971550"/>
          </a:xfrm>
        </p:spPr>
      </p:pic>
      <p:pic>
        <p:nvPicPr>
          <p:cNvPr id="21" name="Tijdelijke aanduiding voor afbeelding 20">
            <a:extLst>
              <a:ext uri="{FF2B5EF4-FFF2-40B4-BE49-F238E27FC236}">
                <a16:creationId xmlns:a16="http://schemas.microsoft.com/office/drawing/2014/main" id="{2309EE82-F242-4D96-98E6-A564E5488BCF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913938" y="2247900"/>
            <a:ext cx="973137" cy="973137"/>
          </a:xfrm>
        </p:spPr>
      </p:pic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C944DD-F200-6B48-8A79-099A0899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747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Oplossing</a:t>
            </a:r>
          </a:p>
        </p:txBody>
      </p:sp>
      <p:sp>
        <p:nvSpPr>
          <p:cNvPr id="19" name="Tijdelijke aanduiding voor inhoud 18">
            <a:extLst>
              <a:ext uri="{FF2B5EF4-FFF2-40B4-BE49-F238E27FC236}">
                <a16:creationId xmlns:a16="http://schemas.microsoft.com/office/drawing/2014/main" id="{C8822230-E7F6-4AEC-86F1-6874B8C03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550" y="2019300"/>
            <a:ext cx="1944000" cy="2700000"/>
          </a:xfrm>
        </p:spPr>
        <p:txBody>
          <a:bodyPr rtlCol="0"/>
          <a:lstStyle/>
          <a:p>
            <a:pPr rtl="0"/>
            <a:r>
              <a:rPr lang="nl-NL" dirty="0"/>
              <a:t>Manager</a:t>
            </a:r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72DB73E6-C510-4010-99CD-13C274B57E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nl-NL" dirty="0"/>
              <a:t>Klant</a:t>
            </a:r>
          </a:p>
        </p:txBody>
      </p:sp>
      <p:sp>
        <p:nvSpPr>
          <p:cNvPr id="21" name="Tijdelijke aanduiding voor tekst 20">
            <a:extLst>
              <a:ext uri="{FF2B5EF4-FFF2-40B4-BE49-F238E27FC236}">
                <a16:creationId xmlns:a16="http://schemas.microsoft.com/office/drawing/2014/main" id="{F544916F-9E82-4943-9F03-05F7811ACC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163" y="2019300"/>
            <a:ext cx="1943100" cy="2700000"/>
          </a:xfrm>
        </p:spPr>
        <p:txBody>
          <a:bodyPr rtlCol="0"/>
          <a:lstStyle/>
          <a:p>
            <a:pPr rtl="0"/>
            <a:r>
              <a:rPr lang="nl-NL" dirty="0"/>
              <a:t>Werknemer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ADB68C1C-48A6-4CB6-AEB1-1B5B9EB9AA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nl-NL" dirty="0"/>
              <a:t>1</a:t>
            </a:r>
          </a:p>
        </p:txBody>
      </p:sp>
      <p:sp>
        <p:nvSpPr>
          <p:cNvPr id="23" name="Tijdelijke aanduiding voor tekst 22">
            <a:extLst>
              <a:ext uri="{FF2B5EF4-FFF2-40B4-BE49-F238E27FC236}">
                <a16:creationId xmlns:a16="http://schemas.microsoft.com/office/drawing/2014/main" id="{3C345EEF-8EE2-4AFF-A515-F49E6FA7CA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nl-NL"/>
              <a:t>2</a:t>
            </a:r>
          </a:p>
        </p:txBody>
      </p:sp>
      <p:sp>
        <p:nvSpPr>
          <p:cNvPr id="24" name="Tijdelijke aanduiding voor tekst 23">
            <a:extLst>
              <a:ext uri="{FF2B5EF4-FFF2-40B4-BE49-F238E27FC236}">
                <a16:creationId xmlns:a16="http://schemas.microsoft.com/office/drawing/2014/main" id="{C3C9C68B-77C0-41C6-AE3E-6C1B595CDE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nl-NL"/>
              <a:t>3</a:t>
            </a:r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A761FA4B-43B9-4C0B-BD10-1127709C97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nl-NL" dirty="0"/>
              <a:t>2 digitale platforms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911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DA9A-F01A-481E-A192-F11CA07C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Manager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DCC875B-FB79-4EB2-ACC0-A26593F489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nl-NL" dirty="0"/>
              <a:t>CMS – </a:t>
            </a:r>
            <a:r>
              <a:rPr lang="nl-NL" dirty="0" err="1"/>
              <a:t>Back-end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2ACB615-64CF-4226-B7EB-A7D9E8A80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nl-NL" dirty="0"/>
              <a:t>Klanten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CC704F7-10A3-438C-BF49-21B39AA5FD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nl-NL" dirty="0"/>
              <a:t>Werknemers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C0CB0B93-889C-4918-9E62-5E0470169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nl-NL" dirty="0"/>
              <a:t>Freelancers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E818D25A-67F7-4CDC-A9F9-92E596277C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nl-NL" dirty="0"/>
              <a:t>Prestatie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C78C2BF3-B597-4BD5-90B4-54EB9C2F6EE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nl-NL" dirty="0"/>
              <a:t>Periode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1637545D-50F9-427A-9297-89D0C0CFAB4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nl-NL" dirty="0"/>
              <a:t>Bonus Type</a:t>
            </a:r>
          </a:p>
        </p:txBody>
      </p:sp>
      <p:pic>
        <p:nvPicPr>
          <p:cNvPr id="17" name="Tijdelijke aanduiding voor afbeelding 16" descr="Handdruk">
            <a:extLst>
              <a:ext uri="{FF2B5EF4-FFF2-40B4-BE49-F238E27FC236}">
                <a16:creationId xmlns:a16="http://schemas.microsoft.com/office/drawing/2014/main" id="{CA59F1EA-7BF1-46B0-8D92-7F28002EA8FF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8550" y="729000"/>
            <a:ext cx="972000" cy="972000"/>
          </a:xfrm>
        </p:spPr>
      </p:pic>
      <p:pic>
        <p:nvPicPr>
          <p:cNvPr id="19" name="Tijdelijke aanduiding voor afbeelding 18" descr="Doelgroep">
            <a:extLst>
              <a:ext uri="{FF2B5EF4-FFF2-40B4-BE49-F238E27FC236}">
                <a16:creationId xmlns:a16="http://schemas.microsoft.com/office/drawing/2014/main" id="{AEA436B7-2654-4FEB-A48E-421EF9A9A0B6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81581" y="729000"/>
            <a:ext cx="972000" cy="972000"/>
          </a:xfrm>
        </p:spPr>
      </p:pic>
      <p:pic>
        <p:nvPicPr>
          <p:cNvPr id="21" name="Tijdelijke aanduiding voor afbeelding 20" descr="Elektricien">
            <a:extLst>
              <a:ext uri="{FF2B5EF4-FFF2-40B4-BE49-F238E27FC236}">
                <a16:creationId xmlns:a16="http://schemas.microsoft.com/office/drawing/2014/main" id="{7A368000-5E96-4DAA-B5E5-BDD2F634DBA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14613" y="729000"/>
            <a:ext cx="972000" cy="972000"/>
          </a:xfrm>
        </p:spPr>
      </p:pic>
      <p:pic>
        <p:nvPicPr>
          <p:cNvPr id="23" name="Tijdelijke aanduiding voor afbeelding 22" descr="Lint">
            <a:extLst>
              <a:ext uri="{FF2B5EF4-FFF2-40B4-BE49-F238E27FC236}">
                <a16:creationId xmlns:a16="http://schemas.microsoft.com/office/drawing/2014/main" id="{2F9CFDA8-BA9E-4328-B0A0-62AD1193A61A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-28442" t="-28442" r="-28442" b="-28442"/>
          <a:stretch/>
        </p:blipFill>
        <p:spPr>
          <a:xfrm>
            <a:off x="5648550" y="3598323"/>
            <a:ext cx="972000" cy="972000"/>
          </a:xfrm>
        </p:spPr>
      </p:pic>
      <p:pic>
        <p:nvPicPr>
          <p:cNvPr id="25" name="Tijdelijke aanduiding voor afbeelding 24" descr="Document">
            <a:extLst>
              <a:ext uri="{FF2B5EF4-FFF2-40B4-BE49-F238E27FC236}">
                <a16:creationId xmlns:a16="http://schemas.microsoft.com/office/drawing/2014/main" id="{D848E5F5-40CC-4937-BDFD-77AE052CF964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81581" y="3598323"/>
            <a:ext cx="972000" cy="972000"/>
          </a:xfrm>
        </p:spPr>
      </p:pic>
      <p:pic>
        <p:nvPicPr>
          <p:cNvPr id="27" name="Tijdelijke aanduiding voor afbeelding 26" descr="Krans">
            <a:extLst>
              <a:ext uri="{FF2B5EF4-FFF2-40B4-BE49-F238E27FC236}">
                <a16:creationId xmlns:a16="http://schemas.microsoft.com/office/drawing/2014/main" id="{5CF2F104-BBB7-4069-B6BF-9A845C32FDC0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-22209" t="-22157" r="-22342" b="-22157"/>
          <a:stretch/>
        </p:blipFill>
        <p:spPr>
          <a:xfrm>
            <a:off x="9914613" y="3598323"/>
            <a:ext cx="972000" cy="972000"/>
          </a:xfrm>
        </p:spPr>
      </p:pic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EC7ECEE9-580B-8B4A-919F-4C04337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979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DA9A-F01A-481E-A192-F11CA07C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Klant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DCC875B-FB79-4EB2-ACC0-A26593F489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nl-NL" dirty="0"/>
              <a:t>CMS - Front-end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2ACB615-64CF-4226-B7EB-A7D9E8A80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550" y="559678"/>
            <a:ext cx="1944000" cy="2700000"/>
          </a:xfrm>
        </p:spPr>
        <p:txBody>
          <a:bodyPr rtlCol="0"/>
          <a:lstStyle/>
          <a:p>
            <a:pPr rtl="0"/>
            <a:r>
              <a:rPr lang="nl-NL" dirty="0"/>
              <a:t>Overeenkomst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C0CB0B93-889C-4918-9E62-5E0470169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nl-NL" dirty="0"/>
              <a:t>Opmerking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C78C2BF3-B597-4BD5-90B4-54EB9C2F6EE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nl-NL" dirty="0"/>
              <a:t>Periode</a:t>
            </a:r>
          </a:p>
        </p:txBody>
      </p:sp>
      <p:pic>
        <p:nvPicPr>
          <p:cNvPr id="17" name="Tijdelijke aanduiding voor afbeelding 16" descr="Handdruk">
            <a:extLst>
              <a:ext uri="{FF2B5EF4-FFF2-40B4-BE49-F238E27FC236}">
                <a16:creationId xmlns:a16="http://schemas.microsoft.com/office/drawing/2014/main" id="{CA59F1EA-7BF1-46B0-8D92-7F28002EA8FF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8550" y="729000"/>
            <a:ext cx="972000" cy="972000"/>
          </a:xfrm>
        </p:spPr>
      </p:pic>
      <p:pic>
        <p:nvPicPr>
          <p:cNvPr id="21" name="Tijdelijke aanduiding voor afbeelding 20" descr="Vragen RTL">
            <a:extLst>
              <a:ext uri="{FF2B5EF4-FFF2-40B4-BE49-F238E27FC236}">
                <a16:creationId xmlns:a16="http://schemas.microsoft.com/office/drawing/2014/main" id="{7A368000-5E96-4DAA-B5E5-BDD2F634DBA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14613" y="729000"/>
            <a:ext cx="972000" cy="972000"/>
          </a:xfrm>
        </p:spPr>
      </p:pic>
      <p:pic>
        <p:nvPicPr>
          <p:cNvPr id="25" name="Tijdelijke aanduiding voor afbeelding 24" descr="Document">
            <a:extLst>
              <a:ext uri="{FF2B5EF4-FFF2-40B4-BE49-F238E27FC236}">
                <a16:creationId xmlns:a16="http://schemas.microsoft.com/office/drawing/2014/main" id="{D848E5F5-40CC-4937-BDFD-77AE052CF964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81581" y="3598323"/>
            <a:ext cx="972000" cy="972000"/>
          </a:xfrm>
        </p:spPr>
      </p:pic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EC7ECEE9-580B-8B4A-919F-4C04337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561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DA9A-F01A-481E-A192-F11CA07C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/>
          <a:lstStyle/>
          <a:p>
            <a:pPr rtl="0"/>
            <a:r>
              <a:rPr lang="nl-NL" dirty="0"/>
              <a:t>Werknemer/ Freelancer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DCC875B-FB79-4EB2-ACC0-A26593F489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nl-NL" dirty="0"/>
              <a:t>Web App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2ACB615-64CF-4226-B7EB-A7D9E8A80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nl-NL" dirty="0"/>
              <a:t>Prestaties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CC704F7-10A3-438C-BF49-21B39AA5FD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nl-NL" dirty="0"/>
              <a:t>Rapport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C0CB0B93-889C-4918-9E62-5E0470169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nl-NL" dirty="0"/>
              <a:t>Prestatie</a:t>
            </a:r>
          </a:p>
          <a:p>
            <a:pPr rtl="0"/>
            <a:r>
              <a:rPr lang="nl-NL" dirty="0"/>
              <a:t>Toevoegen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E818D25A-67F7-4CDC-A9F9-92E596277C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nl-NL" dirty="0"/>
              <a:t>Tarief aanpassen</a:t>
            </a:r>
          </a:p>
        </p:txBody>
      </p:sp>
      <p:pic>
        <p:nvPicPr>
          <p:cNvPr id="17" name="Tijdelijke aanduiding voor afbeelding 16" descr="Lijst RTL">
            <a:extLst>
              <a:ext uri="{FF2B5EF4-FFF2-40B4-BE49-F238E27FC236}">
                <a16:creationId xmlns:a16="http://schemas.microsoft.com/office/drawing/2014/main" id="{CA59F1EA-7BF1-46B0-8D92-7F28002EA8FF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8550" y="729000"/>
            <a:ext cx="972000" cy="972000"/>
          </a:xfrm>
        </p:spPr>
      </p:pic>
      <p:pic>
        <p:nvPicPr>
          <p:cNvPr id="19" name="Tijdelijke aanduiding voor afbeelding 18" descr="Staafdiagram">
            <a:extLst>
              <a:ext uri="{FF2B5EF4-FFF2-40B4-BE49-F238E27FC236}">
                <a16:creationId xmlns:a16="http://schemas.microsoft.com/office/drawing/2014/main" id="{AEA436B7-2654-4FEB-A48E-421EF9A9A0B6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81581" y="729000"/>
            <a:ext cx="972000" cy="972000"/>
          </a:xfrm>
        </p:spPr>
      </p:pic>
      <p:pic>
        <p:nvPicPr>
          <p:cNvPr id="21" name="Tijdelijke aanduiding voor afbeelding 20" descr="Stopwatch">
            <a:extLst>
              <a:ext uri="{FF2B5EF4-FFF2-40B4-BE49-F238E27FC236}">
                <a16:creationId xmlns:a16="http://schemas.microsoft.com/office/drawing/2014/main" id="{7A368000-5E96-4DAA-B5E5-BDD2F634DBA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14613" y="729000"/>
            <a:ext cx="972000" cy="972000"/>
          </a:xfrm>
        </p:spPr>
      </p:pic>
      <p:pic>
        <p:nvPicPr>
          <p:cNvPr id="23" name="Tijdelijke aanduiding voor afbeelding 22" descr="Palet">
            <a:extLst>
              <a:ext uri="{FF2B5EF4-FFF2-40B4-BE49-F238E27FC236}">
                <a16:creationId xmlns:a16="http://schemas.microsoft.com/office/drawing/2014/main" id="{2F9CFDA8-BA9E-4328-B0A0-62AD1193A61A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48550" y="3598323"/>
            <a:ext cx="972000" cy="972000"/>
          </a:xfrm>
        </p:spPr>
      </p:pic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EC7ECEE9-580B-8B4A-919F-4C04337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0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00B74-5475-4C20-9E4F-D93144C7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31932"/>
            <a:ext cx="4329206" cy="1562638"/>
          </a:xfrm>
        </p:spPr>
        <p:txBody>
          <a:bodyPr rtlCol="0"/>
          <a:lstStyle/>
          <a:p>
            <a:pPr rtl="0"/>
            <a:r>
              <a:rPr lang="nl-NL" dirty="0"/>
              <a:t>Database Model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70F1B58-257D-4779-A040-5E1616327E2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>
            <a:normAutofit/>
          </a:bodyPr>
          <a:lstStyle/>
          <a:p>
            <a:pPr rtl="0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38360A-177E-E146-99A7-581A7828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nl-NL" smtClean="0"/>
              <a:t>7</a:t>
            </a:fld>
            <a:endParaRPr lang="nl-NL"/>
          </a:p>
        </p:txBody>
      </p:sp>
      <p:pic>
        <p:nvPicPr>
          <p:cNvPr id="45" name="Afbeelding 4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8DC4656C-F5CA-4052-9E09-5DBFF9EE77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0" r="958"/>
          <a:stretch/>
        </p:blipFill>
        <p:spPr>
          <a:xfrm>
            <a:off x="4835236" y="342900"/>
            <a:ext cx="7356763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1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>
            <a:extLst>
              <a:ext uri="{FF2B5EF4-FFF2-40B4-BE49-F238E27FC236}">
                <a16:creationId xmlns:a16="http://schemas.microsoft.com/office/drawing/2014/main" id="{22048763-8F03-4F68-965E-8988D3BAF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9" name="Ondertitel 18">
            <a:extLst>
              <a:ext uri="{FF2B5EF4-FFF2-40B4-BE49-F238E27FC236}">
                <a16:creationId xmlns:a16="http://schemas.microsoft.com/office/drawing/2014/main" id="{C0182F4A-6A1F-4695-8CFA-7C3904AA5E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E92CF60-51B2-4FE7-A9C1-97F5175700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4013" y="5607050"/>
            <a:ext cx="407987" cy="365125"/>
          </a:xfrm>
        </p:spPr>
        <p:txBody>
          <a:bodyPr/>
          <a:lstStyle/>
          <a:p>
            <a:pPr rtl="0"/>
            <a:fld id="{13D2E340-0663-474B-992C-9192B5C45E57}" type="slidenum">
              <a:rPr lang="nl-NL" noProof="0" smtClean="0"/>
              <a:t>8</a:t>
            </a:fld>
            <a:endParaRPr lang="nl-NL" noProof="0"/>
          </a:p>
        </p:txBody>
      </p:sp>
      <p:pic>
        <p:nvPicPr>
          <p:cNvPr id="20" name="Afbeelding 19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74931567-B53C-4DBD-A6FE-B83AB796E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0" r="958"/>
          <a:stretch/>
        </p:blipFill>
        <p:spPr>
          <a:xfrm>
            <a:off x="2228126" y="183919"/>
            <a:ext cx="7735748" cy="649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1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6B795-FF88-4249-9FFA-83C08E68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Demo</a:t>
            </a:r>
            <a:endParaRPr lang="nl-BE" sz="7200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DE6768D-B23C-4A5C-BF07-4CE725881D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r>
              <a:rPr lang="en-US" dirty="0"/>
              <a:t>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11935220"/>
      </p:ext>
    </p:extLst>
  </p:cSld>
  <p:clrMapOvr>
    <a:masterClrMapping/>
  </p:clrMapOvr>
</p:sld>
</file>

<file path=ppt/theme/theme1.xml><?xml version="1.0" encoding="utf-8"?>
<a:theme xmlns:a="http://schemas.openxmlformats.org/drawingml/2006/main" name="Koppen">
  <a:themeElements>
    <a:clrScheme name="Aangepast 13">
      <a:dk1>
        <a:sysClr val="windowText" lastClr="000000"/>
      </a:dk1>
      <a:lt1>
        <a:sysClr val="window" lastClr="FFFFFF"/>
      </a:lt1>
      <a:dk2>
        <a:srgbClr val="1F2E79"/>
      </a:dk2>
      <a:lt2>
        <a:srgbClr val="8D9BE1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401_TF45175639" id="{A7E11F38-2409-4C04-843A-101A206C1A4C}" vid="{1FA9AAE9-2778-4ECF-84A8-2A310FE6FBE9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77EC923-6023-4411-8330-A0042153EE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0E032F-2E55-4A86-BB2D-1A317C6429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B4AFBF-E012-4607-B95C-D9E661912AC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 biografie</Template>
  <TotalTime>0</TotalTime>
  <Words>74</Words>
  <Application>Microsoft Office PowerPoint</Application>
  <PresentationFormat>Breedbeeld</PresentationFormat>
  <Paragraphs>54</Paragraphs>
  <Slides>9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Koppen</vt:lpstr>
      <vt:lpstr>PowerPoint-presentatie</vt:lpstr>
      <vt:lpstr>Probleem</vt:lpstr>
      <vt:lpstr>Oplossing</vt:lpstr>
      <vt:lpstr>Manager</vt:lpstr>
      <vt:lpstr>Klant</vt:lpstr>
      <vt:lpstr>Werknemer/ Freelancer</vt:lpstr>
      <vt:lpstr>Database Model</vt:lpstr>
      <vt:lpstr>PowerPoint-presentatie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2020-01-02T10:23:29Z</dcterms:created>
  <dcterms:modified xsi:type="dcterms:W3CDTF">2020-01-05T22:18:59Z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