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3"/>
  </p:notesMasterIdLst>
  <p:handoutMasterIdLst>
    <p:handoutMasterId r:id="rId14"/>
  </p:handoutMasterIdLst>
  <p:sldIdLst>
    <p:sldId id="256" r:id="rId5"/>
    <p:sldId id="269" r:id="rId6"/>
    <p:sldId id="266" r:id="rId7"/>
    <p:sldId id="263" r:id="rId8"/>
    <p:sldId id="267" r:id="rId9"/>
    <p:sldId id="268" r:id="rId10"/>
    <p:sldId id="260" r:id="rId11"/>
    <p:sldId id="257" r:id="rId12"/>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4" d="100"/>
          <a:sy n="114" d="100"/>
        </p:scale>
        <p:origin x="414" y="102"/>
      </p:cViewPr>
      <p:guideLst/>
    </p:cSldViewPr>
  </p:slideViewPr>
  <p:outlineViewPr>
    <p:cViewPr>
      <p:scale>
        <a:sx n="33" d="100"/>
        <a:sy n="33" d="100"/>
      </p:scale>
      <p:origin x="0" y="-474"/>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rtlCol="0"/>
        <a:lstStyle/>
        <a:p>
          <a:pPr rtl="0"/>
          <a:endParaRPr lang="en-US"/>
        </a:p>
      </dgm:t>
    </dgm:pt>
    <dgm:pt modelId="{79D5E37C-6EE5-46B4-B136-E5E388C14C15}">
      <dgm:prSet/>
      <dgm:spPr>
        <a:solidFill>
          <a:schemeClr val="accent1">
            <a:lumMod val="50000"/>
          </a:schemeClr>
        </a:solidFill>
        <a:ln>
          <a:noFill/>
        </a:ln>
        <a:effectLst/>
      </dgm:spPr>
      <dgm:t>
        <a:bodyPr rtlCol="0"/>
        <a:lstStyle/>
        <a:p>
          <a:pPr rtl="0"/>
          <a:r>
            <a:rPr lang="nl-NL" dirty="0"/>
            <a:t>Jan. 20JJ</a:t>
          </a:r>
        </a:p>
      </dgm:t>
    </dgm:pt>
    <dgm:pt modelId="{BE57F84A-B207-4C0D-8E09-A4D38A4F8E76}" type="parTrans" cxnId="{BCE39BB1-C22E-497B-987C-BCBDA5A4375D}">
      <dgm:prSet/>
      <dgm:spPr/>
      <dgm:t>
        <a:bodyPr rtlCol="0"/>
        <a:lstStyle/>
        <a:p>
          <a:pPr rtl="0"/>
          <a:endParaRPr lang="nl-NL" dirty="0"/>
        </a:p>
      </dgm:t>
    </dgm:pt>
    <dgm:pt modelId="{5D7642E4-C295-4232-A0B9-FFB60ECA314A}" type="sibTrans" cxnId="{BCE39BB1-C22E-497B-987C-BCBDA5A4375D}">
      <dgm:prSet/>
      <dgm:spPr/>
      <dgm:t>
        <a:bodyPr rtlCol="0"/>
        <a:lstStyle/>
        <a:p>
          <a:pPr rtl="0"/>
          <a:endParaRPr lang="nl-NL" dirty="0"/>
        </a:p>
      </dgm:t>
    </dgm:pt>
    <dgm:pt modelId="{3E75349A-CDC7-4946-94A4-E34887B449BA}">
      <dgm:prSet/>
      <dgm:spPr/>
      <dgm:t>
        <a:bodyPr rtlCol="0"/>
        <a:lstStyle/>
        <a:p>
          <a:pPr rtl="0"/>
          <a:r>
            <a:rPr lang="nl-NL" dirty="0"/>
            <a:t>Beschrijf de impact van het onderwerp </a:t>
          </a:r>
        </a:p>
      </dgm:t>
    </dgm:pt>
    <dgm:pt modelId="{6A082C22-5B54-4131-AEF5-F8B4CD621D35}" type="parTrans" cxnId="{87C2CCCD-2503-438C-8922-672436A9A51E}">
      <dgm:prSet/>
      <dgm:spPr/>
      <dgm:t>
        <a:bodyPr rtlCol="0"/>
        <a:lstStyle/>
        <a:p>
          <a:pPr rtl="0"/>
          <a:endParaRPr lang="nl-NL" dirty="0"/>
        </a:p>
      </dgm:t>
    </dgm:pt>
    <dgm:pt modelId="{18BA5848-4D28-4878-98D0-6627678AB161}" type="sibTrans" cxnId="{87C2CCCD-2503-438C-8922-672436A9A51E}">
      <dgm:prSet/>
      <dgm:spPr/>
      <dgm:t>
        <a:bodyPr rtlCol="0"/>
        <a:lstStyle/>
        <a:p>
          <a:pPr rtl="0"/>
          <a:endParaRPr lang="nl-NL" dirty="0"/>
        </a:p>
      </dgm:t>
    </dgm:pt>
    <dgm:pt modelId="{5A7CD7F9-CA4B-4E8F-A1BF-F25860D96E9D}">
      <dgm:prSet/>
      <dgm:spPr>
        <a:solidFill>
          <a:schemeClr val="tx1">
            <a:lumMod val="85000"/>
            <a:lumOff val="15000"/>
          </a:schemeClr>
        </a:solidFill>
        <a:ln>
          <a:noFill/>
        </a:ln>
        <a:effectLst/>
      </dgm:spPr>
      <dgm:t>
        <a:bodyPr rtlCol="0"/>
        <a:lstStyle/>
        <a:p>
          <a:pPr rtl="0"/>
          <a:r>
            <a:rPr lang="nl-NL" dirty="0"/>
            <a:t>Feb. 20JJ</a:t>
          </a:r>
        </a:p>
      </dgm:t>
    </dgm:pt>
    <dgm:pt modelId="{D4EECE8E-3013-448B-9DF7-8C096854C02A}" type="parTrans" cxnId="{8668B309-818E-4D64-A43A-A3D51BDFF9E4}">
      <dgm:prSet/>
      <dgm:spPr/>
      <dgm:t>
        <a:bodyPr rtlCol="0"/>
        <a:lstStyle/>
        <a:p>
          <a:pPr rtl="0"/>
          <a:endParaRPr lang="nl-NL" dirty="0"/>
        </a:p>
      </dgm:t>
    </dgm:pt>
    <dgm:pt modelId="{22778933-56E6-4E89-B68E-F8578CFE0734}" type="sibTrans" cxnId="{8668B309-818E-4D64-A43A-A3D51BDFF9E4}">
      <dgm:prSet/>
      <dgm:spPr/>
      <dgm:t>
        <a:bodyPr rtlCol="0"/>
        <a:lstStyle/>
        <a:p>
          <a:pPr rtl="0"/>
          <a:endParaRPr lang="nl-NL" dirty="0"/>
        </a:p>
      </dgm:t>
    </dgm:pt>
    <dgm:pt modelId="{721865A7-48DF-48AF-B013-2706AB04AECB}">
      <dgm:prSet/>
      <dgm:spPr/>
      <dgm:t>
        <a:bodyPr rtlCol="0"/>
        <a:lstStyle/>
        <a:p>
          <a:pPr rtl="0"/>
          <a:r>
            <a:rPr lang="nl-NL" noProof="0" dirty="0"/>
            <a:t>Beschrijf de impact van het onderwerp </a:t>
          </a:r>
        </a:p>
      </dgm:t>
    </dgm:pt>
    <dgm:pt modelId="{9867F13E-F6DE-45B4-9F66-F9748662E707}" type="parTrans" cxnId="{CD5F7384-F42E-47EB-A5DD-AC4847277DA6}">
      <dgm:prSet/>
      <dgm:spPr/>
      <dgm:t>
        <a:bodyPr rtlCol="0"/>
        <a:lstStyle/>
        <a:p>
          <a:pPr rtl="0"/>
          <a:endParaRPr lang="nl-NL" dirty="0"/>
        </a:p>
      </dgm:t>
    </dgm:pt>
    <dgm:pt modelId="{C10D6369-C1DA-4ABD-A9C2-1793F41241FC}" type="sibTrans" cxnId="{CD5F7384-F42E-47EB-A5DD-AC4847277DA6}">
      <dgm:prSet/>
      <dgm:spPr/>
      <dgm:t>
        <a:bodyPr rtlCol="0"/>
        <a:lstStyle/>
        <a:p>
          <a:pPr rtl="0"/>
          <a:endParaRPr lang="nl-NL" dirty="0"/>
        </a:p>
      </dgm:t>
    </dgm:pt>
    <dgm:pt modelId="{6EC236B8-3DCD-4D3B-BA1A-4DDB2D1D0501}">
      <dgm:prSet/>
      <dgm:spPr>
        <a:solidFill>
          <a:schemeClr val="bg1">
            <a:lumMod val="85000"/>
          </a:schemeClr>
        </a:solidFill>
        <a:ln>
          <a:noFill/>
        </a:ln>
        <a:effectLst/>
      </dgm:spPr>
      <dgm:t>
        <a:bodyPr rtlCol="0"/>
        <a:lstStyle/>
        <a:p>
          <a:pPr rtl="0"/>
          <a:r>
            <a:rPr lang="nl-NL" dirty="0">
              <a:solidFill>
                <a:schemeClr val="tx1"/>
              </a:solidFill>
            </a:rPr>
            <a:t>Mrt. 20JJ</a:t>
          </a:r>
        </a:p>
      </dgm:t>
    </dgm:pt>
    <dgm:pt modelId="{A089C88B-5621-431F-9218-EEAA3DB4532B}" type="parTrans" cxnId="{DEBF011F-DBF0-41C7-AD96-98CB1261F1E6}">
      <dgm:prSet/>
      <dgm:spPr/>
      <dgm:t>
        <a:bodyPr rtlCol="0"/>
        <a:lstStyle/>
        <a:p>
          <a:pPr rtl="0"/>
          <a:endParaRPr lang="nl-NL" dirty="0"/>
        </a:p>
      </dgm:t>
    </dgm:pt>
    <dgm:pt modelId="{0392B523-7A12-4227-AFCC-1ECAFEDF80F5}" type="sibTrans" cxnId="{DEBF011F-DBF0-41C7-AD96-98CB1261F1E6}">
      <dgm:prSet/>
      <dgm:spPr/>
      <dgm:t>
        <a:bodyPr rtlCol="0"/>
        <a:lstStyle/>
        <a:p>
          <a:pPr rtl="0"/>
          <a:endParaRPr lang="nl-NL" dirty="0"/>
        </a:p>
      </dgm:t>
    </dgm:pt>
    <dgm:pt modelId="{77CFE12A-47BC-4C5B-8B19-9A3624B335DE}">
      <dgm:prSet/>
      <dgm:spPr/>
      <dgm:t>
        <a:bodyPr rtlCol="0"/>
        <a:lstStyle/>
        <a:p>
          <a:pPr rtl="0"/>
          <a:r>
            <a:rPr lang="nl-NL" dirty="0"/>
            <a:t>Beschrijf </a:t>
          </a:r>
          <a:r>
            <a:rPr lang="nl-NL" noProof="0" dirty="0"/>
            <a:t>de</a:t>
          </a:r>
          <a:r>
            <a:rPr lang="nl-NL" dirty="0"/>
            <a:t> impact van uw onderwerp </a:t>
          </a:r>
        </a:p>
      </dgm:t>
    </dgm:pt>
    <dgm:pt modelId="{EA77DA41-DCDA-4F52-8093-032D4584C46B}" type="parTrans" cxnId="{E619F6D2-AB4E-4568-AA0D-DD5B723984E4}">
      <dgm:prSet/>
      <dgm:spPr/>
      <dgm:t>
        <a:bodyPr rtlCol="0"/>
        <a:lstStyle/>
        <a:p>
          <a:pPr rtl="0"/>
          <a:endParaRPr lang="nl-NL" dirty="0"/>
        </a:p>
      </dgm:t>
    </dgm:pt>
    <dgm:pt modelId="{2063576C-C2E8-4611-9778-BA81802BB256}" type="sibTrans" cxnId="{E619F6D2-AB4E-4568-AA0D-DD5B723984E4}">
      <dgm:prSet/>
      <dgm:spPr/>
      <dgm:t>
        <a:bodyPr rtlCol="0"/>
        <a:lstStyle/>
        <a:p>
          <a:pPr rtl="0"/>
          <a:endParaRPr lang="nl-NL" dirty="0"/>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2"/>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3">
        <dgm:presLayoutVars>
          <dgm:chMax val="1"/>
          <dgm:chPref val="1"/>
          <dgm:bulletEnabled val="1"/>
        </dgm:presLayoutVars>
      </dgm:prSet>
      <dgm:spPr/>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2"/>
      <dgm:spPr/>
    </dgm:pt>
    <dgm:pt modelId="{8713FAAE-A94E-4C45-80CC-D0CADC2C45F5}" type="pres">
      <dgm:prSet presAssocID="{6EC236B8-3DCD-4D3B-BA1A-4DDB2D1D0501}" presName="composite" presStyleCnt="0"/>
      <dgm:spPr/>
    </dgm:pt>
    <dgm:pt modelId="{42647E7A-7F8D-43C5-B7AA-DB1A84D62562}" type="pres">
      <dgm:prSet presAssocID="{6EC236B8-3DCD-4D3B-BA1A-4DDB2D1D0501}" presName="Parent1" presStyleLbl="alignNode1" presStyleIdx="2" presStyleCnt="3">
        <dgm:presLayoutVars>
          <dgm:chMax val="1"/>
          <dgm:chPref val="1"/>
          <dgm:bulletEnabled val="1"/>
        </dgm:presLayoutVars>
      </dgm:prSet>
      <dgm:spPr/>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pt>
    <dgm:pt modelId="{AF0F2ED6-BC80-4E40-B2CD-6C12B31151D5}" type="pres">
      <dgm:prSet presAssocID="{6EC236B8-3DCD-4D3B-BA1A-4DDB2D1D0501}" presName="EmptyPane" presStyleCnt="0"/>
      <dgm:spPr/>
    </dgm:pt>
  </dgm:ptLst>
  <dgm:cxnLst>
    <dgm:cxn modelId="{8668B309-818E-4D64-A43A-A3D51BDFF9E4}" srcId="{AB08BA36-A16A-4C16-8F63-9AEE3FB76278}" destId="{5A7CD7F9-CA4B-4E8F-A1BF-F25860D96E9D}" srcOrd="1" destOrd="0" parTransId="{D4EECE8E-3013-448B-9DF7-8C096854C02A}" sibTransId="{22778933-56E6-4E89-B68E-F8578CFE0734}"/>
    <dgm:cxn modelId="{DEBF011F-DBF0-41C7-AD96-98CB1261F1E6}" srcId="{AB08BA36-A16A-4C16-8F63-9AEE3FB76278}" destId="{6EC236B8-3DCD-4D3B-BA1A-4DDB2D1D0501}" srcOrd="2" destOrd="0" parTransId="{A089C88B-5621-431F-9218-EEAA3DB4532B}" sibTransId="{0392B523-7A12-4227-AFCC-1ECAFEDF80F5}"/>
    <dgm:cxn modelId="{56BFC82A-B3C7-4D8B-B364-019866A43DF2}" type="presOf" srcId="{79D5E37C-6EE5-46B4-B136-E5E388C14C15}" destId="{87197975-52CC-4703-B090-3C0D7101D171}"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BBC024AB-6643-4926-91A5-93900D44CDD9}" type="presOf" srcId="{721865A7-48DF-48AF-B013-2706AB04AECB}" destId="{6C70F55F-492B-43E5-837C-20655AECEE3D}"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87C2CCCD-2503-438C-8922-672436A9A51E}" srcId="{79D5E37C-6EE5-46B4-B136-E5E388C14C15}" destId="{3E75349A-CDC7-4946-94A4-E34887B449BA}" srcOrd="0" destOrd="0" parTransId="{6A082C22-5B54-4131-AEF5-F8B4CD621D35}" sibTransId="{18BA5848-4D28-4878-98D0-6627678AB161}"/>
    <dgm:cxn modelId="{E619F6D2-AB4E-4568-AA0D-DD5B723984E4}" srcId="{6EC236B8-3DCD-4D3B-BA1A-4DDB2D1D0501}" destId="{77CFE12A-47BC-4C5B-8B19-9A3624B335DE}" srcOrd="0" destOrd="0" parTransId="{EA77DA41-DCDA-4F52-8093-032D4584C46B}" sibTransId="{2063576C-C2E8-4611-9778-BA81802BB256}"/>
    <dgm:cxn modelId="{5F68CEE0-D8AC-420D-A3D8-E0DBA8791EB8}" type="presOf" srcId="{5A7CD7F9-CA4B-4E8F-A1BF-F25860D96E9D}" destId="{26B4BD2F-FDF2-43F2-B16B-BEB2D2725732}" srcOrd="0" destOrd="0" presId="urn:microsoft.com/office/officeart/2016/7/layout/HexagonTimeline"/>
    <dgm:cxn modelId="{AD80E6F2-38FF-45B8-94E2-E6E589FE6739}" type="presOf" srcId="{6EC236B8-3DCD-4D3B-BA1A-4DDB2D1D0501}" destId="{42647E7A-7F8D-43C5-B7AA-DB1A84D62562}" srcOrd="0" destOrd="0"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94358" y="2488755"/>
          <a:ext cx="1498151" cy="678751"/>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nl-NL" sz="1600" kern="1200" dirty="0"/>
            <a:t>Jan. 20JJ</a:t>
          </a:r>
        </a:p>
      </dsp:txBody>
      <dsp:txXfrm>
        <a:off x="294358" y="2488755"/>
        <a:ext cx="1362401" cy="678751"/>
      </dsp:txXfrm>
    </dsp:sp>
    <dsp:sp modelId="{95FCF055-303A-4445-9813-7E8E825042F7}">
      <dsp:nvSpPr>
        <dsp:cNvPr id="0" name=""/>
        <dsp:cNvSpPr/>
      </dsp:nvSpPr>
      <dsp:spPr>
        <a:xfrm>
          <a:off x="3050"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rtlCol="0" anchor="b" anchorCtr="1">
          <a:noAutofit/>
        </a:bodyPr>
        <a:lstStyle/>
        <a:p>
          <a:pPr marL="0" lvl="0" indent="0" algn="ctr" defTabSz="711200" rtl="0">
            <a:lnSpc>
              <a:spcPct val="90000"/>
            </a:lnSpc>
            <a:spcBef>
              <a:spcPct val="0"/>
            </a:spcBef>
            <a:spcAft>
              <a:spcPct val="35000"/>
            </a:spcAft>
            <a:buNone/>
          </a:pPr>
          <a:r>
            <a:rPr lang="nl-NL" sz="1600" kern="1200" dirty="0"/>
            <a:t>Beschrijf de impact van het onderwerp </a:t>
          </a:r>
        </a:p>
      </dsp:txBody>
      <dsp:txXfrm>
        <a:off x="3050" y="0"/>
        <a:ext cx="2080766" cy="1810004"/>
      </dsp:txXfrm>
    </dsp:sp>
    <dsp:sp modelId="{9B8552CD-49EF-4C0D-A1E0-14E2B93937C6}">
      <dsp:nvSpPr>
        <dsp:cNvPr id="0" name=""/>
        <dsp:cNvSpPr/>
      </dsp:nvSpPr>
      <dsp:spPr>
        <a:xfrm>
          <a:off x="1792509"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043433"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86871" y="1810004"/>
          <a:ext cx="113125" cy="113125"/>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26B4BD2F-FDF2-43F2-B16B-BEB2D2725732}">
      <dsp:nvSpPr>
        <dsp:cNvPr id="0" name=""/>
        <dsp:cNvSpPr/>
      </dsp:nvSpPr>
      <dsp:spPr>
        <a:xfrm>
          <a:off x="2375124" y="2488755"/>
          <a:ext cx="1498151" cy="678751"/>
        </a:xfrm>
        <a:prstGeom prst="hexagon">
          <a:avLst>
            <a:gd name="adj" fmla="val 40000"/>
            <a:gd name="vf" fmla="val 115470"/>
          </a:avLst>
        </a:prstGeom>
        <a:solidFill>
          <a:schemeClr val="tx1">
            <a:lumMod val="85000"/>
            <a:lumOff val="1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nl-NL" sz="1600" kern="1200" dirty="0"/>
            <a:t>Feb. 20JJ</a:t>
          </a:r>
        </a:p>
      </dsp:txBody>
      <dsp:txXfrm>
        <a:off x="2590470" y="2586319"/>
        <a:ext cx="1067459" cy="483623"/>
      </dsp:txXfrm>
    </dsp:sp>
    <dsp:sp modelId="{6C70F55F-492B-43E5-837C-20655AECEE3D}">
      <dsp:nvSpPr>
        <dsp:cNvPr id="0" name=""/>
        <dsp:cNvSpPr/>
      </dsp:nvSpPr>
      <dsp:spPr>
        <a:xfrm>
          <a:off x="2083816" y="3846258"/>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rtlCol="0" anchor="t" anchorCtr="1">
          <a:noAutofit/>
        </a:bodyPr>
        <a:lstStyle/>
        <a:p>
          <a:pPr marL="0" lvl="0" indent="0" algn="ctr" defTabSz="711200" rtl="0">
            <a:lnSpc>
              <a:spcPct val="90000"/>
            </a:lnSpc>
            <a:spcBef>
              <a:spcPct val="0"/>
            </a:spcBef>
            <a:spcAft>
              <a:spcPct val="35000"/>
            </a:spcAft>
            <a:buNone/>
          </a:pPr>
          <a:r>
            <a:rPr lang="nl-NL" sz="1600" kern="1200" noProof="0" dirty="0"/>
            <a:t>Beschrijf de impact van het onderwerp </a:t>
          </a:r>
        </a:p>
      </dsp:txBody>
      <dsp:txXfrm>
        <a:off x="2083816" y="3846258"/>
        <a:ext cx="2080766" cy="1810004"/>
      </dsp:txXfrm>
    </dsp:sp>
    <dsp:sp modelId="{237EB574-03EA-4B5E-A071-20BFF7A94025}">
      <dsp:nvSpPr>
        <dsp:cNvPr id="0" name=""/>
        <dsp:cNvSpPr/>
      </dsp:nvSpPr>
      <dsp:spPr>
        <a:xfrm>
          <a:off x="3873275"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FE2D3E2-1871-4306-945A-082E4C6DFF62}">
      <dsp:nvSpPr>
        <dsp:cNvPr id="0" name=""/>
        <dsp:cNvSpPr/>
      </dsp:nvSpPr>
      <dsp:spPr>
        <a:xfrm>
          <a:off x="3124200" y="3167507"/>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3067637" y="3733133"/>
          <a:ext cx="113125" cy="113125"/>
        </a:xfrm>
        <a:prstGeom prst="rect">
          <a:avLst/>
        </a:prstGeom>
        <a:solidFill>
          <a:schemeClr val="tx1">
            <a:lumMod val="85000"/>
            <a:lumOff val="15000"/>
          </a:schemeClr>
        </a:solidFill>
        <a:ln>
          <a:noFill/>
        </a:ln>
        <a:effectLst/>
      </dsp:spPr>
      <dsp:style>
        <a:lnRef idx="0">
          <a:scrgbClr r="0" g="0" b="0"/>
        </a:lnRef>
        <a:fillRef idx="3">
          <a:scrgbClr r="0" g="0" b="0"/>
        </a:fillRef>
        <a:effectRef idx="3">
          <a:scrgbClr r="0" g="0" b="0"/>
        </a:effectRef>
        <a:fontRef idx="minor">
          <a:schemeClr val="lt1"/>
        </a:fontRef>
      </dsp:style>
    </dsp:sp>
    <dsp:sp modelId="{42647E7A-7F8D-43C5-B7AA-DB1A84D62562}">
      <dsp:nvSpPr>
        <dsp:cNvPr id="0" name=""/>
        <dsp:cNvSpPr/>
      </dsp:nvSpPr>
      <dsp:spPr>
        <a:xfrm rot="10800000">
          <a:off x="4455890" y="2488755"/>
          <a:ext cx="1498151" cy="678751"/>
        </a:xfrm>
        <a:prstGeom prst="homePlate">
          <a:avLst>
            <a:gd name="adj" fmla="val 40000"/>
          </a:avLst>
        </a:prstGeom>
        <a:solidFill>
          <a:schemeClr val="bg1">
            <a:lumMod val="8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nl-NL" sz="1600" kern="1200" dirty="0">
              <a:solidFill>
                <a:schemeClr val="tx1"/>
              </a:solidFill>
            </a:rPr>
            <a:t>Mrt. 20JJ</a:t>
          </a:r>
        </a:p>
      </dsp:txBody>
      <dsp:txXfrm rot="10800000">
        <a:off x="4591640" y="2488755"/>
        <a:ext cx="1362401" cy="678751"/>
      </dsp:txXfrm>
    </dsp:sp>
    <dsp:sp modelId="{6459495F-68A2-4439-A9B3-5DDACF24ECD9}">
      <dsp:nvSpPr>
        <dsp:cNvPr id="0" name=""/>
        <dsp:cNvSpPr/>
      </dsp:nvSpPr>
      <dsp:spPr>
        <a:xfrm>
          <a:off x="4164583"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rtlCol="0" anchor="b" anchorCtr="1">
          <a:noAutofit/>
        </a:bodyPr>
        <a:lstStyle/>
        <a:p>
          <a:pPr marL="0" lvl="0" indent="0" algn="ctr" defTabSz="711200" rtl="0">
            <a:lnSpc>
              <a:spcPct val="90000"/>
            </a:lnSpc>
            <a:spcBef>
              <a:spcPct val="0"/>
            </a:spcBef>
            <a:spcAft>
              <a:spcPct val="35000"/>
            </a:spcAft>
            <a:buNone/>
          </a:pPr>
          <a:r>
            <a:rPr lang="nl-NL" sz="1600" kern="1200" dirty="0"/>
            <a:t>Beschrijf </a:t>
          </a:r>
          <a:r>
            <a:rPr lang="nl-NL" sz="1600" kern="1200" noProof="0" dirty="0"/>
            <a:t>de</a:t>
          </a:r>
          <a:r>
            <a:rPr lang="nl-NL" sz="1600" kern="1200" dirty="0"/>
            <a:t> impact van uw onderwerp </a:t>
          </a:r>
        </a:p>
      </dsp:txBody>
      <dsp:txXfrm>
        <a:off x="4164583" y="0"/>
        <a:ext cx="2080766" cy="1810004"/>
      </dsp:txXfrm>
    </dsp:sp>
    <dsp:sp modelId="{DA9415BC-5F5D-427A-8E4A-15DE1DCD00EC}">
      <dsp:nvSpPr>
        <dsp:cNvPr id="0" name=""/>
        <dsp:cNvSpPr/>
      </dsp:nvSpPr>
      <dsp:spPr>
        <a:xfrm>
          <a:off x="5204966"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6283014-8366-4F80-A66F-FA0C7794F36F}">
      <dsp:nvSpPr>
        <dsp:cNvPr id="0" name=""/>
        <dsp:cNvSpPr/>
      </dsp:nvSpPr>
      <dsp:spPr>
        <a:xfrm>
          <a:off x="5148403" y="1810004"/>
          <a:ext cx="113125" cy="113125"/>
        </a:xfrm>
        <a:prstGeom prst="rect">
          <a:avLst/>
        </a:prstGeom>
        <a:solidFill>
          <a:schemeClr val="bg1">
            <a:lumMod val="75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Tijdlijn van Zeshoek"/>
  <dgm:desc val="Gebruik deze om een lijst weer te geven met gebeurtenissen in chronologische volgorde. Een onzichtbaar vak bevat de beschrijving, terwijl de datum wordt weergegeven in zeshoeken, met uitzondering van het eerste en laatste knooppunt, waar de datum wordt weergegeven in een huisfiguur. Hiermee kan een grote hoeveelheid tekst met een datumnotatie van middelmatige lengte worden weerge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D4A5DE0D-F1C3-4DD6-9BFF-26B23CC6B2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745EF0FE-D6D7-443C-982B-F80982187D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3CA2AC-DAA1-4188-B756-796880E3F85F}" type="datetime1">
              <a:rPr lang="nl-NL" smtClean="0"/>
              <a:t>2-1-2020</a:t>
            </a:fld>
            <a:endParaRPr lang="nl-NL"/>
          </a:p>
        </p:txBody>
      </p:sp>
      <p:sp>
        <p:nvSpPr>
          <p:cNvPr id="4" name="Tijdelijke aanduiding voor voettekst 3">
            <a:extLst>
              <a:ext uri="{FF2B5EF4-FFF2-40B4-BE49-F238E27FC236}">
                <a16:creationId xmlns:a16="http://schemas.microsoft.com/office/drawing/2014/main" id="{02CB85C3-792F-4A5D-BF82-BE96FF240F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97E0BA70-88DB-4FCD-9A33-D5573667EE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927E52-AE52-4049-8952-2E187AE911F2}" type="slidenum">
              <a:rPr lang="nl-NL" smtClean="0"/>
              <a:t>‹nr.›</a:t>
            </a:fld>
            <a:endParaRPr lang="nl-NL"/>
          </a:p>
        </p:txBody>
      </p:sp>
    </p:spTree>
    <p:extLst>
      <p:ext uri="{BB962C8B-B14F-4D97-AF65-F5344CB8AC3E}">
        <p14:creationId xmlns:p14="http://schemas.microsoft.com/office/powerpoint/2010/main" val="979708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4717FC9-DBCB-479A-B3AE-E0048F1D9E29}" type="datetime1">
              <a:rPr lang="nl-NL" noProof="0" smtClean="0"/>
              <a:t>2-1-2020</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B68C18-1BF1-F447-95ED-60EAAE35426E}" type="slidenum">
              <a:rPr lang="nl-NL" noProof="0" smtClean="0"/>
              <a:t>‹nr.›</a:t>
            </a:fld>
            <a:endParaRPr lang="nl-NL" noProof="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1</a:t>
            </a:fld>
            <a:endParaRPr lang="nl-NL" noProof="0"/>
          </a:p>
        </p:txBody>
      </p:sp>
    </p:spTree>
    <p:extLst>
      <p:ext uri="{BB962C8B-B14F-4D97-AF65-F5344CB8AC3E}">
        <p14:creationId xmlns:p14="http://schemas.microsoft.com/office/powerpoint/2010/main" val="43164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2</a:t>
            </a:fld>
            <a:endParaRPr lang="nl-NL" noProof="0"/>
          </a:p>
        </p:txBody>
      </p:sp>
    </p:spTree>
    <p:extLst>
      <p:ext uri="{BB962C8B-B14F-4D97-AF65-F5344CB8AC3E}">
        <p14:creationId xmlns:p14="http://schemas.microsoft.com/office/powerpoint/2010/main" val="216491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3</a:t>
            </a:fld>
            <a:endParaRPr lang="nl-NL" noProof="0"/>
          </a:p>
        </p:txBody>
      </p:sp>
    </p:spTree>
    <p:extLst>
      <p:ext uri="{BB962C8B-B14F-4D97-AF65-F5344CB8AC3E}">
        <p14:creationId xmlns:p14="http://schemas.microsoft.com/office/powerpoint/2010/main" val="53620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4</a:t>
            </a:fld>
            <a:endParaRPr lang="nl-NL" noProof="0"/>
          </a:p>
        </p:txBody>
      </p:sp>
    </p:spTree>
    <p:extLst>
      <p:ext uri="{BB962C8B-B14F-4D97-AF65-F5344CB8AC3E}">
        <p14:creationId xmlns:p14="http://schemas.microsoft.com/office/powerpoint/2010/main" val="277254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5</a:t>
            </a:fld>
            <a:endParaRPr lang="nl-NL" noProof="0"/>
          </a:p>
        </p:txBody>
      </p:sp>
    </p:spTree>
    <p:extLst>
      <p:ext uri="{BB962C8B-B14F-4D97-AF65-F5344CB8AC3E}">
        <p14:creationId xmlns:p14="http://schemas.microsoft.com/office/powerpoint/2010/main" val="403822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6</a:t>
            </a:fld>
            <a:endParaRPr lang="nl-NL" noProof="0"/>
          </a:p>
        </p:txBody>
      </p:sp>
    </p:spTree>
    <p:extLst>
      <p:ext uri="{BB962C8B-B14F-4D97-AF65-F5344CB8AC3E}">
        <p14:creationId xmlns:p14="http://schemas.microsoft.com/office/powerpoint/2010/main" val="219151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7</a:t>
            </a:fld>
            <a:endParaRPr lang="nl-NL" noProof="0"/>
          </a:p>
        </p:txBody>
      </p:sp>
    </p:spTree>
    <p:extLst>
      <p:ext uri="{BB962C8B-B14F-4D97-AF65-F5344CB8AC3E}">
        <p14:creationId xmlns:p14="http://schemas.microsoft.com/office/powerpoint/2010/main" val="30180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pPr rtl="0"/>
            <a:fld id="{68B68C18-1BF1-F447-95ED-60EAAE35426E}" type="slidenum">
              <a:rPr lang="nl-NL" noProof="0" smtClean="0"/>
              <a:t>8</a:t>
            </a:fld>
            <a:endParaRPr lang="nl-NL" noProof="0"/>
          </a:p>
        </p:txBody>
      </p:sp>
    </p:spTree>
    <p:extLst>
      <p:ext uri="{BB962C8B-B14F-4D97-AF65-F5344CB8AC3E}">
        <p14:creationId xmlns:p14="http://schemas.microsoft.com/office/powerpoint/2010/main" val="145279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met foto">
    <p:bg>
      <p:bgRef idx="1001">
        <a:schemeClr val="bg2"/>
      </p:bgRef>
    </p:bg>
    <p:spTree>
      <p:nvGrpSpPr>
        <p:cNvPr id="1" name=""/>
        <p:cNvGrpSpPr/>
        <p:nvPr/>
      </p:nvGrpSpPr>
      <p:grpSpPr>
        <a:xfrm>
          <a:off x="0" y="0"/>
          <a:ext cx="0" cy="0"/>
          <a:chOff x="0" y="0"/>
          <a:chExt cx="0" cy="0"/>
        </a:xfrm>
      </p:grpSpPr>
      <p:sp>
        <p:nvSpPr>
          <p:cNvPr id="12" name="Vrije vorm 6" title="Vorm paginanummer"/>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el 1"/>
          <p:cNvSpPr>
            <a:spLocks noGrp="1"/>
          </p:cNvSpPr>
          <p:nvPr>
            <p:ph type="ctrTitle" hasCustomPrompt="1"/>
          </p:nvPr>
        </p:nvSpPr>
        <p:spPr>
          <a:xfrm>
            <a:off x="5747656" y="1264197"/>
            <a:ext cx="5670487" cy="4268965"/>
          </a:xfrm>
        </p:spPr>
        <p:txBody>
          <a:bodyPr rtlCol="0" anchor="ctr">
            <a:normAutofit/>
          </a:bodyPr>
          <a:lstStyle>
            <a:lvl1pPr algn="l">
              <a:lnSpc>
                <a:spcPct val="85000"/>
              </a:lnSpc>
              <a:defRPr sz="6000" i="0" cap="none" baseline="0">
                <a:solidFill>
                  <a:schemeClr val="tx2"/>
                </a:solidFill>
              </a:defRPr>
            </a:lvl1pPr>
          </a:lstStyle>
          <a:p>
            <a:pPr rtl="0"/>
            <a:r>
              <a:rPr lang="nl-NL" noProof="0" dirty="0"/>
              <a:t>Klik om de titelstijl van het model te bewerken</a:t>
            </a:r>
          </a:p>
        </p:txBody>
      </p:sp>
      <p:sp>
        <p:nvSpPr>
          <p:cNvPr id="3" name="Subtitel 2"/>
          <p:cNvSpPr>
            <a:spLocks noGrp="1"/>
          </p:cNvSpPr>
          <p:nvPr>
            <p:ph type="subTitle" idx="1" hasCustomPrompt="1"/>
          </p:nvPr>
        </p:nvSpPr>
        <p:spPr>
          <a:xfrm>
            <a:off x="667666" y="4151085"/>
            <a:ext cx="4633806" cy="1591181"/>
          </a:xfrm>
        </p:spPr>
        <p:txBody>
          <a:bodyPr rtlCol="0"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 om de subtitelstijl van het model te bewerken</a:t>
            </a:r>
          </a:p>
        </p:txBody>
      </p:sp>
      <p:cxnSp>
        <p:nvCxnSpPr>
          <p:cNvPr id="9" name="Rechte verbindingslijn 8" title="Verticle regel"/>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jdelijke aanduiding voor afbeelding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rtlCol="0" anchor="ctr"/>
          <a:lstStyle>
            <a:lvl1pPr marL="0" indent="0" algn="ctr">
              <a:buNone/>
              <a:defRPr i="1"/>
            </a:lvl1pPr>
          </a:lstStyle>
          <a:p>
            <a:pPr rtl="0"/>
            <a:r>
              <a:rPr lang="nl-NL" noProof="0"/>
              <a:t>Staande foto invoegen</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8"/>
            <a:ext cx="3833906" cy="2221622"/>
          </a:xfrm>
        </p:spPr>
        <p:txBody>
          <a:bodyPr rtlCol="0" anchor="b"/>
          <a:lstStyle>
            <a:lvl1pPr>
              <a:defRPr i="0">
                <a:solidFill>
                  <a:schemeClr val="bg1"/>
                </a:solidFill>
              </a:defRPr>
            </a:lvl1pPr>
          </a:lstStyle>
          <a:p>
            <a:pPr rtl="0"/>
            <a:r>
              <a:rPr lang="nl-NL" noProof="0" dirty="0"/>
              <a:t>Klik om de titelstijl van het model te bewerken</a:t>
            </a:r>
          </a:p>
        </p:txBody>
      </p:sp>
      <p:sp>
        <p:nvSpPr>
          <p:cNvPr id="4" name="Tijdelijke aanduiding voor datum 3"/>
          <p:cNvSpPr>
            <a:spLocks noGrp="1"/>
          </p:cNvSpPr>
          <p:nvPr>
            <p:ph type="dt" sz="half" idx="10"/>
          </p:nvPr>
        </p:nvSpPr>
        <p:spPr/>
        <p:txBody>
          <a:bodyPr rtlCol="0"/>
          <a:lstStyle>
            <a:lvl1pPr>
              <a:defRPr>
                <a:solidFill>
                  <a:schemeClr val="bg1"/>
                </a:solidFill>
              </a:defRPr>
            </a:lvl1pPr>
          </a:lstStyle>
          <a:p>
            <a:pPr rtl="0"/>
            <a:fld id="{CCDFD60E-4EAE-4723-A084-0DF2A409BD84}"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bg1"/>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jdelijke aanduiding voor inhoud 6">
            <a:extLst>
              <a:ext uri="{FF2B5EF4-FFF2-40B4-BE49-F238E27FC236}">
                <a16:creationId xmlns:a16="http://schemas.microsoft.com/office/drawing/2014/main" id="{FBC751F3-ABD6-4995-8494-4932D12ACE1B}"/>
              </a:ext>
            </a:extLst>
          </p:cNvPr>
          <p:cNvSpPr>
            <a:spLocks noGrp="1"/>
          </p:cNvSpPr>
          <p:nvPr>
            <p:ph sz="quarter" idx="19" hasCustomPrompt="1"/>
          </p:nvPr>
        </p:nvSpPr>
        <p:spPr>
          <a:xfrm>
            <a:off x="5326063" y="559678"/>
            <a:ext cx="6103937" cy="5191835"/>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8"/>
            <a:ext cx="3833906" cy="2221622"/>
          </a:xfrm>
        </p:spPr>
        <p:txBody>
          <a:bodyPr rtlCol="0" anchor="b"/>
          <a:lstStyle>
            <a:lvl1pPr>
              <a:defRPr i="0">
                <a:solidFill>
                  <a:schemeClr val="bg1"/>
                </a:solidFill>
              </a:defRPr>
            </a:lvl1pPr>
          </a:lstStyle>
          <a:p>
            <a:pPr rtl="0"/>
            <a:r>
              <a:rPr lang="nl-NL" noProof="0" dirty="0"/>
              <a:t>Klik om de titelstijl van het model te bewerken</a:t>
            </a:r>
          </a:p>
        </p:txBody>
      </p:sp>
      <p:sp>
        <p:nvSpPr>
          <p:cNvPr id="4" name="Tijdelijke aanduiding voor datum 3"/>
          <p:cNvSpPr>
            <a:spLocks noGrp="1"/>
          </p:cNvSpPr>
          <p:nvPr>
            <p:ph type="dt" sz="half" idx="10"/>
          </p:nvPr>
        </p:nvSpPr>
        <p:spPr/>
        <p:txBody>
          <a:bodyPr rtlCol="0"/>
          <a:lstStyle>
            <a:lvl1pPr>
              <a:defRPr>
                <a:solidFill>
                  <a:schemeClr val="bg1"/>
                </a:solidFill>
              </a:defRPr>
            </a:lvl1pPr>
          </a:lstStyle>
          <a:p>
            <a:pPr rtl="0"/>
            <a:fld id="{D4CFEB86-4158-43D7-AFAB-F4C499500524}"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bg1"/>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jdelijke aanduiding voor afbeelding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rtlCol="0" anchor="ctr"/>
          <a:lstStyle>
            <a:lvl1pPr marL="0" indent="0" algn="ctr">
              <a:buNone/>
              <a:defRPr/>
            </a:lvl1pPr>
          </a:lstStyle>
          <a:p>
            <a:pPr rtl="0"/>
            <a:r>
              <a:rPr lang="nl-NL" noProof="0"/>
              <a:t>Klik op het pictogram als u een afbeelding wilt toevoegen</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7"/>
            <a:ext cx="3833906" cy="5274923"/>
          </a:xfrm>
        </p:spPr>
        <p:txBody>
          <a:bodyPr rtlCol="0" anchor="b"/>
          <a:lstStyle>
            <a:lvl1pPr>
              <a:defRPr i="0">
                <a:solidFill>
                  <a:schemeClr val="bg1"/>
                </a:solidFill>
              </a:defRPr>
            </a:lvl1pPr>
          </a:lstStyle>
          <a:p>
            <a:pPr rtl="0"/>
            <a:r>
              <a:rPr lang="nl-NL" noProof="0" dirty="0"/>
              <a:t>Klik om de titelstijl van het model te bewerken</a:t>
            </a:r>
          </a:p>
        </p:txBody>
      </p:sp>
      <p:sp>
        <p:nvSpPr>
          <p:cNvPr id="4" name="Tijdelijke aanduiding voor datum 3"/>
          <p:cNvSpPr>
            <a:spLocks noGrp="1"/>
          </p:cNvSpPr>
          <p:nvPr>
            <p:ph type="dt" sz="half" idx="10"/>
          </p:nvPr>
        </p:nvSpPr>
        <p:spPr/>
        <p:txBody>
          <a:bodyPr rtlCol="0"/>
          <a:lstStyle>
            <a:lvl1pPr>
              <a:defRPr>
                <a:solidFill>
                  <a:schemeClr val="bg1"/>
                </a:solidFill>
              </a:defRPr>
            </a:lvl1pPr>
          </a:lstStyle>
          <a:p>
            <a:pPr rtl="0"/>
            <a:fld id="{1D96F3C3-917D-4841-9510-3522C6DCD5A9}"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bg1"/>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jdelijke aanduiding voor inhoud 2">
            <a:extLst>
              <a:ext uri="{FF2B5EF4-FFF2-40B4-BE49-F238E27FC236}">
                <a16:creationId xmlns:a16="http://schemas.microsoft.com/office/drawing/2014/main" id="{4889D34E-DF9E-41B7-A5EC-B9D63999B3D0}"/>
              </a:ext>
            </a:extLst>
          </p:cNvPr>
          <p:cNvSpPr>
            <a:spLocks noGrp="1"/>
          </p:cNvSpPr>
          <p:nvPr>
            <p:ph idx="1" hasCustomPrompt="1"/>
          </p:nvPr>
        </p:nvSpPr>
        <p:spPr>
          <a:xfrm>
            <a:off x="5181600" y="559678"/>
            <a:ext cx="6172200" cy="5617285"/>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lvl1pPr>
              <a:defRPr i="0"/>
            </a:lvl1pPr>
          </a:lstStyle>
          <a:p>
            <a:pPr rtl="0"/>
            <a:r>
              <a:rPr lang="nl-NL" noProof="0" dirty="0"/>
              <a:t>Klik om de titelstijl van het model te bewerken</a:t>
            </a:r>
          </a:p>
        </p:txBody>
      </p:sp>
      <p:sp>
        <p:nvSpPr>
          <p:cNvPr id="3" name="Tijdelijke aanduiding voor inhoud 2"/>
          <p:cNvSpPr>
            <a:spLocks noGrp="1"/>
          </p:cNvSpPr>
          <p:nvPr>
            <p:ph sz="half" idx="1" hasCustomPrompt="1"/>
          </p:nvPr>
        </p:nvSpPr>
        <p:spPr>
          <a:xfrm>
            <a:off x="5181600" y="540628"/>
            <a:ext cx="6248400" cy="2488946"/>
          </a:xfrm>
        </p:spPr>
        <p:txBody>
          <a:bodyPr rtlCol="0"/>
          <a:lstStyle>
            <a:lvl5pPr>
              <a:defRPr i="0"/>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p:cNvSpPr>
            <a:spLocks noGrp="1"/>
          </p:cNvSpPr>
          <p:nvPr>
            <p:ph sz="half" idx="2" hasCustomPrompt="1"/>
          </p:nvPr>
        </p:nvSpPr>
        <p:spPr>
          <a:xfrm>
            <a:off x="5181600" y="3712467"/>
            <a:ext cx="6248400" cy="2482228"/>
          </a:xfrm>
        </p:spPr>
        <p:txBody>
          <a:bodyPr rtlCol="0"/>
          <a:lstStyle>
            <a:lvl5pPr>
              <a:defRPr i="0"/>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p:cNvSpPr>
            <a:spLocks noGrp="1"/>
          </p:cNvSpPr>
          <p:nvPr>
            <p:ph type="dt" sz="half" idx="10"/>
          </p:nvPr>
        </p:nvSpPr>
        <p:spPr/>
        <p:txBody>
          <a:bodyPr rtlCol="0"/>
          <a:lstStyle/>
          <a:p>
            <a:pPr rtl="0"/>
            <a:fld id="{5742F284-F98A-4661-BE8E-2E4F07F72820}" type="datetime1">
              <a:rPr lang="nl-NL" noProof="0" smtClean="0"/>
              <a:t>2-1-2020</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62000" y="557784"/>
            <a:ext cx="3831336" cy="4956048"/>
          </a:xfrm>
        </p:spPr>
        <p:txBody>
          <a:bodyPr rtlCol="0"/>
          <a:lstStyle>
            <a:lvl1pPr>
              <a:defRPr i="0"/>
            </a:lvl1pPr>
          </a:lstStyle>
          <a:p>
            <a:pPr rtl="0"/>
            <a:r>
              <a:rPr lang="nl-NL" noProof="0" dirty="0"/>
              <a:t>Klik om de titelstijl van het model te bewerken</a:t>
            </a:r>
          </a:p>
        </p:txBody>
      </p:sp>
      <p:sp>
        <p:nvSpPr>
          <p:cNvPr id="3" name="Tijdelijke aanduiding voor tekst 2"/>
          <p:cNvSpPr>
            <a:spLocks noGrp="1"/>
          </p:cNvSpPr>
          <p:nvPr>
            <p:ph type="body" idx="1" hasCustomPrompt="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4" name="Tijdelijke aanduiding voor inhoud 3"/>
          <p:cNvSpPr>
            <a:spLocks noGrp="1"/>
          </p:cNvSpPr>
          <p:nvPr>
            <p:ph sz="half" idx="2" hasCustomPrompt="1"/>
          </p:nvPr>
        </p:nvSpPr>
        <p:spPr>
          <a:xfrm>
            <a:off x="5181600" y="1526671"/>
            <a:ext cx="6245352" cy="1755648"/>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p:cNvSpPr>
            <a:spLocks noGrp="1"/>
          </p:cNvSpPr>
          <p:nvPr>
            <p:ph type="body" sz="quarter" idx="3" hasCustomPrompt="1"/>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6" name="Tijdelijke aanduiding voor inhoud 5"/>
          <p:cNvSpPr>
            <a:spLocks noGrp="1"/>
          </p:cNvSpPr>
          <p:nvPr>
            <p:ph sz="quarter" idx="4" hasCustomPrompt="1"/>
          </p:nvPr>
        </p:nvSpPr>
        <p:spPr>
          <a:xfrm>
            <a:off x="5181600" y="4669432"/>
            <a:ext cx="6245352" cy="1755648"/>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p:cNvSpPr>
            <a:spLocks noGrp="1"/>
          </p:cNvSpPr>
          <p:nvPr>
            <p:ph type="dt" sz="half" idx="10"/>
          </p:nvPr>
        </p:nvSpPr>
        <p:spPr/>
        <p:txBody>
          <a:bodyPr rtlCol="0"/>
          <a:lstStyle/>
          <a:p>
            <a:pPr rtl="0"/>
            <a:fld id="{AE29A6C1-F43C-42C2-A6E7-089B4314FE33}" type="datetime1">
              <a:rPr lang="nl-NL" noProof="0" smtClean="0"/>
              <a:t>2-1-2020</a:t>
            </a:fld>
            <a:endParaRPr lang="nl-NL" noProof="0"/>
          </a:p>
        </p:txBody>
      </p:sp>
      <p:sp>
        <p:nvSpPr>
          <p:cNvPr id="8" name="Tijdelijke aanduiding voor voettekst 7"/>
          <p:cNvSpPr>
            <a:spLocks noGrp="1"/>
          </p:cNvSpPr>
          <p:nvPr>
            <p:ph type="ftr" sz="quarter" idx="11"/>
          </p:nvPr>
        </p:nvSpPr>
        <p:spPr/>
        <p:txBody>
          <a:bodyPr rtlCol="0"/>
          <a:lstStyle/>
          <a:p>
            <a:pPr rtl="0"/>
            <a:endParaRPr lang="nl-NL" noProof="0"/>
          </a:p>
        </p:txBody>
      </p:sp>
      <p:sp>
        <p:nvSpPr>
          <p:cNvPr id="9" name="Tijdelijke aanduiding voor dianummer 8"/>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lvl1pPr>
              <a:defRPr i="0"/>
            </a:lvl1pPr>
          </a:lstStyle>
          <a:p>
            <a:pPr rtl="0"/>
            <a:r>
              <a:rPr lang="nl-NL" noProof="0" dirty="0"/>
              <a:t>Klik om de titelstijl van het model te bewerken</a:t>
            </a:r>
          </a:p>
        </p:txBody>
      </p:sp>
      <p:sp>
        <p:nvSpPr>
          <p:cNvPr id="3" name="Tijdelijke aanduiding voor datum 2"/>
          <p:cNvSpPr>
            <a:spLocks noGrp="1"/>
          </p:cNvSpPr>
          <p:nvPr>
            <p:ph type="dt" sz="half" idx="10"/>
          </p:nvPr>
        </p:nvSpPr>
        <p:spPr/>
        <p:txBody>
          <a:bodyPr rtlCol="0"/>
          <a:lstStyle/>
          <a:p>
            <a:pPr rtl="0"/>
            <a:fld id="{0682881C-6DC0-4B61-AC36-7B64F4402377}" type="datetime1">
              <a:rPr lang="nl-NL" noProof="0" smtClean="0"/>
              <a:t>2-1-2020</a:t>
            </a:fld>
            <a:endParaRPr lang="nl-NL" noProof="0"/>
          </a:p>
        </p:txBody>
      </p:sp>
      <p:sp>
        <p:nvSpPr>
          <p:cNvPr id="4" name="Tijdelijke aanduiding voor voettekst 3"/>
          <p:cNvSpPr>
            <a:spLocks noGrp="1"/>
          </p:cNvSpPr>
          <p:nvPr>
            <p:ph type="ftr" sz="quarter" idx="11"/>
          </p:nvPr>
        </p:nvSpPr>
        <p:spPr/>
        <p:txBody>
          <a:bodyPr rtlCol="0"/>
          <a:lstStyle/>
          <a:p>
            <a:pPr rtl="0"/>
            <a:endParaRPr lang="nl-NL" noProof="0"/>
          </a:p>
        </p:txBody>
      </p:sp>
      <p:sp>
        <p:nvSpPr>
          <p:cNvPr id="5" name="Tijdelijke aanduiding voor dianummer 4"/>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2F494C6D-C81C-496B-8CCD-217C7267547D}" type="datetime1">
              <a:rPr lang="nl-NL" noProof="0" smtClean="0"/>
              <a:t>2-1-2020</a:t>
            </a:fld>
            <a:endParaRPr lang="nl-NL" noProof="0"/>
          </a:p>
        </p:txBody>
      </p:sp>
      <p:sp>
        <p:nvSpPr>
          <p:cNvPr id="3" name="Tijdelijke aanduiding voor voettekst 2"/>
          <p:cNvSpPr>
            <a:spLocks noGrp="1"/>
          </p:cNvSpPr>
          <p:nvPr>
            <p:ph type="ftr" sz="quarter" idx="11"/>
          </p:nvPr>
        </p:nvSpPr>
        <p:spPr/>
        <p:txBody>
          <a:bodyPr rtlCol="0"/>
          <a:lstStyle/>
          <a:p>
            <a:pPr rtl="0"/>
            <a:endParaRPr lang="nl-NL" noProof="0"/>
          </a:p>
        </p:txBody>
      </p:sp>
      <p:sp>
        <p:nvSpPr>
          <p:cNvPr id="4" name="Tijdelijke aanduiding voor dianummer 3"/>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ubtitel en inhou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Tijdelijke aanduiding voor tekst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sp>
        <p:nvSpPr>
          <p:cNvPr id="3" name="Tijdelijke aanduiding voor inhoud 2"/>
          <p:cNvSpPr>
            <a:spLocks noGrp="1"/>
          </p:cNvSpPr>
          <p:nvPr>
            <p:ph idx="1" hasCustomPrompt="1"/>
          </p:nvPr>
        </p:nvSpPr>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75248B2F-2CAF-4141-BCC6-0DD50D62C202}"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11" name="Titel 1">
            <a:extLst>
              <a:ext uri="{FF2B5EF4-FFF2-40B4-BE49-F238E27FC236}">
                <a16:creationId xmlns:a16="http://schemas.microsoft.com/office/drawing/2014/main" id="{3837580B-9009-4524-B820-7ACB27BCBEB4}"/>
              </a:ext>
            </a:extLst>
          </p:cNvPr>
          <p:cNvSpPr>
            <a:spLocks noGrp="1"/>
          </p:cNvSpPr>
          <p:nvPr>
            <p:ph type="title" hasCustomPrompt="1"/>
          </p:nvPr>
        </p:nvSpPr>
        <p:spPr>
          <a:xfrm>
            <a:off x="762000" y="559678"/>
            <a:ext cx="3833906" cy="2221622"/>
          </a:xfrm>
        </p:spPr>
        <p:txBody>
          <a:bodyPr rtlCol="0" anchor="b"/>
          <a:lstStyle>
            <a:lvl1pPr>
              <a:defRPr i="0"/>
            </a:lvl1pPr>
          </a:lstStyle>
          <a:p>
            <a:pPr rtl="0"/>
            <a:r>
              <a:rPr lang="nl-NL" noProof="0" dirty="0"/>
              <a:t>Klik om de titelstijl van het model te bewerken</a:t>
            </a:r>
          </a:p>
        </p:txBody>
      </p:sp>
      <p:cxnSp>
        <p:nvCxnSpPr>
          <p:cNvPr id="12" name="Rechte verbindingslijn 11" title="Horizontale regel">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Afbeelding / Pictogram als opsommingstekens licht">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8"/>
            <a:ext cx="3833906" cy="2221622"/>
          </a:xfrm>
        </p:spPr>
        <p:txBody>
          <a:bodyPr rtlCol="0" anchor="b"/>
          <a:lstStyle>
            <a:lvl1pPr>
              <a:defRPr i="0"/>
            </a:lvl1pPr>
          </a:lstStyle>
          <a:p>
            <a:pPr rtl="0"/>
            <a:r>
              <a:rPr lang="nl-NL" noProof="0" dirty="0"/>
              <a:t>Klik om de titelstijl van het model te bewerken</a:t>
            </a:r>
          </a:p>
        </p:txBody>
      </p:sp>
      <p:sp>
        <p:nvSpPr>
          <p:cNvPr id="4" name="Tijdelijke aanduiding voor datum 3"/>
          <p:cNvSpPr>
            <a:spLocks noGrp="1"/>
          </p:cNvSpPr>
          <p:nvPr>
            <p:ph type="dt" sz="half" idx="10"/>
          </p:nvPr>
        </p:nvSpPr>
        <p:spPr/>
        <p:txBody>
          <a:bodyPr rtlCol="0"/>
          <a:lstStyle/>
          <a:p>
            <a:pPr rtl="0"/>
            <a:fld id="{374A8F9D-C04A-4787-A4A2-CD462B0C0CAE}"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Tijdelijke aanduiding voor inhoud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19" name="Tijdelijke aanduiding voor tekst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2" name="Tijdelijke aanduiding voor tekst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3" name="Tijdelijke aanduiding voor tekst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rtlCol="0"/>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4" name="Tijdelijke aanduiding voor tekst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5" name="Tijdelijke aanduiding voor tekst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6" name="Tijdelijke aanduiding voor afbeelding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7" name="Tijdelijke aanduiding voor afbeelding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8" name="Tijdelijke aanduiding voor afbeelding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9" name="Tijdelijke aanduiding voor afbeelding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0" name="Tijdelijke aanduiding voor afbeelding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1" name="Tijdelijke aanduiding voor afbeelding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ummerde opsommingstekens achter elkaar">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8"/>
            <a:ext cx="3833906" cy="2221622"/>
          </a:xfrm>
        </p:spPr>
        <p:txBody>
          <a:bodyPr rtlCol="0" anchor="b"/>
          <a:lstStyle>
            <a:lvl1pPr>
              <a:defRPr i="0"/>
            </a:lvl1pPr>
          </a:lstStyle>
          <a:p>
            <a:pPr rtl="0"/>
            <a:r>
              <a:rPr lang="nl-NL" noProof="0" dirty="0"/>
              <a:t>Klik om de titelstijl van het model te bewerken</a:t>
            </a:r>
          </a:p>
        </p:txBody>
      </p:sp>
      <p:sp>
        <p:nvSpPr>
          <p:cNvPr id="3" name="Tijdelijke aanduiding voor inhoud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rtlCol="0">
            <a:noAutofit/>
          </a:bodyPr>
          <a:lstStyle>
            <a:lvl1pPr marL="0" indent="0" algn="ctr">
              <a:buNone/>
              <a:defRPr sz="1600"/>
            </a:lvl1pPr>
          </a:lstStyle>
          <a:p>
            <a:pPr lvl="0" rtl="0"/>
            <a:r>
              <a:rPr lang="nl-NL" noProof="0"/>
              <a:t>Beschrijving evenement</a:t>
            </a:r>
          </a:p>
        </p:txBody>
      </p:sp>
      <p:sp>
        <p:nvSpPr>
          <p:cNvPr id="4" name="Tijdelijke aanduiding voor datum 3"/>
          <p:cNvSpPr>
            <a:spLocks noGrp="1"/>
          </p:cNvSpPr>
          <p:nvPr>
            <p:ph type="dt" sz="half" idx="10"/>
          </p:nvPr>
        </p:nvSpPr>
        <p:spPr/>
        <p:txBody>
          <a:bodyPr rtlCol="0"/>
          <a:lstStyle/>
          <a:p>
            <a:pPr rtl="0"/>
            <a:fld id="{6019A31A-4D72-4DA2-A6C3-3E1904E7EC09}"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9" name="Tijdelijke aanduiding voor tekst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rtlCol="0">
            <a:noAutofit/>
          </a:bodyPr>
          <a:lstStyle>
            <a:lvl1pPr marL="0" indent="0" algn="ctr">
              <a:buNone/>
              <a:defRPr sz="1600"/>
            </a:lvl1pPr>
          </a:lstStyle>
          <a:p>
            <a:pPr lvl="0" rtl="0"/>
            <a:r>
              <a:rPr lang="nl-NL" noProof="0"/>
              <a:t>Beschrijving evenement</a:t>
            </a:r>
          </a:p>
        </p:txBody>
      </p:sp>
      <p:sp>
        <p:nvSpPr>
          <p:cNvPr id="11" name="Tijdelijke aanduiding voor tekst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rtlCol="0">
            <a:noAutofit/>
          </a:bodyPr>
          <a:lstStyle>
            <a:lvl1pPr marL="0" indent="0" algn="ctr">
              <a:buNone/>
              <a:defRPr sz="1600"/>
            </a:lvl1pPr>
          </a:lstStyle>
          <a:p>
            <a:pPr lvl="0" rtl="0"/>
            <a:r>
              <a:rPr lang="nl-NL" noProof="0"/>
              <a:t>Beschrijving evenement</a:t>
            </a:r>
          </a:p>
        </p:txBody>
      </p:sp>
      <p:sp>
        <p:nvSpPr>
          <p:cNvPr id="13" name="Tijdelijke aanduiding voor tekst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rtlCol="0" anchor="ctr">
            <a:noAutofit/>
          </a:bodyPr>
          <a:lstStyle>
            <a:lvl1pPr marL="0" indent="0" algn="ctr">
              <a:lnSpc>
                <a:spcPct val="100000"/>
              </a:lnSpc>
              <a:buNone/>
              <a:defRPr sz="2000" i="1">
                <a:solidFill>
                  <a:schemeClr val="bg1"/>
                </a:solidFill>
                <a:latin typeface="+mj-lt"/>
              </a:defRPr>
            </a:lvl1pPr>
          </a:lstStyle>
          <a:p>
            <a:pPr lvl="0" rtl="0"/>
            <a:r>
              <a:rPr lang="nl-NL" noProof="0"/>
              <a:t>1</a:t>
            </a:r>
          </a:p>
        </p:txBody>
      </p:sp>
      <p:sp>
        <p:nvSpPr>
          <p:cNvPr id="15" name="Tijdelijke aanduiding voor tekst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nl-NL" noProof="0"/>
              <a:t>2</a:t>
            </a:r>
          </a:p>
        </p:txBody>
      </p:sp>
      <p:sp>
        <p:nvSpPr>
          <p:cNvPr id="17" name="Tijdelijke aanduiding voor tekst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nl-NL" noProof="0"/>
              <a:t>3</a:t>
            </a:r>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en subtitel">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8"/>
            <a:ext cx="3833906" cy="2221622"/>
          </a:xfrm>
        </p:spPr>
        <p:txBody>
          <a:bodyPr rtlCol="0" anchor="b"/>
          <a:lstStyle>
            <a:lvl1pPr>
              <a:defRPr i="0">
                <a:solidFill>
                  <a:schemeClr val="bg1"/>
                </a:solidFill>
              </a:defRPr>
            </a:lvl1pPr>
          </a:lstStyle>
          <a:p>
            <a:pPr rtl="0"/>
            <a:r>
              <a:rPr lang="nl-NL" noProof="0" dirty="0"/>
              <a:t>Klik om de titelstijl van het model te bewerken</a:t>
            </a:r>
          </a:p>
        </p:txBody>
      </p:sp>
      <p:sp>
        <p:nvSpPr>
          <p:cNvPr id="4" name="Tijdelijke aanduiding voor datum 3"/>
          <p:cNvSpPr>
            <a:spLocks noGrp="1"/>
          </p:cNvSpPr>
          <p:nvPr>
            <p:ph type="dt" sz="half" idx="10"/>
          </p:nvPr>
        </p:nvSpPr>
        <p:spPr/>
        <p:txBody>
          <a:bodyPr rtlCol="0"/>
          <a:lstStyle>
            <a:lvl1pPr>
              <a:defRPr>
                <a:solidFill>
                  <a:schemeClr val="bg1"/>
                </a:solidFill>
              </a:defRPr>
            </a:lvl1pPr>
          </a:lstStyle>
          <a:p>
            <a:pPr rtl="0"/>
            <a:fld id="{AB41140D-BA27-48EB-A837-9280A48B4806}"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bg1"/>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Afbeelding / Pictogram als opsommingstekens">
    <p:bg>
      <p:bgPr>
        <a:solidFill>
          <a:schemeClr val="bg2"/>
        </a:solidFill>
        <a:effectLst/>
      </p:bgPr>
    </p:bg>
    <p:spTree>
      <p:nvGrpSpPr>
        <p:cNvPr id="1" name=""/>
        <p:cNvGrpSpPr/>
        <p:nvPr/>
      </p:nvGrpSpPr>
      <p:grpSpPr>
        <a:xfrm>
          <a:off x="0" y="0"/>
          <a:ext cx="0" cy="0"/>
          <a:chOff x="0" y="0"/>
          <a:chExt cx="0" cy="0"/>
        </a:xfrm>
      </p:grpSpPr>
      <p:sp>
        <p:nvSpPr>
          <p:cNvPr id="9" name="Vrije vorm 6" title="Vorm paginanummer">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559678"/>
            <a:ext cx="3833906" cy="2221622"/>
          </a:xfrm>
        </p:spPr>
        <p:txBody>
          <a:bodyPr rtlCol="0" anchor="b"/>
          <a:lstStyle>
            <a:lvl1pPr>
              <a:defRPr i="0">
                <a:solidFill>
                  <a:schemeClr val="bg1"/>
                </a:solidFill>
              </a:defRPr>
            </a:lvl1pPr>
          </a:lstStyle>
          <a:p>
            <a:pPr rtl="0"/>
            <a:r>
              <a:rPr lang="nl-NL" noProof="0" dirty="0"/>
              <a:t>Klik om de titelstijl van het model te bewerken</a:t>
            </a:r>
          </a:p>
        </p:txBody>
      </p:sp>
      <p:sp>
        <p:nvSpPr>
          <p:cNvPr id="4" name="Tijdelijke aanduiding voor datum 3"/>
          <p:cNvSpPr>
            <a:spLocks noGrp="1"/>
          </p:cNvSpPr>
          <p:nvPr>
            <p:ph type="dt" sz="half" idx="10"/>
          </p:nvPr>
        </p:nvSpPr>
        <p:spPr/>
        <p:txBody>
          <a:bodyPr rtlCol="0"/>
          <a:lstStyle>
            <a:lvl1pPr>
              <a:defRPr>
                <a:solidFill>
                  <a:schemeClr val="bg1"/>
                </a:solidFill>
              </a:defRPr>
            </a:lvl1pPr>
          </a:lstStyle>
          <a:p>
            <a:pPr rtl="0"/>
            <a:fld id="{047D3391-4467-4C74-8228-0C27131C288A}"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bg1"/>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jdelijke aanduiding voor inhoud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11" name="Tijdelijke aanduiding voor tekst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12" name="Tijdelijke aanduiding voor tekst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7" name="Tijdelijke aanduiding voor tekst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rtlCol="0"/>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16" name="Tijdelijke aanduiding voor tekst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19" name="Tijdelijke aanduiding voor tekst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3" name="Tijdelijke aanduiding voor afbeelding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5" name="Tijdelijke aanduiding voor afbeelding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7" name="Tijdelijke aanduiding voor afbeelding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1" name="Tijdelijke aanduiding voor afbeelding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3" name="Tijdelijke aanduiding voor afbeelding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5" name="Tijdelijke aanduiding voor afbeelding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iddelgrote foto's met beschrijvingen">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p:cNvSpPr>
            <a:spLocks noGrp="1"/>
          </p:cNvSpPr>
          <p:nvPr>
            <p:ph type="title" hasCustomPrompt="1"/>
          </p:nvPr>
        </p:nvSpPr>
        <p:spPr>
          <a:xfrm>
            <a:off x="762000" y="2831932"/>
            <a:ext cx="3833906" cy="1562638"/>
          </a:xfrm>
        </p:spPr>
        <p:txBody>
          <a:bodyPr rtlCol="0" anchor="b"/>
          <a:lstStyle>
            <a:lvl1pPr>
              <a:defRPr i="0"/>
            </a:lvl1pPr>
          </a:lstStyle>
          <a:p>
            <a:pPr rtl="0"/>
            <a:r>
              <a:rPr lang="nl-NL" noProof="0" dirty="0"/>
              <a:t>Klik om uw titel te bewerken</a:t>
            </a:r>
          </a:p>
        </p:txBody>
      </p:sp>
      <p:sp>
        <p:nvSpPr>
          <p:cNvPr id="4" name="Tijdelijke aanduiding voor datum 3"/>
          <p:cNvSpPr>
            <a:spLocks noGrp="1"/>
          </p:cNvSpPr>
          <p:nvPr>
            <p:ph type="dt" sz="half" idx="10"/>
          </p:nvPr>
        </p:nvSpPr>
        <p:spPr/>
        <p:txBody>
          <a:bodyPr rtlCol="0"/>
          <a:lstStyle/>
          <a:p>
            <a:pPr rtl="0"/>
            <a:fld id="{A186701C-FDA9-4F77-A55D-BDECB1861917}" type="datetime1">
              <a:rPr lang="nl-NL" noProof="0" smtClean="0"/>
              <a:t>2-1-2020</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13D2E340-0663-474B-992C-9192B5C45E57}" type="slidenum">
              <a:rPr lang="nl-NL" noProof="0" smtClean="0"/>
              <a:t>‹nr.›</a:t>
            </a:fld>
            <a:endParaRPr lang="nl-NL" noProof="0"/>
          </a:p>
        </p:txBody>
      </p:sp>
      <p:sp>
        <p:nvSpPr>
          <p:cNvPr id="20" name="Tijdelijke aanduiding voor tekst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nl-NL" noProof="0"/>
              <a:t>Plaats hier uw subtitel</a:t>
            </a:r>
          </a:p>
        </p:txBody>
      </p:sp>
      <p:cxnSp>
        <p:nvCxnSpPr>
          <p:cNvPr id="21" name="Rechte verbindingslijn 20" title="Horizontale regel">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ijdelijke aanduiding voor afbeelding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rtlCol="0" anchor="ctr"/>
          <a:lstStyle>
            <a:lvl1pPr marL="0" indent="0" algn="ctr">
              <a:buNone/>
              <a:defRPr i="1"/>
            </a:lvl1pPr>
          </a:lstStyle>
          <a:p>
            <a:pPr rtl="0"/>
            <a:r>
              <a:rPr lang="nl-NL" noProof="0"/>
              <a:t>Staande foto invoegen</a:t>
            </a:r>
          </a:p>
        </p:txBody>
      </p:sp>
      <p:sp>
        <p:nvSpPr>
          <p:cNvPr id="19" name="Tijdelijke aanduiding voor inhoud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2" name="Tijdelijke aanduiding voor tekst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3" name="Tijdelijke aanduiding voor tekst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4" name="Tijdelijke aanduiding voor tekst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rtlCol="0" anchor="ct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5" name="Tijdelijke aanduiding voor tekst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6" name="Tijdelijke aanduiding voor tekst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nl-NL" noProof="0"/>
              <a:t>Beschrijving van artikel</a:t>
            </a:r>
          </a:p>
        </p:txBody>
      </p:sp>
      <p:sp>
        <p:nvSpPr>
          <p:cNvPr id="27" name="Tijdelijke aanduiding voor afbeelding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8" name="Tijdelijke aanduiding voor afbeelding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29" name="Tijdelijke aanduiding voor afbeelding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0" name="Tijdelijke aanduiding voor afbeelding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1" name="Tijdelijke aanduiding voor afbeelding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
        <p:nvSpPr>
          <p:cNvPr id="32" name="Tijdelijke aanduiding voor afbeelding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nl-NL" noProof="0"/>
              <a:t>Voeg een pictogram / afbeelding toe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dia">
    <p:bg>
      <p:bgRef idx="1001">
        <a:schemeClr val="bg2"/>
      </p:bgRef>
    </p:bg>
    <p:spTree>
      <p:nvGrpSpPr>
        <p:cNvPr id="1" name=""/>
        <p:cNvGrpSpPr/>
        <p:nvPr/>
      </p:nvGrpSpPr>
      <p:grpSpPr>
        <a:xfrm>
          <a:off x="0" y="0"/>
          <a:ext cx="0" cy="0"/>
          <a:chOff x="0" y="0"/>
          <a:chExt cx="0" cy="0"/>
        </a:xfrm>
      </p:grpSpPr>
      <p:sp>
        <p:nvSpPr>
          <p:cNvPr id="12" name="Vrije vorm 6" title="Vorm paginanummer"/>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el 1"/>
          <p:cNvSpPr>
            <a:spLocks noGrp="1"/>
          </p:cNvSpPr>
          <p:nvPr>
            <p:ph type="ctrTitle" hasCustomPrompt="1"/>
          </p:nvPr>
        </p:nvSpPr>
        <p:spPr>
          <a:xfrm>
            <a:off x="5747656" y="1264197"/>
            <a:ext cx="5670487" cy="4268965"/>
          </a:xfrm>
        </p:spPr>
        <p:txBody>
          <a:bodyPr rtlCol="0" anchor="ctr">
            <a:normAutofit/>
          </a:bodyPr>
          <a:lstStyle>
            <a:lvl1pPr algn="l">
              <a:lnSpc>
                <a:spcPct val="85000"/>
              </a:lnSpc>
              <a:defRPr sz="6000" i="0" cap="none" baseline="0">
                <a:solidFill>
                  <a:schemeClr val="tx2"/>
                </a:solidFill>
              </a:defRPr>
            </a:lvl1pPr>
          </a:lstStyle>
          <a:p>
            <a:pPr rtl="0"/>
            <a:r>
              <a:rPr lang="nl-NL" noProof="0" dirty="0"/>
              <a:t>Klik om de titelstijl van het model te bewerken</a:t>
            </a:r>
          </a:p>
        </p:txBody>
      </p:sp>
      <p:sp>
        <p:nvSpPr>
          <p:cNvPr id="3" name="Subtitel 2"/>
          <p:cNvSpPr>
            <a:spLocks noGrp="1"/>
          </p:cNvSpPr>
          <p:nvPr>
            <p:ph type="subTitle" idx="1" hasCustomPrompt="1"/>
          </p:nvPr>
        </p:nvSpPr>
        <p:spPr>
          <a:xfrm>
            <a:off x="667666" y="4151085"/>
            <a:ext cx="4633806" cy="1591181"/>
          </a:xfrm>
        </p:spPr>
        <p:txBody>
          <a:bodyPr rtlCol="0"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 om de subtitelstijl van het model te bewerken</a:t>
            </a:r>
          </a:p>
        </p:txBody>
      </p:sp>
      <p:cxnSp>
        <p:nvCxnSpPr>
          <p:cNvPr id="9" name="Rechte verbindingslijn 8" title="Verticle regel"/>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7" name="Vrije vorm 6" title="Vorm paginanummer"/>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el 1"/>
          <p:cNvSpPr>
            <a:spLocks noGrp="1"/>
          </p:cNvSpPr>
          <p:nvPr>
            <p:ph type="title" hasCustomPrompt="1"/>
          </p:nvPr>
        </p:nvSpPr>
        <p:spPr>
          <a:xfrm>
            <a:off x="1947673" y="2571722"/>
            <a:ext cx="8296654" cy="3286153"/>
          </a:xfrm>
        </p:spPr>
        <p:txBody>
          <a:bodyPr rtlCol="0" anchor="t">
            <a:normAutofit/>
          </a:bodyPr>
          <a:lstStyle>
            <a:lvl1pPr>
              <a:lnSpc>
                <a:spcPct val="85000"/>
              </a:lnSpc>
              <a:defRPr sz="7700" i="0" cap="none" baseline="0">
                <a:solidFill>
                  <a:schemeClr val="tx1">
                    <a:lumMod val="85000"/>
                    <a:lumOff val="15000"/>
                  </a:schemeClr>
                </a:solidFill>
              </a:defRPr>
            </a:lvl1pPr>
          </a:lstStyle>
          <a:p>
            <a:pPr rtl="0"/>
            <a:r>
              <a:rPr lang="nl-NL" noProof="0" dirty="0"/>
              <a:t>Klik om de titelstijl van het model te bewerken</a:t>
            </a:r>
          </a:p>
        </p:txBody>
      </p:sp>
      <p:sp>
        <p:nvSpPr>
          <p:cNvPr id="3" name="Tijdelijke aanduiding voor tekst 2"/>
          <p:cNvSpPr>
            <a:spLocks noGrp="1"/>
          </p:cNvSpPr>
          <p:nvPr>
            <p:ph type="body" idx="1" hasCustomPrompt="1"/>
          </p:nvPr>
        </p:nvSpPr>
        <p:spPr>
          <a:xfrm>
            <a:off x="1947673" y="1393748"/>
            <a:ext cx="8401429" cy="819150"/>
          </a:xfrm>
        </p:spPr>
        <p:txBody>
          <a:bodyPr rtlCol="0"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Tekststijlen van het model bewerken</a:t>
            </a:r>
          </a:p>
        </p:txBody>
      </p:sp>
      <p:sp>
        <p:nvSpPr>
          <p:cNvPr id="4" name="Tijdelijke aanduiding voor datum 3"/>
          <p:cNvSpPr>
            <a:spLocks noGrp="1"/>
          </p:cNvSpPr>
          <p:nvPr>
            <p:ph type="dt" sz="half" idx="10"/>
          </p:nvPr>
        </p:nvSpPr>
        <p:spPr>
          <a:xfrm>
            <a:off x="8742955" y="6314439"/>
            <a:ext cx="1596622" cy="365125"/>
          </a:xfrm>
        </p:spPr>
        <p:txBody>
          <a:bodyPr rtlCol="0"/>
          <a:lstStyle>
            <a:lvl1pPr>
              <a:defRPr sz="1200">
                <a:solidFill>
                  <a:schemeClr val="tx1">
                    <a:lumMod val="85000"/>
                    <a:lumOff val="15000"/>
                  </a:schemeClr>
                </a:solidFill>
              </a:defRPr>
            </a:lvl1pPr>
          </a:lstStyle>
          <a:p>
            <a:pPr rtl="0"/>
            <a:fld id="{5407909E-C6A0-48CF-B620-04ACEFA5C53A}" type="datetime1">
              <a:rPr lang="nl-NL" noProof="0" smtClean="0"/>
              <a:t>2-1-2020</a:t>
            </a:fld>
            <a:endParaRPr lang="nl-NL" noProof="0"/>
          </a:p>
        </p:txBody>
      </p:sp>
      <p:sp>
        <p:nvSpPr>
          <p:cNvPr id="5" name="Tijdelijke aanduiding voor voettekst 4"/>
          <p:cNvSpPr>
            <a:spLocks noGrp="1"/>
          </p:cNvSpPr>
          <p:nvPr>
            <p:ph type="ftr" sz="quarter" idx="11"/>
          </p:nvPr>
        </p:nvSpPr>
        <p:spPr>
          <a:xfrm>
            <a:off x="1947673" y="6314440"/>
            <a:ext cx="6480226" cy="365125"/>
          </a:xfrm>
        </p:spPr>
        <p:txBody>
          <a:bodyPr rtlCol="0"/>
          <a:lstStyle>
            <a:lvl1pPr>
              <a:defRPr b="0">
                <a:solidFill>
                  <a:schemeClr val="tx1">
                    <a:lumMod val="85000"/>
                    <a:lumOff val="15000"/>
                  </a:schemeClr>
                </a:solidFill>
              </a:defRPr>
            </a:lvl1pPr>
          </a:lstStyle>
          <a:p>
            <a:pPr rtl="0"/>
            <a:endParaRPr lang="nl-NL" noProof="0"/>
          </a:p>
        </p:txBody>
      </p:sp>
      <p:sp>
        <p:nvSpPr>
          <p:cNvPr id="6" name="Tijdelijke aanduiding voor dianummer 5"/>
          <p:cNvSpPr>
            <a:spLocks noGrp="1"/>
          </p:cNvSpPr>
          <p:nvPr>
            <p:ph type="sldNum" sz="quarter" idx="12"/>
          </p:nvPr>
        </p:nvSpPr>
        <p:spPr>
          <a:xfrm>
            <a:off x="11784011" y="1620760"/>
            <a:ext cx="407988" cy="365125"/>
          </a:xfrm>
        </p:spPr>
        <p:txBody>
          <a:bodyPr rtlCol="0"/>
          <a:lstStyle>
            <a:lvl1pPr>
              <a:defRPr>
                <a:solidFill>
                  <a:schemeClr val="bg2"/>
                </a:solidFill>
              </a:defRPr>
            </a:lvl1pPr>
          </a:lstStyle>
          <a:p>
            <a:pPr rtl="0"/>
            <a:fld id="{13D2E340-0663-474B-992C-9192B5C45E57}" type="slidenum">
              <a:rPr lang="nl-NL" noProof="0" smtClean="0"/>
              <a:t>‹nr.›</a:t>
            </a:fld>
            <a:endParaRPr lang="nl-NL" noProof="0"/>
          </a:p>
        </p:txBody>
      </p:sp>
      <p:cxnSp>
        <p:nvCxnSpPr>
          <p:cNvPr id="10" name="Rechte verbindingslijn 9" title="Horizontale regel"/>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Vrije vorm 6" title="Vorm paginanummer"/>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jdelijke aanduiding voor titel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C07A5CE3-26C8-4FA4-8A8F-E0D2F2081124}" type="datetime1">
              <a:rPr lang="nl-NL" noProof="0" smtClean="0"/>
              <a:t>2-1-2020</a:t>
            </a:fld>
            <a:endParaRPr lang="nl-NL" noProof="0"/>
          </a:p>
        </p:txBody>
      </p:sp>
      <p:sp>
        <p:nvSpPr>
          <p:cNvPr id="5" name="Tijdelijke aanduiding voor voettekst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endParaRPr lang="nl-NL" noProof="0"/>
          </a:p>
        </p:txBody>
      </p:sp>
      <p:sp>
        <p:nvSpPr>
          <p:cNvPr id="6" name="Tijdelijke aanduiding voor dianumm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pPr rtl="0"/>
            <a:fld id="{13D2E340-0663-474B-992C-9192B5C45E57}" type="slidenum">
              <a:rPr lang="nl-NL" noProof="0" smtClean="0"/>
              <a:t>‹nr.›</a:t>
            </a:fld>
            <a:endParaRPr lang="nl-NL" noProof="0"/>
          </a:p>
        </p:txBody>
      </p:sp>
      <p:cxnSp>
        <p:nvCxnSpPr>
          <p:cNvPr id="10" name="Rechte verbindingslijn 9" title="Horizontale regel"/>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hyperlink" Target="https://support.office.com/nl-nl/article/uw-school-presentatie-bewerken-44445997-6769-4d44-8b30-f9e3050adbfb?omkt=nl-NL&amp;ui=nl-NL&amp;rs=nl-NL&amp;ad=NL"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79374-8EAE-4873-9BB6-F6C630302DA2}"/>
              </a:ext>
            </a:extLst>
          </p:cNvPr>
          <p:cNvSpPr>
            <a:spLocks noGrp="1"/>
          </p:cNvSpPr>
          <p:nvPr>
            <p:ph type="ctrTitle"/>
          </p:nvPr>
        </p:nvSpPr>
        <p:spPr/>
        <p:txBody>
          <a:bodyPr rtlCol="0"/>
          <a:lstStyle/>
          <a:p>
            <a:pPr rtl="0"/>
            <a:r>
              <a:rPr lang="nl-NL" i="0" dirty="0"/>
              <a:t>Arte Tech Pro</a:t>
            </a:r>
          </a:p>
        </p:txBody>
      </p:sp>
      <p:sp>
        <p:nvSpPr>
          <p:cNvPr id="3" name="Subtitel 2">
            <a:extLst>
              <a:ext uri="{FF2B5EF4-FFF2-40B4-BE49-F238E27FC236}">
                <a16:creationId xmlns:a16="http://schemas.microsoft.com/office/drawing/2014/main" id="{7E42C4E3-AFAF-4630-AF6D-21FB3C29CF71}"/>
              </a:ext>
            </a:extLst>
          </p:cNvPr>
          <p:cNvSpPr>
            <a:spLocks noGrp="1"/>
          </p:cNvSpPr>
          <p:nvPr>
            <p:ph type="subTitle" idx="1"/>
          </p:nvPr>
        </p:nvSpPr>
        <p:spPr>
          <a:xfrm>
            <a:off x="667666" y="3913974"/>
            <a:ext cx="4633806" cy="2123143"/>
          </a:xfrm>
        </p:spPr>
        <p:txBody>
          <a:bodyPr rtlCol="0"/>
          <a:lstStyle/>
          <a:p>
            <a:pPr rtl="0"/>
            <a:r>
              <a:rPr lang="nl-NL" dirty="0"/>
              <a:t>Maak een titel aan die u publiek aanspreekt. U kunt dit ondertitelveld gebruiken voor een citaat of een scriptiestelling waaruit het belang van de persoon die u bespreekt, blijkt.</a:t>
            </a:r>
          </a:p>
        </p:txBody>
      </p:sp>
      <p:pic>
        <p:nvPicPr>
          <p:cNvPr id="53" name="Tijdelijke aanduiding voor afbeelding 52" descr="Vrouw met donker haar glimlacht en kijkt weg van de camera">
            <a:extLst>
              <a:ext uri="{FF2B5EF4-FFF2-40B4-BE49-F238E27FC236}">
                <a16:creationId xmlns:a16="http://schemas.microsoft.com/office/drawing/2014/main" id="{3A9FE351-A4C6-4292-8E5E-15D6D36A50E2}"/>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2743615" y="1367500"/>
            <a:ext cx="2397795" cy="2397795"/>
          </a:xfrm>
        </p:spPr>
      </p:pic>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1F34B-93F5-46C0-9BEC-B1A8D55008B4}"/>
              </a:ext>
            </a:extLst>
          </p:cNvPr>
          <p:cNvSpPr>
            <a:spLocks noGrp="1"/>
          </p:cNvSpPr>
          <p:nvPr>
            <p:ph type="title"/>
          </p:nvPr>
        </p:nvSpPr>
        <p:spPr/>
        <p:txBody>
          <a:bodyPr rtlCol="0"/>
          <a:lstStyle/>
          <a:p>
            <a:pPr rtl="0"/>
            <a:r>
              <a:rPr lang="nl-NL" dirty="0"/>
              <a:t>Leven</a:t>
            </a:r>
          </a:p>
        </p:txBody>
      </p:sp>
      <p:sp>
        <p:nvSpPr>
          <p:cNvPr id="3" name="Tijdelijke aanduiding voor tekst 2">
            <a:extLst>
              <a:ext uri="{FF2B5EF4-FFF2-40B4-BE49-F238E27FC236}">
                <a16:creationId xmlns:a16="http://schemas.microsoft.com/office/drawing/2014/main" id="{381FDC16-3D69-48AD-B08B-ED28A10640C1}"/>
              </a:ext>
            </a:extLst>
          </p:cNvPr>
          <p:cNvSpPr>
            <a:spLocks noGrp="1"/>
          </p:cNvSpPr>
          <p:nvPr>
            <p:ph type="body" sz="quarter" idx="18"/>
          </p:nvPr>
        </p:nvSpPr>
        <p:spPr/>
        <p:txBody>
          <a:bodyPr rtlCol="0"/>
          <a:lstStyle/>
          <a:p>
            <a:pPr rtl="0"/>
            <a:r>
              <a:rPr lang="nl-NL"/>
              <a:t>Achtergrondinformatie over de persoon die u bespreekt. Belangrijke informatie kan het volgende omvatten:</a:t>
            </a:r>
          </a:p>
        </p:txBody>
      </p:sp>
      <p:sp>
        <p:nvSpPr>
          <p:cNvPr id="4" name="Tijdelijke aanduiding voor inhoud 3">
            <a:extLst>
              <a:ext uri="{FF2B5EF4-FFF2-40B4-BE49-F238E27FC236}">
                <a16:creationId xmlns:a16="http://schemas.microsoft.com/office/drawing/2014/main" id="{E83DB0A1-C484-4D49-BAC3-ABEE82074C4C}"/>
              </a:ext>
            </a:extLst>
          </p:cNvPr>
          <p:cNvSpPr>
            <a:spLocks noGrp="1"/>
          </p:cNvSpPr>
          <p:nvPr>
            <p:ph idx="1"/>
          </p:nvPr>
        </p:nvSpPr>
        <p:spPr>
          <a:xfrm>
            <a:off x="5162550" y="2079000"/>
            <a:ext cx="1944000" cy="2700000"/>
          </a:xfrm>
        </p:spPr>
        <p:txBody>
          <a:bodyPr lIns="72000" rIns="72000" rtlCol="0"/>
          <a:lstStyle/>
          <a:p>
            <a:pPr rtl="0"/>
            <a:r>
              <a:rPr lang="nl-NL" dirty="0"/>
              <a:t>Ervaringen uit de jeugd die op hem/haar van invloed waren</a:t>
            </a:r>
          </a:p>
        </p:txBody>
      </p:sp>
      <p:sp>
        <p:nvSpPr>
          <p:cNvPr id="5" name="Tijdelijke aanduiding voor tekst 4">
            <a:extLst>
              <a:ext uri="{FF2B5EF4-FFF2-40B4-BE49-F238E27FC236}">
                <a16:creationId xmlns:a16="http://schemas.microsoft.com/office/drawing/2014/main" id="{898F5FE2-B28A-4CCD-9910-126A9581F28F}"/>
              </a:ext>
            </a:extLst>
          </p:cNvPr>
          <p:cNvSpPr>
            <a:spLocks noGrp="1"/>
          </p:cNvSpPr>
          <p:nvPr>
            <p:ph type="body" sz="quarter" idx="13"/>
          </p:nvPr>
        </p:nvSpPr>
        <p:spPr>
          <a:xfrm>
            <a:off x="7295581" y="2079000"/>
            <a:ext cx="1944000" cy="2700000"/>
          </a:xfrm>
        </p:spPr>
        <p:txBody>
          <a:bodyPr lIns="72000" rIns="72000" rtlCol="0"/>
          <a:lstStyle/>
          <a:p>
            <a:pPr rtl="0"/>
            <a:r>
              <a:rPr lang="nl-NL"/>
              <a:t>Zijn of haar opleiding</a:t>
            </a:r>
          </a:p>
        </p:txBody>
      </p:sp>
      <p:sp>
        <p:nvSpPr>
          <p:cNvPr id="6" name="Tijdelijke aanduiding voor tekst 5">
            <a:extLst>
              <a:ext uri="{FF2B5EF4-FFF2-40B4-BE49-F238E27FC236}">
                <a16:creationId xmlns:a16="http://schemas.microsoft.com/office/drawing/2014/main" id="{AC4A7A4E-C192-4A89-A661-72D76FF2F230}"/>
              </a:ext>
            </a:extLst>
          </p:cNvPr>
          <p:cNvSpPr>
            <a:spLocks noGrp="1"/>
          </p:cNvSpPr>
          <p:nvPr>
            <p:ph type="body" sz="quarter" idx="14"/>
          </p:nvPr>
        </p:nvSpPr>
        <p:spPr>
          <a:xfrm>
            <a:off x="9428613" y="2079000"/>
            <a:ext cx="1944000" cy="2700000"/>
          </a:xfrm>
        </p:spPr>
        <p:txBody>
          <a:bodyPr lIns="72000" rIns="72000" rtlCol="0"/>
          <a:lstStyle/>
          <a:p>
            <a:pPr rtl="0"/>
            <a:r>
              <a:rPr lang="nl-NL"/>
              <a:t>Mensen die hem of haar beïnvloed hebben</a:t>
            </a:r>
          </a:p>
          <a:p>
            <a:pPr rtl="0"/>
            <a:endParaRPr lang="nl-NL"/>
          </a:p>
        </p:txBody>
      </p:sp>
      <p:pic>
        <p:nvPicPr>
          <p:cNvPr id="17" name="Tijdelijke aanduiding voor afbeelding 16" descr="Reuzenrad">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3" cstate="screen">
            <a:extLst>
              <a:ext uri="{28A0092B-C50C-407E-A947-70E740481C1C}">
                <a14:useLocalDpi xmlns:a14="http://schemas.microsoft.com/office/drawing/2010/main"/>
              </a:ext>
            </a:extLst>
          </a:blip>
          <a:srcRect/>
          <a:stretch>
            <a:fillRect/>
          </a:stretch>
        </p:blipFill>
        <p:spPr>
          <a:xfrm>
            <a:off x="5648325" y="2247900"/>
            <a:ext cx="971550" cy="973138"/>
          </a:xfrm>
        </p:spPr>
      </p:pic>
      <p:pic>
        <p:nvPicPr>
          <p:cNvPr id="19" name="Tijdelijke aanduiding voor afbeelding 18" descr="Peddel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4" cstate="screen">
            <a:extLst>
              <a:ext uri="{28A0092B-C50C-407E-A947-70E740481C1C}">
                <a14:useLocalDpi xmlns:a14="http://schemas.microsoft.com/office/drawing/2010/main"/>
              </a:ext>
            </a:extLst>
          </a:blip>
          <a:srcRect/>
          <a:stretch>
            <a:fillRect/>
          </a:stretch>
        </p:blipFill>
        <p:spPr>
          <a:xfrm>
            <a:off x="7781925" y="2247900"/>
            <a:ext cx="971550" cy="973138"/>
          </a:xfrm>
        </p:spPr>
      </p:pic>
      <p:pic>
        <p:nvPicPr>
          <p:cNvPr id="21" name="Tijdelijke aanduiding voor afbeelding 20" descr="Heteluchtball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Lst>
          </a:blip>
          <a:srcRect/>
          <a:stretch>
            <a:fillRect/>
          </a:stretch>
        </p:blipFill>
        <p:spPr>
          <a:xfrm>
            <a:off x="9913938" y="2247900"/>
            <a:ext cx="973137" cy="973138"/>
          </a:xfrm>
        </p:spPr>
      </p:pic>
      <p:sp>
        <p:nvSpPr>
          <p:cNvPr id="7" name="Tijdelijke aanduiding voor dianumm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nl-NL" smtClean="0"/>
              <a:t>2</a:t>
            </a:fld>
            <a:endParaRPr lang="nl-NL"/>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F35BFF-A889-4B62-BCD4-168715A631DF}"/>
              </a:ext>
            </a:extLst>
          </p:cNvPr>
          <p:cNvSpPr>
            <a:spLocks noGrp="1"/>
          </p:cNvSpPr>
          <p:nvPr>
            <p:ph type="title"/>
          </p:nvPr>
        </p:nvSpPr>
        <p:spPr/>
        <p:txBody>
          <a:bodyPr rtlCol="0"/>
          <a:lstStyle/>
          <a:p>
            <a:pPr rtl="0"/>
            <a:r>
              <a:rPr lang="nl-NL"/>
              <a:t>Werk</a:t>
            </a:r>
          </a:p>
        </p:txBody>
      </p:sp>
      <p:sp>
        <p:nvSpPr>
          <p:cNvPr id="19" name="Tijdelijke aanduiding voor inhoud 18">
            <a:extLst>
              <a:ext uri="{FF2B5EF4-FFF2-40B4-BE49-F238E27FC236}">
                <a16:creationId xmlns:a16="http://schemas.microsoft.com/office/drawing/2014/main" id="{C8822230-E7F6-4AEC-86F1-6874B8C03BA4}"/>
              </a:ext>
            </a:extLst>
          </p:cNvPr>
          <p:cNvSpPr>
            <a:spLocks noGrp="1"/>
          </p:cNvSpPr>
          <p:nvPr>
            <p:ph idx="1"/>
          </p:nvPr>
        </p:nvSpPr>
        <p:spPr>
          <a:xfrm>
            <a:off x="5162550" y="2019300"/>
            <a:ext cx="1944000" cy="2700000"/>
          </a:xfrm>
        </p:spPr>
        <p:txBody>
          <a:bodyPr rtlCol="0"/>
          <a:lstStyle/>
          <a:p>
            <a:pPr rtl="0"/>
            <a:r>
              <a:rPr lang="nl-NL"/>
              <a:t>Beschrijving </a:t>
            </a:r>
            <a:br>
              <a:rPr lang="nl-NL"/>
            </a:br>
            <a:r>
              <a:rPr lang="nl-NL"/>
              <a:t>belangrijk </a:t>
            </a:r>
            <a:br>
              <a:rPr lang="nl-NL"/>
            </a:br>
            <a:r>
              <a:rPr lang="nl-NL"/>
              <a:t>evenement</a:t>
            </a:r>
          </a:p>
        </p:txBody>
      </p:sp>
      <p:sp>
        <p:nvSpPr>
          <p:cNvPr id="20" name="Tijdelijke aanduiding voor tekst 19">
            <a:extLst>
              <a:ext uri="{FF2B5EF4-FFF2-40B4-BE49-F238E27FC236}">
                <a16:creationId xmlns:a16="http://schemas.microsoft.com/office/drawing/2014/main" id="{72DB73E6-C510-4010-99CD-13C274B57E5B}"/>
              </a:ext>
            </a:extLst>
          </p:cNvPr>
          <p:cNvSpPr>
            <a:spLocks noGrp="1"/>
          </p:cNvSpPr>
          <p:nvPr>
            <p:ph type="body" sz="quarter" idx="13"/>
          </p:nvPr>
        </p:nvSpPr>
        <p:spPr/>
        <p:txBody>
          <a:bodyPr rtlCol="0"/>
          <a:lstStyle/>
          <a:p>
            <a:pPr rtl="0"/>
            <a:r>
              <a:rPr lang="nl-NL"/>
              <a:t>Beschrijving </a:t>
            </a:r>
            <a:br>
              <a:rPr lang="nl-NL"/>
            </a:br>
            <a:r>
              <a:rPr lang="nl-NL"/>
              <a:t>belangrijk </a:t>
            </a:r>
            <a:br>
              <a:rPr lang="nl-NL"/>
            </a:br>
            <a:r>
              <a:rPr lang="nl-NL"/>
              <a:t>evenement</a:t>
            </a:r>
          </a:p>
        </p:txBody>
      </p:sp>
      <p:sp>
        <p:nvSpPr>
          <p:cNvPr id="21" name="Tijdelijke aanduiding voor tekst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2019300"/>
            <a:ext cx="1943100" cy="2700000"/>
          </a:xfrm>
        </p:spPr>
        <p:txBody>
          <a:bodyPr rtlCol="0"/>
          <a:lstStyle/>
          <a:p>
            <a:pPr rtl="0"/>
            <a:r>
              <a:rPr lang="nl-NL"/>
              <a:t>Beschrijving </a:t>
            </a:r>
            <a:br>
              <a:rPr lang="nl-NL"/>
            </a:br>
            <a:r>
              <a:rPr lang="nl-NL"/>
              <a:t>belangrijk </a:t>
            </a:r>
            <a:br>
              <a:rPr lang="nl-NL"/>
            </a:br>
            <a:r>
              <a:rPr lang="nl-NL"/>
              <a:t>evenement</a:t>
            </a:r>
          </a:p>
        </p:txBody>
      </p:sp>
      <p:sp>
        <p:nvSpPr>
          <p:cNvPr id="22" name="Tijdelijke aanduiding voor tekst 21">
            <a:extLst>
              <a:ext uri="{FF2B5EF4-FFF2-40B4-BE49-F238E27FC236}">
                <a16:creationId xmlns:a16="http://schemas.microsoft.com/office/drawing/2014/main" id="{ADB68C1C-48A6-4CB6-AEB1-1B5B9EB9AA30}"/>
              </a:ext>
            </a:extLst>
          </p:cNvPr>
          <p:cNvSpPr>
            <a:spLocks noGrp="1"/>
          </p:cNvSpPr>
          <p:nvPr>
            <p:ph type="body" sz="quarter" idx="15"/>
          </p:nvPr>
        </p:nvSpPr>
        <p:spPr/>
        <p:txBody>
          <a:bodyPr rtlCol="0"/>
          <a:lstStyle/>
          <a:p>
            <a:pPr rtl="0"/>
            <a:r>
              <a:rPr lang="nl-NL"/>
              <a:t>1</a:t>
            </a:r>
          </a:p>
        </p:txBody>
      </p:sp>
      <p:sp>
        <p:nvSpPr>
          <p:cNvPr id="23" name="Tijdelijke aanduiding voor tekst 22">
            <a:extLst>
              <a:ext uri="{FF2B5EF4-FFF2-40B4-BE49-F238E27FC236}">
                <a16:creationId xmlns:a16="http://schemas.microsoft.com/office/drawing/2014/main" id="{3C345EEF-8EE2-4AFF-A515-F49E6FA7CAD4}"/>
              </a:ext>
            </a:extLst>
          </p:cNvPr>
          <p:cNvSpPr>
            <a:spLocks noGrp="1"/>
          </p:cNvSpPr>
          <p:nvPr>
            <p:ph type="body" sz="quarter" idx="16"/>
          </p:nvPr>
        </p:nvSpPr>
        <p:spPr/>
        <p:txBody>
          <a:bodyPr rtlCol="0"/>
          <a:lstStyle/>
          <a:p>
            <a:pPr rtl="0"/>
            <a:r>
              <a:rPr lang="nl-NL"/>
              <a:t>2</a:t>
            </a:r>
          </a:p>
        </p:txBody>
      </p:sp>
      <p:sp>
        <p:nvSpPr>
          <p:cNvPr id="24" name="Tijdelijke aanduiding voor tekst 23">
            <a:extLst>
              <a:ext uri="{FF2B5EF4-FFF2-40B4-BE49-F238E27FC236}">
                <a16:creationId xmlns:a16="http://schemas.microsoft.com/office/drawing/2014/main" id="{C3C9C68B-77C0-41C6-AE3E-6C1B595CDE75}"/>
              </a:ext>
            </a:extLst>
          </p:cNvPr>
          <p:cNvSpPr>
            <a:spLocks noGrp="1"/>
          </p:cNvSpPr>
          <p:nvPr>
            <p:ph type="body" sz="quarter" idx="17"/>
          </p:nvPr>
        </p:nvSpPr>
        <p:spPr/>
        <p:txBody>
          <a:bodyPr rtlCol="0"/>
          <a:lstStyle/>
          <a:p>
            <a:pPr rtl="0"/>
            <a:r>
              <a:rPr lang="nl-NL"/>
              <a:t>3</a:t>
            </a:r>
          </a:p>
        </p:txBody>
      </p:sp>
      <p:sp>
        <p:nvSpPr>
          <p:cNvPr id="16" name="Tijdelijke aanduiding voor tekst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rtlCol="0"/>
          <a:lstStyle/>
          <a:p>
            <a:pPr rtl="0"/>
            <a:r>
              <a:rPr lang="nl-NL" dirty="0"/>
              <a:t>Geeft informatie over de belangrijke gebeurtenissen die hij of zij heeft voltooid.</a:t>
            </a:r>
          </a:p>
        </p:txBody>
      </p:sp>
      <p:sp>
        <p:nvSpPr>
          <p:cNvPr id="3" name="Tijdelijke aanduiding voor dianumm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rtlCol="0"/>
          <a:lstStyle/>
          <a:p>
            <a:pPr rtl="0"/>
            <a:fld id="{13D2E340-0663-474B-992C-9192B5C45E57}" type="slidenum">
              <a:rPr lang="nl-NL" smtClean="0"/>
              <a:t>3</a:t>
            </a:fld>
            <a:endParaRPr lang="nl-NL"/>
          </a:p>
        </p:txBody>
      </p:sp>
    </p:spTree>
    <p:extLst>
      <p:ext uri="{BB962C8B-B14F-4D97-AF65-F5344CB8AC3E}">
        <p14:creationId xmlns:p14="http://schemas.microsoft.com/office/powerpoint/2010/main" val="3749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A97F4D-F280-472F-9307-25B3E6BD88B5}"/>
              </a:ext>
            </a:extLst>
          </p:cNvPr>
          <p:cNvSpPr>
            <a:spLocks noGrp="1"/>
          </p:cNvSpPr>
          <p:nvPr>
            <p:ph type="title"/>
          </p:nvPr>
        </p:nvSpPr>
        <p:spPr/>
        <p:txBody>
          <a:bodyPr rtlCol="0"/>
          <a:lstStyle/>
          <a:p>
            <a:pPr rtl="0"/>
            <a:r>
              <a:rPr lang="nl-NL" dirty="0"/>
              <a:t>Invloed</a:t>
            </a:r>
          </a:p>
        </p:txBody>
      </p:sp>
      <p:sp>
        <p:nvSpPr>
          <p:cNvPr id="4" name="Tijdelijke aanduiding voor tekst 3">
            <a:extLst>
              <a:ext uri="{FF2B5EF4-FFF2-40B4-BE49-F238E27FC236}">
                <a16:creationId xmlns:a16="http://schemas.microsoft.com/office/drawing/2014/main" id="{C1891695-E7DA-48AF-9EEB-86DA1F9BF74F}"/>
              </a:ext>
            </a:extLst>
          </p:cNvPr>
          <p:cNvSpPr>
            <a:spLocks noGrp="1"/>
          </p:cNvSpPr>
          <p:nvPr>
            <p:ph type="body" sz="quarter" idx="18"/>
          </p:nvPr>
        </p:nvSpPr>
        <p:spPr>
          <a:xfrm>
            <a:off x="1114424" y="2895600"/>
            <a:ext cx="3490125" cy="2855913"/>
          </a:xfrm>
        </p:spPr>
        <p:txBody>
          <a:bodyPr rtlCol="0"/>
          <a:lstStyle/>
          <a:p>
            <a:pPr rtl="0"/>
            <a:r>
              <a:rPr lang="nl-NL" dirty="0"/>
              <a:t>Leg aan uw publiek uit welke impact hij of zij gehad heeft in uw leven.</a:t>
            </a:r>
          </a:p>
        </p:txBody>
      </p:sp>
      <p:graphicFrame>
        <p:nvGraphicFramePr>
          <p:cNvPr id="5" name="Tijdelijke aanduiding voor inhoud 2" descr="SmartArt-tijdlijn">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115861175"/>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dianumm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rtlCol="0"/>
          <a:lstStyle/>
          <a:p>
            <a:pPr rtl="0"/>
            <a:fld id="{13D2E340-0663-474B-992C-9192B5C45E57}" type="slidenum">
              <a:rPr lang="nl-NL" smtClean="0"/>
              <a:t>4</a:t>
            </a:fld>
            <a:endParaRPr lang="nl-NL" dirty="0"/>
          </a:p>
        </p:txBody>
      </p:sp>
    </p:spTree>
    <p:extLst>
      <p:ext uri="{BB962C8B-B14F-4D97-AF65-F5344CB8AC3E}">
        <p14:creationId xmlns:p14="http://schemas.microsoft.com/office/powerpoint/2010/main" val="2989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4DA9A-F01A-481E-A192-F11CA07CCE35}"/>
              </a:ext>
            </a:extLst>
          </p:cNvPr>
          <p:cNvSpPr>
            <a:spLocks noGrp="1"/>
          </p:cNvSpPr>
          <p:nvPr>
            <p:ph type="title"/>
          </p:nvPr>
        </p:nvSpPr>
        <p:spPr/>
        <p:txBody>
          <a:bodyPr rtlCol="0"/>
          <a:lstStyle/>
          <a:p>
            <a:pPr rtl="0"/>
            <a:r>
              <a:rPr lang="nl-NL" dirty="0"/>
              <a:t>Prijzen en erkenningen</a:t>
            </a:r>
          </a:p>
        </p:txBody>
      </p:sp>
      <p:sp>
        <p:nvSpPr>
          <p:cNvPr id="3" name="Tijdelijke aanduiding voor tekst 2">
            <a:extLst>
              <a:ext uri="{FF2B5EF4-FFF2-40B4-BE49-F238E27FC236}">
                <a16:creationId xmlns:a16="http://schemas.microsoft.com/office/drawing/2014/main" id="{6DCC875B-FB79-4EB2-ACC0-A26593F489C1}"/>
              </a:ext>
            </a:extLst>
          </p:cNvPr>
          <p:cNvSpPr>
            <a:spLocks noGrp="1"/>
          </p:cNvSpPr>
          <p:nvPr>
            <p:ph type="body" sz="quarter" idx="18"/>
          </p:nvPr>
        </p:nvSpPr>
        <p:spPr/>
        <p:txBody>
          <a:bodyPr rtlCol="0"/>
          <a:lstStyle/>
          <a:p>
            <a:pPr rtl="0"/>
            <a:r>
              <a:rPr lang="nl-NL"/>
              <a:t>De prijzen en erkenningen die aan hem of haar zijn uitgereikt.</a:t>
            </a:r>
          </a:p>
        </p:txBody>
      </p:sp>
      <p:sp>
        <p:nvSpPr>
          <p:cNvPr id="4" name="Tijdelijke aanduiding voor inhoud 3">
            <a:extLst>
              <a:ext uri="{FF2B5EF4-FFF2-40B4-BE49-F238E27FC236}">
                <a16:creationId xmlns:a16="http://schemas.microsoft.com/office/drawing/2014/main" id="{52ACB615-64CF-4226-B7EB-A7D9E8A800A2}"/>
              </a:ext>
            </a:extLst>
          </p:cNvPr>
          <p:cNvSpPr>
            <a:spLocks noGrp="1"/>
          </p:cNvSpPr>
          <p:nvPr>
            <p:ph idx="1"/>
          </p:nvPr>
        </p:nvSpPr>
        <p:spPr/>
        <p:txBody>
          <a:bodyPr rtlCol="0"/>
          <a:lstStyle/>
          <a:p>
            <a:pPr rtl="0"/>
            <a:r>
              <a:rPr lang="nl-NL"/>
              <a:t>Prijsomschrijving</a:t>
            </a:r>
          </a:p>
        </p:txBody>
      </p:sp>
      <p:sp>
        <p:nvSpPr>
          <p:cNvPr id="5" name="Tijdelijke aanduiding voor tekst 4">
            <a:extLst>
              <a:ext uri="{FF2B5EF4-FFF2-40B4-BE49-F238E27FC236}">
                <a16:creationId xmlns:a16="http://schemas.microsoft.com/office/drawing/2014/main" id="{7CC704F7-10A3-438C-BF49-21B39AA5FD1F}"/>
              </a:ext>
            </a:extLst>
          </p:cNvPr>
          <p:cNvSpPr>
            <a:spLocks noGrp="1"/>
          </p:cNvSpPr>
          <p:nvPr>
            <p:ph type="body" sz="quarter" idx="13"/>
          </p:nvPr>
        </p:nvSpPr>
        <p:spPr/>
        <p:txBody>
          <a:bodyPr rtlCol="0"/>
          <a:lstStyle/>
          <a:p>
            <a:pPr rtl="0"/>
            <a:r>
              <a:rPr lang="nl-NL"/>
              <a:t>Prijsomschrijving</a:t>
            </a:r>
          </a:p>
        </p:txBody>
      </p:sp>
      <p:sp>
        <p:nvSpPr>
          <p:cNvPr id="6" name="Tijdelijke aanduiding voor tekst 5">
            <a:extLst>
              <a:ext uri="{FF2B5EF4-FFF2-40B4-BE49-F238E27FC236}">
                <a16:creationId xmlns:a16="http://schemas.microsoft.com/office/drawing/2014/main" id="{C0CB0B93-889C-4918-9E62-5E0470169619}"/>
              </a:ext>
            </a:extLst>
          </p:cNvPr>
          <p:cNvSpPr>
            <a:spLocks noGrp="1"/>
          </p:cNvSpPr>
          <p:nvPr>
            <p:ph type="body" sz="quarter" idx="14"/>
          </p:nvPr>
        </p:nvSpPr>
        <p:spPr/>
        <p:txBody>
          <a:bodyPr rtlCol="0"/>
          <a:lstStyle/>
          <a:p>
            <a:pPr rtl="0"/>
            <a:r>
              <a:rPr lang="nl-NL"/>
              <a:t>Prijsomschrijving</a:t>
            </a:r>
          </a:p>
        </p:txBody>
      </p:sp>
      <p:sp>
        <p:nvSpPr>
          <p:cNvPr id="7" name="Tijdelijke aanduiding voor tekst 6">
            <a:extLst>
              <a:ext uri="{FF2B5EF4-FFF2-40B4-BE49-F238E27FC236}">
                <a16:creationId xmlns:a16="http://schemas.microsoft.com/office/drawing/2014/main" id="{E818D25A-67F7-4CDC-A9F9-92E596277CD6}"/>
              </a:ext>
            </a:extLst>
          </p:cNvPr>
          <p:cNvSpPr>
            <a:spLocks noGrp="1"/>
          </p:cNvSpPr>
          <p:nvPr>
            <p:ph type="body" sz="quarter" idx="19"/>
          </p:nvPr>
        </p:nvSpPr>
        <p:spPr/>
        <p:txBody>
          <a:bodyPr rtlCol="0"/>
          <a:lstStyle/>
          <a:p>
            <a:pPr rtl="0"/>
            <a:r>
              <a:rPr lang="nl-NL"/>
              <a:t>Prijsomschrijving</a:t>
            </a:r>
          </a:p>
        </p:txBody>
      </p:sp>
      <p:sp>
        <p:nvSpPr>
          <p:cNvPr id="8" name="Tijdelijke aanduiding voor tekst 7">
            <a:extLst>
              <a:ext uri="{FF2B5EF4-FFF2-40B4-BE49-F238E27FC236}">
                <a16:creationId xmlns:a16="http://schemas.microsoft.com/office/drawing/2014/main" id="{C78C2BF3-B597-4BD5-90B4-54EB9C2F6EE1}"/>
              </a:ext>
            </a:extLst>
          </p:cNvPr>
          <p:cNvSpPr>
            <a:spLocks noGrp="1"/>
          </p:cNvSpPr>
          <p:nvPr>
            <p:ph type="body" sz="quarter" idx="20"/>
          </p:nvPr>
        </p:nvSpPr>
        <p:spPr/>
        <p:txBody>
          <a:bodyPr rtlCol="0"/>
          <a:lstStyle/>
          <a:p>
            <a:pPr rtl="0"/>
            <a:r>
              <a:rPr lang="nl-NL"/>
              <a:t>Prijsomschrijving</a:t>
            </a:r>
          </a:p>
        </p:txBody>
      </p:sp>
      <p:sp>
        <p:nvSpPr>
          <p:cNvPr id="9" name="Tijdelijke aanduiding voor tekst 8">
            <a:extLst>
              <a:ext uri="{FF2B5EF4-FFF2-40B4-BE49-F238E27FC236}">
                <a16:creationId xmlns:a16="http://schemas.microsoft.com/office/drawing/2014/main" id="{1637545D-50F9-427A-9297-89D0C0CFAB4F}"/>
              </a:ext>
            </a:extLst>
          </p:cNvPr>
          <p:cNvSpPr>
            <a:spLocks noGrp="1"/>
          </p:cNvSpPr>
          <p:nvPr>
            <p:ph type="body" sz="quarter" idx="21"/>
          </p:nvPr>
        </p:nvSpPr>
        <p:spPr/>
        <p:txBody>
          <a:bodyPr rtlCol="0"/>
          <a:lstStyle/>
          <a:p>
            <a:pPr rtl="0"/>
            <a:r>
              <a:rPr lang="nl-NL"/>
              <a:t>Prijsomschrijving</a:t>
            </a:r>
          </a:p>
        </p:txBody>
      </p:sp>
      <p:pic>
        <p:nvPicPr>
          <p:cNvPr id="17" name="Tijdelijke aanduiding voor afbeelding 16" descr="Podium">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4397" t="-24397" r="-24397" b="-24397"/>
          <a:stretch/>
        </p:blipFill>
        <p:spPr>
          <a:xfrm>
            <a:off x="5648550" y="729000"/>
            <a:ext cx="972000" cy="972000"/>
          </a:xfrm>
        </p:spPr>
      </p:pic>
      <p:pic>
        <p:nvPicPr>
          <p:cNvPr id="19" name="Tijdelijke aanduiding voor afbeelding 18" descr="Medaille">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1552" t="-31590" r="-31628" b="-31590"/>
          <a:stretch/>
        </p:blipFill>
        <p:spPr>
          <a:xfrm>
            <a:off x="7781581" y="729000"/>
            <a:ext cx="972000" cy="972000"/>
          </a:xfrm>
        </p:spPr>
      </p:pic>
      <p:pic>
        <p:nvPicPr>
          <p:cNvPr id="21" name="Tijdelijke aanduiding voor afbeelding 20" descr="Trofee">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34126" t="-34065" r="-34281" b="-34065"/>
          <a:stretch/>
        </p:blipFill>
        <p:spPr>
          <a:xfrm>
            <a:off x="9914613" y="729000"/>
            <a:ext cx="972000" cy="972000"/>
          </a:xfrm>
        </p:spPr>
      </p:pic>
      <p:pic>
        <p:nvPicPr>
          <p:cNvPr id="23" name="Tijdelijke aanduiding voor afbeelding 22" descr="Lint">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28442" t="-28442" r="-28442" b="-28442"/>
          <a:stretch/>
        </p:blipFill>
        <p:spPr>
          <a:xfrm>
            <a:off x="5648550" y="3598323"/>
            <a:ext cx="972000" cy="972000"/>
          </a:xfrm>
        </p:spPr>
      </p:pic>
      <p:pic>
        <p:nvPicPr>
          <p:cNvPr id="25" name="Tijdelijke aanduiding voor afbeelding 24" descr="Diploma">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rotWithShape="1">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l="-20777" t="-20809" r="-20842" b="-20809"/>
          <a:stretch/>
        </p:blipFill>
        <p:spPr>
          <a:xfrm>
            <a:off x="7781581" y="3598323"/>
            <a:ext cx="972000" cy="972000"/>
          </a:xfrm>
        </p:spPr>
      </p:pic>
      <p:pic>
        <p:nvPicPr>
          <p:cNvPr id="27" name="Tijdelijke aanduiding voor afbeelding 26" descr="Krans">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rotWithShape="1">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rcRect l="-22209" t="-22157" r="-22342" b="-22157"/>
          <a:stretch/>
        </p:blipFill>
        <p:spPr>
          <a:xfrm>
            <a:off x="9914613" y="3598323"/>
            <a:ext cx="972000" cy="972000"/>
          </a:xfrm>
        </p:spPr>
      </p:pic>
      <p:sp>
        <p:nvSpPr>
          <p:cNvPr id="10" name="Tijdelijke aanduiding voor dianumm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rtlCol="0"/>
          <a:lstStyle/>
          <a:p>
            <a:pPr rtl="0"/>
            <a:fld id="{13D2E340-0663-474B-992C-9192B5C45E57}" type="slidenum">
              <a:rPr lang="nl-NL" smtClean="0"/>
              <a:t>5</a:t>
            </a:fld>
            <a:endParaRPr lang="nl-NL"/>
          </a:p>
        </p:txBody>
      </p:sp>
    </p:spTree>
    <p:extLst>
      <p:ext uri="{BB962C8B-B14F-4D97-AF65-F5344CB8AC3E}">
        <p14:creationId xmlns:p14="http://schemas.microsoft.com/office/powerpoint/2010/main" val="328979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00B74-5475-4C20-9E4F-D93144C702EA}"/>
              </a:ext>
            </a:extLst>
          </p:cNvPr>
          <p:cNvSpPr>
            <a:spLocks noGrp="1"/>
          </p:cNvSpPr>
          <p:nvPr>
            <p:ph type="title"/>
          </p:nvPr>
        </p:nvSpPr>
        <p:spPr>
          <a:xfrm>
            <a:off x="266700" y="2831932"/>
            <a:ext cx="4329206" cy="1562638"/>
          </a:xfrm>
        </p:spPr>
        <p:txBody>
          <a:bodyPr rtlCol="0"/>
          <a:lstStyle/>
          <a:p>
            <a:pPr rtl="0"/>
            <a:r>
              <a:rPr lang="nl-NL"/>
              <a:t>Nalatenschap</a:t>
            </a:r>
          </a:p>
        </p:txBody>
      </p:sp>
      <p:sp>
        <p:nvSpPr>
          <p:cNvPr id="3" name="Tijdelijke aanduiding voor tekst 2">
            <a:extLst>
              <a:ext uri="{FF2B5EF4-FFF2-40B4-BE49-F238E27FC236}">
                <a16:creationId xmlns:a16="http://schemas.microsoft.com/office/drawing/2014/main" id="{A70F1B58-257D-4779-A040-5E1616327E2D}"/>
              </a:ext>
            </a:extLst>
          </p:cNvPr>
          <p:cNvSpPr>
            <a:spLocks noGrp="1"/>
          </p:cNvSpPr>
          <p:nvPr>
            <p:ph type="body" sz="quarter" idx="18"/>
          </p:nvPr>
        </p:nvSpPr>
        <p:spPr/>
        <p:txBody>
          <a:bodyPr rtlCol="0">
            <a:normAutofit fontScale="92500" lnSpcReduction="20000"/>
          </a:bodyPr>
          <a:lstStyle/>
          <a:p>
            <a:pPr rtl="0"/>
            <a:r>
              <a:rPr lang="nl-NL"/>
              <a:t>Beschrijving voor uw publiek van de nalatenschap die hij of zij heeft achtergelaten. Hoe hij of zij de wereld heeft veranderd.</a:t>
            </a:r>
          </a:p>
        </p:txBody>
      </p:sp>
      <p:pic>
        <p:nvPicPr>
          <p:cNvPr id="18" name="Tijdelijke aanduiding voor afbeelding 17" descr="Vrouw met donker haar glimlacht en kijkt weg van de camera">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a:stretch>
            <a:fillRect/>
          </a:stretch>
        </p:blipFill>
        <p:spPr/>
      </p:pic>
      <p:sp>
        <p:nvSpPr>
          <p:cNvPr id="5" name="Tijdelijke aanduiding voor inhoud 4">
            <a:extLst>
              <a:ext uri="{FF2B5EF4-FFF2-40B4-BE49-F238E27FC236}">
                <a16:creationId xmlns:a16="http://schemas.microsoft.com/office/drawing/2014/main" id="{085B3B5D-2D70-464D-97D7-2F81F133EFA7}"/>
              </a:ext>
            </a:extLst>
          </p:cNvPr>
          <p:cNvSpPr>
            <a:spLocks noGrp="1"/>
          </p:cNvSpPr>
          <p:nvPr>
            <p:ph idx="1"/>
          </p:nvPr>
        </p:nvSpPr>
        <p:spPr/>
        <p:txBody>
          <a:bodyPr rtlCol="0"/>
          <a:lstStyle/>
          <a:p>
            <a:pPr rtl="0"/>
            <a:r>
              <a:rPr lang="nl-NL"/>
              <a:t>Beschrijving nalatenschap</a:t>
            </a:r>
          </a:p>
        </p:txBody>
      </p:sp>
      <p:sp>
        <p:nvSpPr>
          <p:cNvPr id="6" name="Tijdelijke aanduiding voor tekst 5">
            <a:extLst>
              <a:ext uri="{FF2B5EF4-FFF2-40B4-BE49-F238E27FC236}">
                <a16:creationId xmlns:a16="http://schemas.microsoft.com/office/drawing/2014/main" id="{B5E06AD1-C7AD-4761-9E4E-0F0DDD088F11}"/>
              </a:ext>
            </a:extLst>
          </p:cNvPr>
          <p:cNvSpPr>
            <a:spLocks noGrp="1"/>
          </p:cNvSpPr>
          <p:nvPr>
            <p:ph type="body" sz="quarter" idx="13"/>
          </p:nvPr>
        </p:nvSpPr>
        <p:spPr/>
        <p:txBody>
          <a:bodyPr rtlCol="0"/>
          <a:lstStyle/>
          <a:p>
            <a:pPr rtl="0"/>
            <a:r>
              <a:rPr lang="nl-NL"/>
              <a:t>Beschrijving nalatenschap</a:t>
            </a:r>
          </a:p>
        </p:txBody>
      </p:sp>
      <p:sp>
        <p:nvSpPr>
          <p:cNvPr id="7" name="Tijdelijke aanduiding voor tekst 6">
            <a:extLst>
              <a:ext uri="{FF2B5EF4-FFF2-40B4-BE49-F238E27FC236}">
                <a16:creationId xmlns:a16="http://schemas.microsoft.com/office/drawing/2014/main" id="{4F730BB3-A959-4EF9-B77F-FBF43DB5A80A}"/>
              </a:ext>
            </a:extLst>
          </p:cNvPr>
          <p:cNvSpPr>
            <a:spLocks noGrp="1"/>
          </p:cNvSpPr>
          <p:nvPr>
            <p:ph type="body" sz="quarter" idx="14"/>
          </p:nvPr>
        </p:nvSpPr>
        <p:spPr/>
        <p:txBody>
          <a:bodyPr rtlCol="0"/>
          <a:lstStyle/>
          <a:p>
            <a:pPr rtl="0"/>
            <a:r>
              <a:rPr lang="nl-NL"/>
              <a:t>Beschrijving nalatenschap</a:t>
            </a:r>
          </a:p>
        </p:txBody>
      </p:sp>
      <p:sp>
        <p:nvSpPr>
          <p:cNvPr id="8" name="Tijdelijke aanduiding voor tekst 7">
            <a:extLst>
              <a:ext uri="{FF2B5EF4-FFF2-40B4-BE49-F238E27FC236}">
                <a16:creationId xmlns:a16="http://schemas.microsoft.com/office/drawing/2014/main" id="{00BBAFCA-88C5-4965-BDEC-02CBA7481B75}"/>
              </a:ext>
            </a:extLst>
          </p:cNvPr>
          <p:cNvSpPr>
            <a:spLocks noGrp="1"/>
          </p:cNvSpPr>
          <p:nvPr>
            <p:ph type="body" sz="quarter" idx="20"/>
          </p:nvPr>
        </p:nvSpPr>
        <p:spPr/>
        <p:txBody>
          <a:bodyPr rtlCol="0"/>
          <a:lstStyle/>
          <a:p>
            <a:pPr rtl="0"/>
            <a:r>
              <a:rPr lang="nl-NL"/>
              <a:t>Beschrijving nalatenschap</a:t>
            </a:r>
          </a:p>
        </p:txBody>
      </p:sp>
      <p:sp>
        <p:nvSpPr>
          <p:cNvPr id="9" name="Tijdelijke aanduiding voor tekst 8">
            <a:extLst>
              <a:ext uri="{FF2B5EF4-FFF2-40B4-BE49-F238E27FC236}">
                <a16:creationId xmlns:a16="http://schemas.microsoft.com/office/drawing/2014/main" id="{08FE4DC2-8CCB-442B-B83B-CB17CB8293CD}"/>
              </a:ext>
            </a:extLst>
          </p:cNvPr>
          <p:cNvSpPr>
            <a:spLocks noGrp="1"/>
          </p:cNvSpPr>
          <p:nvPr>
            <p:ph type="body" sz="quarter" idx="21"/>
          </p:nvPr>
        </p:nvSpPr>
        <p:spPr/>
        <p:txBody>
          <a:bodyPr rtlCol="0"/>
          <a:lstStyle/>
          <a:p>
            <a:pPr rtl="0"/>
            <a:r>
              <a:rPr lang="nl-NL"/>
              <a:t>Beschrijving nalatenschap</a:t>
            </a:r>
          </a:p>
        </p:txBody>
      </p:sp>
      <p:sp>
        <p:nvSpPr>
          <p:cNvPr id="10" name="Tijdelijke aanduiding voor tekst 9">
            <a:extLst>
              <a:ext uri="{FF2B5EF4-FFF2-40B4-BE49-F238E27FC236}">
                <a16:creationId xmlns:a16="http://schemas.microsoft.com/office/drawing/2014/main" id="{2CBD5911-3682-4285-879A-C6AC261D874F}"/>
              </a:ext>
            </a:extLst>
          </p:cNvPr>
          <p:cNvSpPr>
            <a:spLocks noGrp="1"/>
          </p:cNvSpPr>
          <p:nvPr>
            <p:ph type="body" sz="quarter" idx="22"/>
          </p:nvPr>
        </p:nvSpPr>
        <p:spPr/>
        <p:txBody>
          <a:bodyPr rtlCol="0"/>
          <a:lstStyle/>
          <a:p>
            <a:pPr rtl="0"/>
            <a:r>
              <a:rPr lang="nl-NL"/>
              <a:t>Beschrijving nalatenschap</a:t>
            </a:r>
          </a:p>
        </p:txBody>
      </p:sp>
      <p:pic>
        <p:nvPicPr>
          <p:cNvPr id="20" name="Tijdelijke aanduiding voor afbeelding 19" descr="Reuzenrad">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4" cstate="screen">
            <a:extLst>
              <a:ext uri="{28A0092B-C50C-407E-A947-70E740481C1C}">
                <a14:useLocalDpi xmlns:a14="http://schemas.microsoft.com/office/drawing/2010/main"/>
              </a:ext>
            </a:extLst>
          </a:blip>
          <a:srcRect/>
          <a:stretch>
            <a:fillRect/>
          </a:stretch>
        </p:blipFill>
        <p:spPr/>
      </p:pic>
      <p:pic>
        <p:nvPicPr>
          <p:cNvPr id="22" name="Tijdelijke aanduiding voor afbeelding 21" descr="Peddel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Lst>
          </a:blip>
          <a:srcRect/>
          <a:stretch>
            <a:fillRect/>
          </a:stretch>
        </p:blipFill>
        <p:spPr/>
      </p:pic>
      <p:pic>
        <p:nvPicPr>
          <p:cNvPr id="24" name="Tijdelijke aanduiding voor afbeelding 23" descr="Heteluchtball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Lst>
          </a:blip>
          <a:srcRect/>
          <a:stretch>
            <a:fillRect/>
          </a:stretch>
        </p:blipFill>
        <p:spPr/>
      </p:pic>
      <p:pic>
        <p:nvPicPr>
          <p:cNvPr id="26" name="Tijdelijke aanduiding voor afbeelding 25" descr="Op elkaar gestapelde stenen&#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7" cstate="screen">
            <a:extLst>
              <a:ext uri="{28A0092B-C50C-407E-A947-70E740481C1C}">
                <a14:useLocalDpi xmlns:a14="http://schemas.microsoft.com/office/drawing/2010/main"/>
              </a:ext>
            </a:extLst>
          </a:blip>
          <a:srcRect/>
          <a:stretch>
            <a:fillRect/>
          </a:stretch>
        </p:blipFill>
        <p:spPr/>
      </p:pic>
      <p:pic>
        <p:nvPicPr>
          <p:cNvPr id="28" name="Tijdelijke aanduiding voor afbeelding 27" descr="Verschillende kalenderdatums die zijn afgedrukt op papier en op elkaar zijn gestapeld">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8" cstate="screen">
            <a:extLst>
              <a:ext uri="{28A0092B-C50C-407E-A947-70E740481C1C}">
                <a14:useLocalDpi xmlns:a14="http://schemas.microsoft.com/office/drawing/2010/main"/>
              </a:ext>
            </a:extLst>
          </a:blip>
          <a:srcRect/>
          <a:stretch>
            <a:fillRect/>
          </a:stretch>
        </p:blipFill>
        <p:spPr/>
      </p:pic>
      <p:pic>
        <p:nvPicPr>
          <p:cNvPr id="30" name="Tijdelijke aanduiding voor afbeelding 29" descr="Schaakbord met koning en pion tegenover elkaa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9" cstate="screen">
            <a:extLst>
              <a:ext uri="{28A0092B-C50C-407E-A947-70E740481C1C}">
                <a14:useLocalDpi xmlns:a14="http://schemas.microsoft.com/office/drawing/2010/main"/>
              </a:ext>
            </a:extLst>
          </a:blip>
          <a:srcRect/>
          <a:stretch>
            <a:fillRect/>
          </a:stretch>
        </p:blipFill>
        <p:spPr/>
      </p:pic>
      <p:sp>
        <p:nvSpPr>
          <p:cNvPr id="4" name="Tijdelijke aanduiding voor dianumm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rtlCol="0"/>
          <a:lstStyle/>
          <a:p>
            <a:pPr rtl="0"/>
            <a:fld id="{13D2E340-0663-474B-992C-9192B5C45E57}" type="slidenum">
              <a:rPr lang="nl-NL" smtClean="0"/>
              <a:t>6</a:t>
            </a:fld>
            <a:endParaRPr lang="nl-NL"/>
          </a:p>
        </p:txBody>
      </p:sp>
    </p:spTree>
    <p:extLst>
      <p:ext uri="{BB962C8B-B14F-4D97-AF65-F5344CB8AC3E}">
        <p14:creationId xmlns:p14="http://schemas.microsoft.com/office/powerpoint/2010/main" val="41491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rtlCol="0"/>
          <a:lstStyle/>
          <a:p>
            <a:pPr rtl="0"/>
            <a:r>
              <a:rPr lang="nl-NL"/>
              <a:t>Deze sjabloon gebruiken</a:t>
            </a:r>
          </a:p>
        </p:txBody>
      </p:sp>
      <p:sp>
        <p:nvSpPr>
          <p:cNvPr id="3" name="Tijdelijke aanduiding voor inhoud 2">
            <a:extLst>
              <a:ext uri="{FF2B5EF4-FFF2-40B4-BE49-F238E27FC236}">
                <a16:creationId xmlns:a16="http://schemas.microsoft.com/office/drawing/2014/main" id="{3AD45E12-8254-4FAB-AF03-3FA92E2DC3BF}"/>
              </a:ext>
            </a:extLst>
          </p:cNvPr>
          <p:cNvSpPr>
            <a:spLocks noGrp="1"/>
          </p:cNvSpPr>
          <p:nvPr>
            <p:ph idx="1"/>
          </p:nvPr>
        </p:nvSpPr>
        <p:spPr>
          <a:xfrm>
            <a:off x="5181600" y="569066"/>
            <a:ext cx="6248398" cy="5655156"/>
          </a:xfrm>
        </p:spPr>
        <p:txBody>
          <a:bodyPr rtlCol="0"/>
          <a:lstStyle/>
          <a:p>
            <a:pPr rtl="0"/>
            <a:r>
              <a:rPr lang="nl-NL"/>
              <a:t>Volg de instructies op elke dia om uw presentatie te maken.</a:t>
            </a:r>
          </a:p>
          <a:p>
            <a:pPr rtl="0"/>
            <a:r>
              <a:rPr lang="nl-NL"/>
              <a:t>Onthoud dat een PowerPoint een visueel element is voor uw presentatie. De woorden op de dia dienen alleen als opsomming (in plaats van voorleestekst).</a:t>
            </a:r>
          </a:p>
          <a:p>
            <a:pPr rtl="0"/>
            <a:r>
              <a:rPr lang="nl-NL"/>
              <a:t>Afbeeldingen en foto’s verfraaien; zorg ervoor dat u ze aan uw dia's toevoegt waar gepast.</a:t>
            </a:r>
          </a:p>
          <a:p>
            <a:pPr rtl="0"/>
            <a:r>
              <a:rPr lang="nl-NL"/>
              <a:t>Gebruik de functie Ontwerpideeën om prachtige presentaties te maken.</a:t>
            </a:r>
          </a:p>
          <a:p>
            <a:pPr marL="402336" lvl="1" indent="0" rtl="0">
              <a:buNone/>
            </a:pPr>
            <a:r>
              <a:rPr lang="nl-NL"/>
              <a:t>    </a:t>
            </a:r>
            <a:r>
              <a:rPr lang="nl-NL" sz="1600" i="1"/>
              <a:t>Ga naar het lint Ontwerp en selecteer Ontwerpideeën.</a:t>
            </a:r>
          </a:p>
          <a:p>
            <a:pPr rtl="0"/>
            <a:r>
              <a:rPr lang="nl-NL"/>
              <a:t>Kies zorgvuldig overgangen en animaties.  </a:t>
            </a:r>
            <a:br>
              <a:rPr lang="nl-NL"/>
            </a:br>
            <a:r>
              <a:rPr lang="nl-NL"/>
              <a:t>(U wilt dat uw publiek zich concentreert op uw inhoud, en niet op de effecten.)</a:t>
            </a:r>
          </a:p>
        </p:txBody>
      </p:sp>
      <p:grpSp>
        <p:nvGrpSpPr>
          <p:cNvPr id="7" name="Groep 6" descr="Pictogram muiscursor">
            <a:extLst>
              <a:ext uri="{FF2B5EF4-FFF2-40B4-BE49-F238E27FC236}">
                <a16:creationId xmlns:a16="http://schemas.microsoft.com/office/drawing/2014/main" id="{643E3450-B92D-4704-A017-74EA9B0F2E75}"/>
              </a:ext>
            </a:extLst>
          </p:cNvPr>
          <p:cNvGrpSpPr/>
          <p:nvPr/>
        </p:nvGrpSpPr>
        <p:grpSpPr>
          <a:xfrm>
            <a:off x="5550491" y="4202704"/>
            <a:ext cx="209957" cy="209957"/>
            <a:chOff x="5551876" y="4504508"/>
            <a:chExt cx="254048" cy="254048"/>
          </a:xfrm>
        </p:grpSpPr>
        <p:sp>
          <p:nvSpPr>
            <p:cNvPr id="6" name="Ovaal 5">
              <a:extLst>
                <a:ext uri="{FF2B5EF4-FFF2-40B4-BE49-F238E27FC236}">
                  <a16:creationId xmlns:a16="http://schemas.microsoft.com/office/drawing/2014/main" id="{059F3F1F-6FF1-4907-A469-28B65C79B6AC}"/>
                </a:ext>
              </a:extLst>
            </p:cNvPr>
            <p:cNvSpPr/>
            <p:nvPr/>
          </p:nvSpPr>
          <p:spPr>
            <a:xfrm>
              <a:off x="5551876"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a:p>
          </p:txBody>
        </p:sp>
        <p:pic>
          <p:nvPicPr>
            <p:cNvPr id="5" name="Afbeelding 4" descr="Pictogram muiscursor">
              <a:extLst>
                <a:ext uri="{FF2B5EF4-FFF2-40B4-BE49-F238E27FC236}">
                  <a16:creationId xmlns:a16="http://schemas.microsoft.com/office/drawing/2014/main" id="{36C1DCFE-C1BD-476B-84D7-4F971B2B60E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616179" y="4545761"/>
              <a:ext cx="148492" cy="148492"/>
            </a:xfrm>
            <a:prstGeom prst="rect">
              <a:avLst/>
            </a:prstGeom>
          </p:spPr>
        </p:pic>
      </p:grpSp>
      <p:sp>
        <p:nvSpPr>
          <p:cNvPr id="4" name="Tijdelijke aanduiding voor dianumm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rtlCol="0"/>
          <a:lstStyle/>
          <a:p>
            <a:pPr rtl="0"/>
            <a:fld id="{13D2E340-0663-474B-992C-9192B5C45E57}" type="slidenum">
              <a:rPr lang="nl-NL" smtClean="0"/>
              <a:t>7</a:t>
            </a:fld>
            <a:endParaRPr lang="nl-NL"/>
          </a:p>
        </p:txBody>
      </p:sp>
    </p:spTree>
    <p:extLst>
      <p:ext uri="{BB962C8B-B14F-4D97-AF65-F5344CB8AC3E}">
        <p14:creationId xmlns:p14="http://schemas.microsoft.com/office/powerpoint/2010/main" val="29773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98DCA46-603B-4178-8707-30E192CE6B8D}"/>
              </a:ext>
            </a:extLst>
          </p:cNvPr>
          <p:cNvSpPr>
            <a:spLocks noGrp="1"/>
          </p:cNvSpPr>
          <p:nvPr>
            <p:ph type="title"/>
          </p:nvPr>
        </p:nvSpPr>
        <p:spPr>
          <a:xfrm>
            <a:off x="762000" y="559678"/>
            <a:ext cx="3833906" cy="4952492"/>
          </a:xfrm>
        </p:spPr>
        <p:txBody>
          <a:bodyPr rtlCol="0"/>
          <a:lstStyle/>
          <a:p>
            <a:pPr rtl="0"/>
            <a:r>
              <a:rPr lang="nl-NL"/>
              <a:t>Pas deze sjabloon aan</a:t>
            </a:r>
          </a:p>
        </p:txBody>
      </p:sp>
      <p:sp>
        <p:nvSpPr>
          <p:cNvPr id="8" name="Tekstvak 7">
            <a:hlinkClick r:id="rId3"/>
            <a:extLst>
              <a:ext uri="{FF2B5EF4-FFF2-40B4-BE49-F238E27FC236}">
                <a16:creationId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pPr rtl="0"/>
            <a:r>
              <a:rPr lang="nl-NL" sz="6000" u="sng" dirty="0">
                <a:solidFill>
                  <a:srgbClr val="0070C0"/>
                </a:solidFill>
              </a:rPr>
              <a:t>Bewerkinstructies voor sjabloon en feedback</a:t>
            </a:r>
          </a:p>
        </p:txBody>
      </p:sp>
      <p:sp>
        <p:nvSpPr>
          <p:cNvPr id="5" name="Tijdelijke aanduiding voor dianummer 4">
            <a:extLst>
              <a:ext uri="{FF2B5EF4-FFF2-40B4-BE49-F238E27FC236}">
                <a16:creationId xmlns:a16="http://schemas.microsoft.com/office/drawing/2014/main" id="{C8D30775-E195-4C4C-93B0-0261753A3724}"/>
              </a:ext>
            </a:extLst>
          </p:cNvPr>
          <p:cNvSpPr>
            <a:spLocks noGrp="1"/>
          </p:cNvSpPr>
          <p:nvPr>
            <p:ph type="sldNum" sz="quarter" idx="12"/>
          </p:nvPr>
        </p:nvSpPr>
        <p:spPr/>
        <p:txBody>
          <a:bodyPr rtlCol="0"/>
          <a:lstStyle/>
          <a:p>
            <a:pPr rtl="0"/>
            <a:fld id="{13D2E340-0663-474B-992C-9192B5C45E57}" type="slidenum">
              <a:rPr lang="nl-NL" smtClean="0"/>
              <a:t>8</a:t>
            </a:fld>
            <a:endParaRPr lang="nl-NL"/>
          </a:p>
        </p:txBody>
      </p:sp>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Koppen">
  <a:themeElements>
    <a:clrScheme name="Diepblauw">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478401_TF45175639" id="{A7E11F38-2409-4C04-843A-101A206C1A4C}" vid="{1FA9AAE9-2778-4ECF-84A8-2A310FE6FBE9}"/>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B4AFBF-E012-4607-B95C-D9E661912AC6}">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7EC923-6023-4411-8330-A0042153E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Presentatie biografie</Template>
  <TotalTime>0</TotalTime>
  <Words>304</Words>
  <Application>Microsoft Office PowerPoint</Application>
  <PresentationFormat>Breedbeeld</PresentationFormat>
  <Paragraphs>63</Paragraphs>
  <Slides>8</Slides>
  <Notes>8</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vt:lpstr>
      <vt:lpstr>Calibri</vt:lpstr>
      <vt:lpstr>Corbel</vt:lpstr>
      <vt:lpstr>Koppen</vt:lpstr>
      <vt:lpstr>Arte Tech Pro</vt:lpstr>
      <vt:lpstr>Leven</vt:lpstr>
      <vt:lpstr>Werk</vt:lpstr>
      <vt:lpstr>Invloed</vt:lpstr>
      <vt:lpstr>Prijzen en erkenningen</vt:lpstr>
      <vt:lpstr>Nalatenschap</vt:lpstr>
      <vt:lpstr>Deze sjabloon gebruiken</vt:lpstr>
      <vt:lpstr>Pas deze sjabloon aan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2020-01-02T10:23:29Z</dcterms:created>
  <dcterms:modified xsi:type="dcterms:W3CDTF">2020-01-02T10:42:41Z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