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73" r:id="rId6"/>
    <p:sldId id="256" r:id="rId7"/>
    <p:sldId id="259" r:id="rId8"/>
    <p:sldId id="257" r:id="rId9"/>
    <p:sldId id="258" r:id="rId10"/>
    <p:sldId id="260" r:id="rId11"/>
    <p:sldId id="270" r:id="rId12"/>
    <p:sldId id="262" r:id="rId13"/>
    <p:sldId id="271" r:id="rId14"/>
    <p:sldId id="269" r:id="rId15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Verkoop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1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accent2">
                  <a:alpha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cat>
            <c:strRef>
              <c:f>Sheet1!$A$2:$A$7</c:f>
              <c:strCache>
                <c:ptCount val="4"/>
                <c:pt idx="0">
                  <c:v>1e kw.</c:v>
                </c:pt>
                <c:pt idx="1">
                  <c:v>2e kw.</c:v>
                </c:pt>
                <c:pt idx="2">
                  <c:v>3e kw.</c:v>
                </c:pt>
                <c:pt idx="3">
                  <c:v>4e kw.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672E91-194B-46B0-9D30-43DB9039D3C6}" type="datetime1">
              <a:rPr lang="nl-NL" smtClean="0"/>
              <a:t>9-6-2019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835E-9CCC-4CAA-A7B7-A400DE8372FF}" type="datetime1">
              <a:rPr lang="nl-NL" smtClean="0"/>
              <a:pPr/>
              <a:t>9-6-2019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851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444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37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7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nl-NL" noProof="0" dirty="0"/>
              <a:t>PRESENTATIE</a:t>
            </a:r>
            <a:br>
              <a:rPr lang="nl-NL" noProof="0" dirty="0"/>
            </a:br>
            <a:r>
              <a:rPr lang="nl-NL" noProof="0" dirty="0"/>
              <a:t>TITEL    </a:t>
            </a:r>
          </a:p>
        </p:txBody>
      </p:sp>
      <p:sp>
        <p:nvSpPr>
          <p:cNvPr id="23" name="Tijdelijke aanduiding voor tekst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Maand</a:t>
            </a:r>
            <a:br>
              <a:rPr lang="nl-NL" noProof="0" dirty="0"/>
            </a:br>
            <a:r>
              <a:rPr lang="nl-NL" noProof="0" dirty="0"/>
              <a:t>20XX</a:t>
            </a:r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4" name="Vrije vorm: Vorm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6" name="Tijdelijke aanduiding voor tekst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nl-NL" noProof="0" dirty="0"/>
              <a:t>Presentatie</a:t>
            </a:r>
            <a:br>
              <a:rPr lang="nl-NL" noProof="0" dirty="0"/>
            </a:br>
            <a:r>
              <a:rPr lang="nl-NL" noProof="0" dirty="0"/>
              <a:t>Slogan</a:t>
            </a:r>
          </a:p>
        </p:txBody>
      </p:sp>
      <p:sp>
        <p:nvSpPr>
          <p:cNvPr id="40" name="Afbeelding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2" name="Afbeelding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jdelijke aanduiding voor afbeelding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 dirty="0"/>
              <a:t>BEDANKT!</a:t>
            </a:r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jdelijke aanduiding voor tekst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Arnaud </a:t>
            </a:r>
            <a:r>
              <a:rPr lang="nl-NL" noProof="0" dirty="0" err="1"/>
              <a:t>Lopes</a:t>
            </a:r>
            <a:endParaRPr lang="nl-NL" noProof="0" dirty="0"/>
          </a:p>
        </p:txBody>
      </p:sp>
      <p:sp>
        <p:nvSpPr>
          <p:cNvPr id="20" name="Tijdelijke aanduiding voor tekst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Telefoonnummer:</a:t>
            </a:r>
          </a:p>
        </p:txBody>
      </p:sp>
      <p:sp>
        <p:nvSpPr>
          <p:cNvPr id="21" name="Tijdelijke aanduiding voor tekst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678 555-0128</a:t>
            </a:r>
          </a:p>
        </p:txBody>
      </p:sp>
      <p:sp>
        <p:nvSpPr>
          <p:cNvPr id="22" name="Tijdelijke aanduiding voor tekst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E-mailadres:</a:t>
            </a:r>
          </a:p>
        </p:txBody>
      </p:sp>
      <p:sp>
        <p:nvSpPr>
          <p:cNvPr id="23" name="Tijdelijke aanduiding voor tekst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BERGQVIST@EXAMPLE.COM</a:t>
            </a:r>
          </a:p>
        </p:txBody>
      </p:sp>
      <p:sp>
        <p:nvSpPr>
          <p:cNvPr id="3" name="Afbeelding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34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nl-NL" noProof="0" dirty="0"/>
              <a:t>PRESENTATIE</a:t>
            </a:r>
            <a:br>
              <a:rPr lang="nl-NL" noProof="0" dirty="0"/>
            </a:br>
            <a:r>
              <a:rPr lang="nl-NL" noProof="0" dirty="0"/>
              <a:t>TITEL    </a:t>
            </a:r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4" name="Vrije vorm: Vorm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0" name="Afbeelding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2" name="Afbeelding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5" name="Subtitel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5" name="Afbeelding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nl-NL" noProof="0" dirty="0"/>
              <a:t>VERDELERDIA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24" name="Afbeelding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 dirty="0"/>
              <a:t>DD-MM-20XX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Afbeelding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5B9767E0-B8CC-45BB-862F-6A1A9A74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816818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Afbeelding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19" name="Tijdelijke aanduiding voor inhoud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22" name="Tijdelijke aanduiding voor inhoud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Afbeelding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3" name="Tijdelijke aanduiding voor inhoud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24" name="Tijdelijke aanduiding voor inhoud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jdelijke aanduiding voor afbeelding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6" name="Afbeelding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" name="Afbeelding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6" name="Afbeelding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" name="Afbeelding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18" name="Afbeelding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5796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tel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jdelijke aanduiding voor afbeelding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5" name="Afbeelding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nl-NL" noProof="0" dirty="0"/>
              <a:t>VERDELERDIA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4" name="Afbeelding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168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inhoud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jdelijke aanduiding voor afbeelding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5" name="Afbeelding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 dirty="0"/>
              <a:t>TEKSTINDELING 02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6" name="Tijdelijke aanduiding voor tekst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17" name="Tijdelijke aanduiding voor tekst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" name="Afbeelding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jdelijke aanduiding voor afbeelding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6" name="Afbeelding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 dirty="0"/>
              <a:t>TEKSTINDELING 02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8" name="Tijdelijke aanduiding voor tekst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9" name="Freeform: Vorm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8" name="Tijdelijke aanduiding voor tekst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1" name="Tijdelijke aanduiding voor tekst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" name="Afbeelding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32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met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nl-NL" noProof="0" dirty="0"/>
              <a:t>VERGELIJKING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TITEL VAN SECTIE 1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7" name="Tijdelijke aanduiding voor tekst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22" name="Afbeelding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TITEL VAN SECTIE 2</a:t>
            </a:r>
          </a:p>
        </p:txBody>
      </p:sp>
      <p:sp>
        <p:nvSpPr>
          <p:cNvPr id="28" name="Tijdelijke aanduiding voor tekst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0" name="Tijdelijke aanduiding voor tekst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nl-NL" noProof="0" dirty="0"/>
              <a:t>GRAFIEKDIA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7" name="Tijdelijke aanduiding voor tekst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30%</a:t>
            </a:r>
          </a:p>
        </p:txBody>
      </p:sp>
      <p:sp>
        <p:nvSpPr>
          <p:cNvPr id="30" name="Tijdelijke aanduiding voor tekst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10%</a:t>
            </a:r>
          </a:p>
        </p:txBody>
      </p:sp>
      <p:sp>
        <p:nvSpPr>
          <p:cNvPr id="25" name="Tijdelijke aanduiding voor tekst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25%</a:t>
            </a:r>
          </a:p>
        </p:txBody>
      </p:sp>
      <p:sp>
        <p:nvSpPr>
          <p:cNvPr id="29" name="Tijdelijke aanduiding voor tekst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10%</a:t>
            </a:r>
          </a:p>
        </p:txBody>
      </p:sp>
      <p:sp>
        <p:nvSpPr>
          <p:cNvPr id="33" name="Tijdelijke aanduiding voor tekst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35" name="Tijdelijke aanduiding voor tekst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20%</a:t>
            </a:r>
          </a:p>
        </p:txBody>
      </p:sp>
      <p:sp>
        <p:nvSpPr>
          <p:cNvPr id="36" name="Tijdelijke aanduiding voor tekst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38" name="Tijdelijke aanduiding voor tekst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5%</a:t>
            </a:r>
          </a:p>
        </p:txBody>
      </p:sp>
      <p:sp>
        <p:nvSpPr>
          <p:cNvPr id="39" name="Tijdelijke aanduiding voor tekst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19" name="Tijdelijke aanduiding voor grafiek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3" name="Afbeelding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2952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53" name="Afbeelding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nl-NL" noProof="0" dirty="0"/>
              <a:t>TABELDIA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7" name="Tijdelijke aanduiding voor tekst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18" name="Tijdelijke aanduiding voor tabel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een tabel wilt toevoegen</a:t>
            </a:r>
            <a:endParaRPr lang="nl-NL" noProof="0" dirty="0"/>
          </a:p>
        </p:txBody>
      </p:sp>
      <p:grpSp>
        <p:nvGrpSpPr>
          <p:cNvPr id="45" name="Afbeelding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51" name="Vrije vorm: Vorm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3" name="Afbeelding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268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afbeelding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7" name="Vrije v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5" name="Afbeelding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GROTE AFBEELDING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21" name="Tijdelijke aanduiding voor tekst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Vrije vorm: Vorm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8" name="Vrije vorm: Vorm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6" name="Afbeelding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8" name="Tijdelijke aanduiding voor me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Vrije vorm: Vorm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" name="Vrije vorm: Vorm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Fund Time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nl-NL" dirty="0"/>
              <a:t>Together,</a:t>
            </a:r>
          </a:p>
          <a:p>
            <a:pPr rtl="0"/>
            <a:r>
              <a:rPr lang="nl-NL" dirty="0"/>
              <a:t>We Strong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4367531" cy="1438362"/>
          </a:xfrm>
        </p:spPr>
        <p:txBody>
          <a:bodyPr rtlCol="0"/>
          <a:lstStyle/>
          <a:p>
            <a:pPr rtl="0"/>
            <a:r>
              <a:rPr lang="nl-NL" dirty="0"/>
              <a:t>Nawang Tendar</a:t>
            </a:r>
            <a:br>
              <a:rPr lang="nl-NL" dirty="0"/>
            </a:br>
            <a:r>
              <a:rPr lang="nl-NL" dirty="0"/>
              <a:t>2018 – 2019</a:t>
            </a:r>
            <a:br>
              <a:rPr lang="nl-NL" dirty="0"/>
            </a:br>
            <a:r>
              <a:rPr lang="nl-NL" dirty="0"/>
              <a:t>Web Development</a:t>
            </a:r>
          </a:p>
        </p:txBody>
      </p:sp>
      <p:pic>
        <p:nvPicPr>
          <p:cNvPr id="12" name="Tijdelijke aanduiding voor afbeelding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tretch>
            <a:fillRect/>
          </a:stretch>
        </p:blipFill>
        <p:spPr>
          <a:xfrm rot="21392677">
            <a:off x="4765955" y="268448"/>
            <a:ext cx="7585924" cy="5108327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media 1" descr="Video">
            <a:extLst>
              <a:ext uri="{FF2B5EF4-FFF2-40B4-BE49-F238E27FC236}">
                <a16:creationId xmlns:a16="http://schemas.microsoft.com/office/drawing/2014/main" id="{531D7866-D98C-4600-BEC4-FCE6295FAD25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consectetuer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Maecenas</a:t>
            </a:r>
            <a:r>
              <a:rPr lang="nl-NL" dirty="0"/>
              <a:t> </a:t>
            </a:r>
            <a:r>
              <a:rPr lang="nl-NL" dirty="0" err="1"/>
              <a:t>porttitor</a:t>
            </a:r>
            <a:r>
              <a:rPr lang="nl-NL" dirty="0"/>
              <a:t> </a:t>
            </a:r>
            <a:r>
              <a:rPr lang="nl-NL" dirty="0" err="1"/>
              <a:t>congue</a:t>
            </a:r>
            <a:r>
              <a:rPr lang="nl-NL" dirty="0"/>
              <a:t> massa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DEMO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 rtlCol="0"/>
          <a:lstStyle/>
          <a:p>
            <a:pPr rtl="0"/>
            <a:r>
              <a:rPr lang="nl-NL" dirty="0"/>
              <a:t>Nawang Tendar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nl-NL" dirty="0"/>
              <a:t>n.tendar@gmail.com</a:t>
            </a:r>
          </a:p>
        </p:txBody>
      </p:sp>
      <p:pic>
        <p:nvPicPr>
          <p:cNvPr id="16" name="Tijdelijke aanduiding voor afbeelding 15" descr="Prachtig uitzicht over strand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9C2D639-0A1B-47BB-B898-31E798143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Probleem</a:t>
            </a:r>
            <a:endParaRPr lang="nl-BE" dirty="0"/>
          </a:p>
        </p:txBody>
      </p:sp>
      <p:sp>
        <p:nvSpPr>
          <p:cNvPr id="11" name="Ondertitel 10">
            <a:extLst>
              <a:ext uri="{FF2B5EF4-FFF2-40B4-BE49-F238E27FC236}">
                <a16:creationId xmlns:a16="http://schemas.microsoft.com/office/drawing/2014/main" id="{24854D53-7045-491E-A875-A3FDE9B54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Innovatieve ideeën sterven af door financial probleem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FBAAE7-D435-4A84-A05C-0C284535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dirty="0"/>
              <a:t>Fund Time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F63D77-93FD-4E08-8D73-61F3132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8964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9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1441976" y="16778"/>
            <a:ext cx="3770886" cy="565633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Oplossing</a:t>
            </a:r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Fund Time</a:t>
            </a:r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pPr rtl="0"/>
              <a:t>3</a:t>
            </a:fld>
            <a:endParaRPr lang="nl-NL" dirty="0"/>
          </a:p>
        </p:txBody>
      </p:sp>
      <p:sp>
        <p:nvSpPr>
          <p:cNvPr id="5" name="Subtitel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Financial steun vragen aan de wereld</a:t>
            </a:r>
          </a:p>
        </p:txBody>
      </p:sp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09ACD2E-E393-4E6E-B51D-DE5B259E0C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Alle </a:t>
            </a:r>
            <a:r>
              <a:rPr lang="nl-NL" dirty="0" err="1"/>
              <a:t>backers</a:t>
            </a:r>
            <a:r>
              <a:rPr lang="nl-NL" dirty="0"/>
              <a:t> krijgen een cadeautje terug van project </a:t>
            </a:r>
            <a:r>
              <a:rPr lang="nl-NL" dirty="0" err="1"/>
              <a:t>creator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DATABASE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nl-NL" dirty="0"/>
              <a:t>Tabellen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nl-NL" dirty="0"/>
              <a:t>Users</a:t>
            </a:r>
          </a:p>
          <a:p>
            <a:pPr rtl="0"/>
            <a:r>
              <a:rPr lang="nl-NL" dirty="0"/>
              <a:t>News</a:t>
            </a:r>
          </a:p>
          <a:p>
            <a:pPr rtl="0"/>
            <a:r>
              <a:rPr lang="nl-NL" dirty="0"/>
              <a:t>Projects</a:t>
            </a:r>
          </a:p>
          <a:p>
            <a:pPr rtl="0"/>
            <a:r>
              <a:rPr lang="nl-NL" dirty="0" err="1"/>
              <a:t>Pledges</a:t>
            </a:r>
            <a:endParaRPr lang="nl-NL" dirty="0"/>
          </a:p>
          <a:p>
            <a:pPr rtl="0"/>
            <a:r>
              <a:rPr lang="nl-NL" dirty="0"/>
              <a:t>Pages</a:t>
            </a:r>
          </a:p>
          <a:p>
            <a:pPr rtl="0"/>
            <a:r>
              <a:rPr lang="nl-NL" dirty="0"/>
              <a:t>Backers</a:t>
            </a:r>
          </a:p>
          <a:p>
            <a:pPr rtl="0"/>
            <a:r>
              <a:rPr lang="nl-NL" dirty="0" err="1"/>
              <a:t>Comments</a:t>
            </a:r>
            <a:endParaRPr lang="nl-NL" dirty="0"/>
          </a:p>
          <a:p>
            <a:pPr rtl="0"/>
            <a:r>
              <a:rPr lang="nl-NL" dirty="0" err="1"/>
              <a:t>Categories</a:t>
            </a:r>
            <a:endParaRPr lang="nl-NL" dirty="0"/>
          </a:p>
          <a:p>
            <a:pPr rtl="0"/>
            <a:r>
              <a:rPr lang="nl-NL" dirty="0" err="1"/>
              <a:t>Shop_Items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973985" y="2959593"/>
            <a:ext cx="5627989" cy="365125"/>
          </a:xfrm>
        </p:spPr>
        <p:txBody>
          <a:bodyPr rtlCol="0">
            <a:noAutofit/>
          </a:bodyPr>
          <a:lstStyle/>
          <a:p>
            <a:pPr rtl="0"/>
            <a:r>
              <a:rPr lang="nl-NL" sz="2300" dirty="0"/>
              <a:t>Tabellen – M 2 M 	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 err="1"/>
              <a:t>Category_Project</a:t>
            </a:r>
            <a:endParaRPr lang="nl-NL" dirty="0"/>
          </a:p>
          <a:p>
            <a:pPr rtl="0"/>
            <a:r>
              <a:rPr lang="nl-NL" dirty="0" err="1"/>
              <a:t>Project_Images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Fund Time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pPr rtl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Houten bureau op het strand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Routes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constituter</a:t>
            </a:r>
            <a:r>
              <a:rPr lang="nl-NL" dirty="0"/>
              <a:t> </a:t>
            </a:r>
            <a:r>
              <a:rPr lang="nl-NL" dirty="0" err="1"/>
              <a:t>adipescent</a:t>
            </a:r>
            <a:r>
              <a:rPr lang="nl-NL" dirty="0"/>
              <a:t> </a:t>
            </a:r>
            <a:r>
              <a:rPr lang="nl-NL" dirty="0" err="1"/>
              <a:t>elit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constituter</a:t>
            </a:r>
            <a:r>
              <a:rPr lang="nl-NL" dirty="0"/>
              <a:t> </a:t>
            </a:r>
            <a:r>
              <a:rPr lang="nl-NL" dirty="0" err="1"/>
              <a:t>adipescent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Maecenas</a:t>
            </a:r>
            <a:r>
              <a:rPr lang="nl-NL" dirty="0"/>
              <a:t> </a:t>
            </a:r>
            <a:r>
              <a:rPr lang="nl-NL" dirty="0" err="1"/>
              <a:t>porttitor</a:t>
            </a:r>
            <a:r>
              <a:rPr lang="nl-NL" dirty="0"/>
              <a:t> </a:t>
            </a:r>
            <a:r>
              <a:rPr lang="nl-NL" dirty="0" err="1"/>
              <a:t>congue</a:t>
            </a:r>
            <a:r>
              <a:rPr lang="nl-NL" dirty="0"/>
              <a:t> massa.</a:t>
            </a:r>
          </a:p>
          <a:p>
            <a:pPr rtl="0"/>
            <a:r>
              <a:rPr lang="nl-NL" dirty="0" err="1"/>
              <a:t>Fusce</a:t>
            </a:r>
            <a:r>
              <a:rPr lang="nl-NL" dirty="0"/>
              <a:t> </a:t>
            </a:r>
            <a:r>
              <a:rPr lang="nl-NL" dirty="0" err="1"/>
              <a:t>posuere</a:t>
            </a:r>
            <a:r>
              <a:rPr lang="nl-NL" dirty="0"/>
              <a:t>, magna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pulvinar</a:t>
            </a:r>
            <a:r>
              <a:rPr lang="nl-NL" dirty="0"/>
              <a:t> </a:t>
            </a:r>
            <a:r>
              <a:rPr lang="nl-NL" dirty="0" err="1"/>
              <a:t>ultricies</a:t>
            </a:r>
            <a:r>
              <a:rPr lang="nl-NL" dirty="0"/>
              <a:t>, </a:t>
            </a:r>
            <a:r>
              <a:rPr lang="nl-NL" dirty="0" err="1"/>
              <a:t>purus</a:t>
            </a:r>
            <a:r>
              <a:rPr lang="nl-NL" dirty="0"/>
              <a:t> </a:t>
            </a:r>
            <a:r>
              <a:rPr lang="nl-NL" dirty="0" err="1"/>
              <a:t>lectus</a:t>
            </a:r>
            <a:r>
              <a:rPr lang="nl-NL" dirty="0"/>
              <a:t> </a:t>
            </a:r>
            <a:r>
              <a:rPr lang="nl-NL" dirty="0" err="1"/>
              <a:t>malesuada</a:t>
            </a:r>
            <a:r>
              <a:rPr lang="nl-NL" dirty="0"/>
              <a:t> libero,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 commodo magna eros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urna</a:t>
            </a:r>
            <a:r>
              <a:rPr lang="nl-NL" dirty="0"/>
              <a:t>.</a:t>
            </a:r>
          </a:p>
          <a:p>
            <a:pPr rtl="0"/>
            <a:r>
              <a:rPr lang="nl-NL" dirty="0" err="1"/>
              <a:t>Nunc</a:t>
            </a:r>
            <a:r>
              <a:rPr lang="nl-NL" dirty="0"/>
              <a:t> </a:t>
            </a:r>
            <a:r>
              <a:rPr lang="nl-NL" dirty="0" err="1"/>
              <a:t>viverra</a:t>
            </a:r>
            <a:r>
              <a:rPr lang="nl-NL" dirty="0"/>
              <a:t> </a:t>
            </a:r>
            <a:r>
              <a:rPr lang="nl-NL" dirty="0" err="1"/>
              <a:t>imperdiet</a:t>
            </a:r>
            <a:r>
              <a:rPr lang="nl-NL" dirty="0"/>
              <a:t> </a:t>
            </a:r>
            <a:r>
              <a:rPr lang="nl-NL" dirty="0" err="1"/>
              <a:t>enim</a:t>
            </a:r>
            <a:r>
              <a:rPr lang="nl-NL" dirty="0"/>
              <a:t>. </a:t>
            </a:r>
            <a:r>
              <a:rPr lang="nl-NL" dirty="0" err="1"/>
              <a:t>Fusce</a:t>
            </a:r>
            <a:r>
              <a:rPr lang="nl-NL" dirty="0"/>
              <a:t> </a:t>
            </a:r>
            <a:r>
              <a:rPr lang="nl-NL" dirty="0" err="1"/>
              <a:t>est.</a:t>
            </a:r>
            <a:r>
              <a:rPr lang="nl-NL" dirty="0"/>
              <a:t> </a:t>
            </a:r>
            <a:r>
              <a:rPr lang="nl-NL" dirty="0" err="1"/>
              <a:t>Vivamus</a:t>
            </a:r>
            <a:br>
              <a:rPr lang="nl-NL" dirty="0"/>
            </a:br>
            <a:r>
              <a:rPr lang="nl-NL" dirty="0"/>
              <a:t>a </a:t>
            </a:r>
            <a:r>
              <a:rPr lang="nl-NL" dirty="0" err="1"/>
              <a:t>tellus</a:t>
            </a:r>
            <a:r>
              <a:rPr lang="nl-NL" dirty="0"/>
              <a:t>.</a:t>
            </a:r>
          </a:p>
          <a:p>
            <a:pPr rtl="0"/>
            <a:r>
              <a:rPr lang="nl-NL" dirty="0" err="1"/>
              <a:t>Pellentesque</a:t>
            </a:r>
            <a:r>
              <a:rPr lang="nl-NL" dirty="0"/>
              <a:t> </a:t>
            </a:r>
            <a:r>
              <a:rPr lang="nl-NL" dirty="0" err="1"/>
              <a:t>habitant</a:t>
            </a:r>
            <a:r>
              <a:rPr lang="nl-NL" dirty="0"/>
              <a:t> </a:t>
            </a:r>
            <a:r>
              <a:rPr lang="nl-NL" dirty="0" err="1"/>
              <a:t>morbi</a:t>
            </a:r>
            <a:r>
              <a:rPr lang="nl-NL" dirty="0"/>
              <a:t> </a:t>
            </a:r>
            <a:r>
              <a:rPr lang="nl-NL" dirty="0" err="1"/>
              <a:t>tristique</a:t>
            </a:r>
            <a:r>
              <a:rPr lang="nl-NL" dirty="0"/>
              <a:t> </a:t>
            </a:r>
            <a:r>
              <a:rPr lang="nl-NL" dirty="0" err="1"/>
              <a:t>senectus</a:t>
            </a:r>
            <a:r>
              <a:rPr lang="nl-NL" dirty="0"/>
              <a:t> et </a:t>
            </a:r>
            <a:r>
              <a:rPr lang="nl-NL" dirty="0" err="1"/>
              <a:t>netus</a:t>
            </a:r>
            <a:r>
              <a:rPr lang="nl-NL" dirty="0"/>
              <a:t> et </a:t>
            </a:r>
            <a:r>
              <a:rPr lang="nl-NL" dirty="0" err="1"/>
              <a:t>malesuada</a:t>
            </a:r>
            <a:r>
              <a:rPr lang="nl-NL" dirty="0"/>
              <a:t> </a:t>
            </a:r>
            <a:r>
              <a:rPr lang="nl-NL" dirty="0" err="1"/>
              <a:t>fames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</a:t>
            </a:r>
            <a:r>
              <a:rPr lang="nl-NL" dirty="0" err="1"/>
              <a:t>turpis</a:t>
            </a:r>
            <a:r>
              <a:rPr lang="nl-NL" dirty="0"/>
              <a:t> </a:t>
            </a:r>
            <a:r>
              <a:rPr lang="nl-NL" dirty="0" err="1"/>
              <a:t>egestas</a:t>
            </a:r>
            <a:r>
              <a:rPr lang="nl-NL" dirty="0"/>
              <a:t>. </a:t>
            </a:r>
            <a:r>
              <a:rPr lang="nl-NL" dirty="0" err="1"/>
              <a:t>Proin</a:t>
            </a:r>
            <a:r>
              <a:rPr lang="nl-NL" dirty="0"/>
              <a:t> </a:t>
            </a:r>
            <a:r>
              <a:rPr lang="nl-NL" dirty="0" err="1"/>
              <a:t>pharetra</a:t>
            </a:r>
            <a:r>
              <a:rPr lang="nl-NL" dirty="0"/>
              <a:t> </a:t>
            </a:r>
            <a:r>
              <a:rPr lang="nl-NL" dirty="0" err="1"/>
              <a:t>nonummy</a:t>
            </a:r>
            <a:r>
              <a:rPr lang="nl-NL" dirty="0"/>
              <a:t> pede. </a:t>
            </a:r>
            <a:r>
              <a:rPr lang="nl-NL" dirty="0" err="1"/>
              <a:t>Mauris</a:t>
            </a:r>
            <a:r>
              <a:rPr lang="nl-NL" dirty="0"/>
              <a:t> et </a:t>
            </a:r>
            <a:r>
              <a:rPr lang="nl-NL" dirty="0" err="1"/>
              <a:t>orci</a:t>
            </a:r>
            <a:r>
              <a:rPr lang="nl-NL" dirty="0"/>
              <a:t>.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pPr rtl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TEKSTINDELING 02</a:t>
            </a:r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constituter</a:t>
            </a:r>
            <a:r>
              <a:rPr lang="nl-NL" dirty="0"/>
              <a:t> </a:t>
            </a:r>
            <a:r>
              <a:rPr lang="nl-NL" dirty="0" err="1"/>
              <a:t>adipescent</a:t>
            </a:r>
            <a:r>
              <a:rPr lang="nl-NL" dirty="0"/>
              <a:t> </a:t>
            </a:r>
            <a:r>
              <a:rPr lang="nl-NL" dirty="0" err="1"/>
              <a:t>elit</a:t>
            </a:r>
            <a:endParaRPr lang="nl-NL" dirty="0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constituter</a:t>
            </a:r>
            <a:r>
              <a:rPr lang="nl-NL" dirty="0"/>
              <a:t> </a:t>
            </a:r>
            <a:r>
              <a:rPr lang="nl-NL" dirty="0" err="1"/>
              <a:t>adipescent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Maecenas</a:t>
            </a:r>
            <a:r>
              <a:rPr lang="nl-NL" dirty="0"/>
              <a:t> </a:t>
            </a:r>
            <a:r>
              <a:rPr lang="nl-NL" dirty="0" err="1"/>
              <a:t>porttitor</a:t>
            </a:r>
            <a:r>
              <a:rPr lang="nl-NL" dirty="0"/>
              <a:t> </a:t>
            </a:r>
            <a:r>
              <a:rPr lang="nl-NL" dirty="0" err="1"/>
              <a:t>congue</a:t>
            </a:r>
            <a:r>
              <a:rPr lang="nl-NL" dirty="0"/>
              <a:t> massa. </a:t>
            </a:r>
            <a:r>
              <a:rPr lang="nl-NL" dirty="0" err="1"/>
              <a:t>Fusce</a:t>
            </a:r>
            <a:r>
              <a:rPr lang="nl-NL" dirty="0"/>
              <a:t> </a:t>
            </a:r>
            <a:r>
              <a:rPr lang="nl-NL" dirty="0" err="1"/>
              <a:t>posuere</a:t>
            </a:r>
            <a:r>
              <a:rPr lang="nl-NL" dirty="0"/>
              <a:t>, magna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pulvinar</a:t>
            </a:r>
            <a:r>
              <a:rPr lang="nl-NL" dirty="0"/>
              <a:t> </a:t>
            </a:r>
            <a:r>
              <a:rPr lang="nl-NL" dirty="0" err="1"/>
              <a:t>ultricies</a:t>
            </a:r>
            <a:endParaRPr lang="nl-NL" dirty="0"/>
          </a:p>
        </p:txBody>
      </p:sp>
      <p:pic>
        <p:nvPicPr>
          <p:cNvPr id="14" name="Tijdelijke aanduiding voor afbeelding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tretch>
            <a:fillRect/>
          </a:stretch>
        </p:blipFill>
        <p:spPr>
          <a:xfrm>
            <a:off x="7034360" y="1508842"/>
            <a:ext cx="5157640" cy="3438427"/>
          </a:xfrm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constituter</a:t>
            </a:r>
            <a:r>
              <a:rPr lang="nl-NL" dirty="0"/>
              <a:t> </a:t>
            </a:r>
            <a:r>
              <a:rPr lang="nl-NL" dirty="0" err="1"/>
              <a:t>adipescent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Maecenas</a:t>
            </a:r>
            <a:r>
              <a:rPr lang="nl-NL" dirty="0"/>
              <a:t> </a:t>
            </a:r>
            <a:r>
              <a:rPr lang="nl-NL" dirty="0" err="1"/>
              <a:t>porttitor</a:t>
            </a:r>
            <a:r>
              <a:rPr lang="nl-NL" dirty="0"/>
              <a:t> </a:t>
            </a:r>
            <a:r>
              <a:rPr lang="nl-NL" dirty="0" err="1"/>
              <a:t>congue</a:t>
            </a:r>
            <a:r>
              <a:rPr lang="nl-NL" dirty="0"/>
              <a:t> massa. </a:t>
            </a:r>
            <a:r>
              <a:rPr lang="nl-NL" dirty="0" err="1"/>
              <a:t>Nunc</a:t>
            </a:r>
            <a:r>
              <a:rPr lang="nl-NL" dirty="0"/>
              <a:t> </a:t>
            </a:r>
            <a:r>
              <a:rPr lang="nl-NL" dirty="0" err="1"/>
              <a:t>viverra</a:t>
            </a:r>
            <a:r>
              <a:rPr lang="nl-NL" dirty="0"/>
              <a:t> </a:t>
            </a:r>
            <a:r>
              <a:rPr lang="nl-NL" dirty="0" err="1"/>
              <a:t>imperdiet</a:t>
            </a:r>
            <a:r>
              <a:rPr lang="nl-NL" dirty="0"/>
              <a:t> </a:t>
            </a:r>
            <a:r>
              <a:rPr lang="nl-NL" dirty="0" err="1"/>
              <a:t>enim</a:t>
            </a:r>
            <a:r>
              <a:rPr lang="nl-NL" dirty="0"/>
              <a:t>. </a:t>
            </a:r>
            <a:r>
              <a:rPr lang="nl-NL" dirty="0" err="1"/>
              <a:t>Fusce</a:t>
            </a:r>
            <a:r>
              <a:rPr lang="nl-NL" dirty="0"/>
              <a:t> </a:t>
            </a:r>
            <a:r>
              <a:rPr lang="nl-NL" dirty="0" err="1"/>
              <a:t>est.</a:t>
            </a:r>
            <a:r>
              <a:rPr lang="nl-NL" dirty="0"/>
              <a:t> </a:t>
            </a:r>
            <a:r>
              <a:rPr lang="nl-NL" dirty="0" err="1"/>
              <a:t>Vivamus</a:t>
            </a:r>
            <a:r>
              <a:rPr lang="nl-NL" dirty="0"/>
              <a:t> a </a:t>
            </a:r>
            <a:r>
              <a:rPr lang="nl-NL" dirty="0" err="1"/>
              <a:t>tellus</a:t>
            </a:r>
            <a:r>
              <a:rPr lang="nl-NL" dirty="0"/>
              <a:t>.</a:t>
            </a:r>
          </a:p>
          <a:p>
            <a:pPr rtl="0"/>
            <a:r>
              <a:rPr lang="nl-NL" dirty="0" err="1"/>
              <a:t>Pellentesque</a:t>
            </a:r>
            <a:r>
              <a:rPr lang="nl-NL" dirty="0"/>
              <a:t> </a:t>
            </a:r>
            <a:r>
              <a:rPr lang="nl-NL" dirty="0" err="1"/>
              <a:t>habitant</a:t>
            </a:r>
            <a:r>
              <a:rPr lang="nl-NL" dirty="0"/>
              <a:t> </a:t>
            </a:r>
            <a:r>
              <a:rPr lang="nl-NL" dirty="0" err="1"/>
              <a:t>morbi</a:t>
            </a:r>
            <a:r>
              <a:rPr lang="nl-NL" dirty="0"/>
              <a:t> </a:t>
            </a:r>
            <a:r>
              <a:rPr lang="nl-NL" dirty="0" err="1"/>
              <a:t>tristique</a:t>
            </a:r>
            <a:r>
              <a:rPr lang="nl-NL" dirty="0"/>
              <a:t> </a:t>
            </a:r>
            <a:r>
              <a:rPr lang="nl-NL" dirty="0" err="1"/>
              <a:t>senectus</a:t>
            </a:r>
            <a:r>
              <a:rPr lang="nl-NL" dirty="0"/>
              <a:t> et </a:t>
            </a:r>
            <a:r>
              <a:rPr lang="nl-NL" dirty="0" err="1"/>
              <a:t>netus</a:t>
            </a:r>
            <a:r>
              <a:rPr lang="nl-NL" dirty="0"/>
              <a:t> et </a:t>
            </a:r>
            <a:r>
              <a:rPr lang="nl-NL" dirty="0" err="1"/>
              <a:t>malesuada</a:t>
            </a:r>
            <a:r>
              <a:rPr lang="nl-NL" dirty="0"/>
              <a:t> </a:t>
            </a:r>
            <a:r>
              <a:rPr lang="nl-NL" dirty="0" err="1"/>
              <a:t>fames</a:t>
            </a:r>
            <a:r>
              <a:rPr lang="nl-NL" dirty="0"/>
              <a:t> </a:t>
            </a:r>
            <a:r>
              <a:rPr lang="nl-NL" dirty="0" err="1"/>
              <a:t>ac</a:t>
            </a:r>
            <a:r>
              <a:rPr lang="nl-NL" dirty="0"/>
              <a:t> </a:t>
            </a:r>
            <a:r>
              <a:rPr lang="nl-NL" dirty="0" err="1"/>
              <a:t>turpis</a:t>
            </a:r>
            <a:r>
              <a:rPr lang="nl-NL" dirty="0"/>
              <a:t> </a:t>
            </a:r>
            <a:r>
              <a:rPr lang="nl-NL" dirty="0" err="1"/>
              <a:t>egestas</a:t>
            </a:r>
            <a:r>
              <a:rPr lang="nl-NL" dirty="0"/>
              <a:t>. </a:t>
            </a:r>
            <a:r>
              <a:rPr lang="nl-NL" dirty="0" err="1"/>
              <a:t>Proin</a:t>
            </a:r>
            <a:r>
              <a:rPr lang="nl-NL" dirty="0"/>
              <a:t> </a:t>
            </a:r>
            <a:r>
              <a:rPr lang="nl-NL" dirty="0" err="1"/>
              <a:t>pharetra</a:t>
            </a:r>
            <a:r>
              <a:rPr lang="nl-NL" dirty="0"/>
              <a:t> </a:t>
            </a:r>
            <a:r>
              <a:rPr lang="nl-NL" dirty="0" err="1"/>
              <a:t>nonummy</a:t>
            </a:r>
            <a:r>
              <a:rPr lang="nl-NL" dirty="0"/>
              <a:t> pede. </a:t>
            </a:r>
            <a:r>
              <a:rPr lang="nl-NL" dirty="0" err="1"/>
              <a:t>Mauris</a:t>
            </a:r>
            <a:r>
              <a:rPr lang="nl-NL" dirty="0"/>
              <a:t> et </a:t>
            </a:r>
            <a:r>
              <a:rPr lang="nl-NL" dirty="0" err="1"/>
              <a:t>orci</a:t>
            </a:r>
            <a:r>
              <a:rPr lang="nl-NL" dirty="0"/>
              <a:t>.</a:t>
            </a:r>
          </a:p>
          <a:p>
            <a:pPr rtl="0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pPr rtl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ijdelijke aanduiding voor grafiek 20" descr="Cirkeldiagram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946992991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GRAFIEKDIA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836431"/>
          </a:xfrm>
        </p:spPr>
        <p:txBody>
          <a:bodyPr rtlCol="0"/>
          <a:lstStyle/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consectetuer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Maecenas</a:t>
            </a:r>
            <a:r>
              <a:rPr lang="nl-NL" dirty="0"/>
              <a:t> </a:t>
            </a:r>
            <a:r>
              <a:rPr lang="nl-NL" dirty="0" err="1"/>
              <a:t>porttitor</a:t>
            </a:r>
            <a:r>
              <a:rPr lang="nl-NL" dirty="0"/>
              <a:t> </a:t>
            </a:r>
            <a:r>
              <a:rPr lang="nl-NL" dirty="0" err="1"/>
              <a:t>congue</a:t>
            </a:r>
            <a:r>
              <a:rPr lang="nl-NL" dirty="0"/>
              <a:t> massa. </a:t>
            </a:r>
            <a:r>
              <a:rPr lang="nl-NL" dirty="0" err="1"/>
              <a:t>Fusce</a:t>
            </a:r>
            <a:r>
              <a:rPr lang="nl-NL" dirty="0"/>
              <a:t> </a:t>
            </a:r>
            <a:r>
              <a:rPr lang="nl-NL" dirty="0" err="1"/>
              <a:t>posuere</a:t>
            </a:r>
            <a:r>
              <a:rPr lang="nl-NL" dirty="0"/>
              <a:t>, magna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pulvinar</a:t>
            </a:r>
            <a:r>
              <a:rPr lang="nl-NL" dirty="0"/>
              <a:t> </a:t>
            </a:r>
            <a:r>
              <a:rPr lang="nl-NL" dirty="0" err="1"/>
              <a:t>ultricies</a:t>
            </a:r>
            <a:endParaRPr lang="nl-NL" dirty="0"/>
          </a:p>
        </p:txBody>
      </p:sp>
      <p:sp>
        <p:nvSpPr>
          <p:cNvPr id="23" name="Ovaal 22" descr="Cirkelvorm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5732367" y="3774029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 rtlCol="0"/>
          <a:lstStyle/>
          <a:p>
            <a:pPr rtl="0"/>
            <a:r>
              <a:rPr lang="nl-NL" dirty="0"/>
              <a:t>30%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nl-NL" dirty="0"/>
              <a:t>Titel van categorie</a:t>
            </a:r>
          </a:p>
        </p:txBody>
      </p:sp>
      <p:sp>
        <p:nvSpPr>
          <p:cNvPr id="24" name="Ovaal 23" descr="Cirkelvorm">
            <a:extLst>
              <a:ext uri="{FF2B5EF4-FFF2-40B4-BE49-F238E27FC236}">
                <a16:creationId xmlns:a16="http://schemas.microsoft.com/office/drawing/2014/main" id="{FC7368B7-D4B3-45CE-95D8-0AA892A56116}"/>
              </a:ext>
            </a:extLst>
          </p:cNvPr>
          <p:cNvSpPr/>
          <p:nvPr/>
        </p:nvSpPr>
        <p:spPr>
          <a:xfrm>
            <a:off x="7671881" y="3774029"/>
            <a:ext cx="384048" cy="38404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nl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9D2CE79-7062-4C12-A2AE-683EAD4CCE0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 rtlCol="0"/>
          <a:lstStyle/>
          <a:p>
            <a:pPr rtl="0"/>
            <a:r>
              <a:rPr lang="nl-NL" dirty="0"/>
              <a:t>25%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25FB3E19-7A7E-47B8-A21F-09F559854C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nl-NL" dirty="0"/>
              <a:t>Titel van categorie</a:t>
            </a:r>
          </a:p>
        </p:txBody>
      </p:sp>
      <p:sp>
        <p:nvSpPr>
          <p:cNvPr id="25" name="Ovaal 24" descr="Cirkelvorm">
            <a:extLst>
              <a:ext uri="{FF2B5EF4-FFF2-40B4-BE49-F238E27FC236}">
                <a16:creationId xmlns:a16="http://schemas.microsoft.com/office/drawing/2014/main" id="{CB3E6EAD-AA8B-4D6A-B852-670A3BE077FA}"/>
              </a:ext>
            </a:extLst>
          </p:cNvPr>
          <p:cNvSpPr/>
          <p:nvPr/>
        </p:nvSpPr>
        <p:spPr>
          <a:xfrm>
            <a:off x="9611395" y="3774029"/>
            <a:ext cx="384048" cy="384048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nl-NL" dirty="0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BDFECF88-E632-4781-8739-84E6E892DC4D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 rtlCol="0"/>
          <a:lstStyle/>
          <a:p>
            <a:pPr rtl="0"/>
            <a:r>
              <a:rPr lang="nl-NL" dirty="0"/>
              <a:t>20%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71D0B53C-EBAB-4000-8108-72EE7F62A9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nl-NL" dirty="0"/>
              <a:t>Titel van categorie</a:t>
            </a:r>
          </a:p>
        </p:txBody>
      </p:sp>
      <p:sp>
        <p:nvSpPr>
          <p:cNvPr id="19" name="Ovaal 18" descr="Cirkelvorm">
            <a:extLst>
              <a:ext uri="{FF2B5EF4-FFF2-40B4-BE49-F238E27FC236}">
                <a16:creationId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732392" y="4506094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20CA877-BC73-44B2-B723-8023CA00ED0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nl-NL" dirty="0"/>
              <a:t>10%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nl-NL" dirty="0"/>
              <a:t>Titel van categorie</a:t>
            </a:r>
          </a:p>
        </p:txBody>
      </p:sp>
      <p:sp>
        <p:nvSpPr>
          <p:cNvPr id="20" name="Ovaal 19" descr="Cirkelvorm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7671906" y="4506094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 rtlCol="0"/>
          <a:lstStyle/>
          <a:p>
            <a:pPr rtl="0"/>
            <a:r>
              <a:rPr lang="nl-NL" dirty="0"/>
              <a:t>10%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nl-NL" dirty="0"/>
              <a:t>Titel van categorie</a:t>
            </a:r>
          </a:p>
        </p:txBody>
      </p:sp>
      <p:sp>
        <p:nvSpPr>
          <p:cNvPr id="22" name="Ovaal 21" descr="Cirkelvorm">
            <a:extLst>
              <a:ext uri="{FF2B5EF4-FFF2-40B4-BE49-F238E27FC236}">
                <a16:creationId xmlns:a16="http://schemas.microsoft.com/office/drawing/2014/main" id="{F25A7B72-F802-4A5B-9C15-E6092A747BDA}"/>
              </a:ext>
            </a:extLst>
          </p:cNvPr>
          <p:cNvSpPr/>
          <p:nvPr/>
        </p:nvSpPr>
        <p:spPr>
          <a:xfrm>
            <a:off x="9611420" y="4506094"/>
            <a:ext cx="384048" cy="384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nl-NL" dirty="0"/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685F4B4-4174-4802-8880-EBF24FC23D34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nl-NL" dirty="0"/>
              <a:t>5%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nl-NL" dirty="0"/>
              <a:t>Titel van categorie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TABELDIA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8357" y="3252275"/>
            <a:ext cx="2829243" cy="1846732"/>
          </a:xfrm>
        </p:spPr>
        <p:txBody>
          <a:bodyPr rtlCol="0"/>
          <a:lstStyle/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consectetuer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Maecenas</a:t>
            </a:r>
            <a:r>
              <a:rPr lang="nl-NL" dirty="0"/>
              <a:t> </a:t>
            </a:r>
            <a:r>
              <a:rPr lang="nl-NL" dirty="0" err="1"/>
              <a:t>porttitor</a:t>
            </a:r>
            <a:r>
              <a:rPr lang="nl-NL" dirty="0"/>
              <a:t> </a:t>
            </a:r>
            <a:r>
              <a:rPr lang="nl-NL" dirty="0" err="1"/>
              <a:t>congue</a:t>
            </a:r>
            <a:r>
              <a:rPr lang="nl-NL" dirty="0"/>
              <a:t> massa. </a:t>
            </a:r>
            <a:r>
              <a:rPr lang="nl-NL" dirty="0" err="1"/>
              <a:t>Fusce</a:t>
            </a:r>
            <a:r>
              <a:rPr lang="nl-NL" dirty="0"/>
              <a:t> </a:t>
            </a:r>
            <a:r>
              <a:rPr lang="nl-NL" dirty="0" err="1"/>
              <a:t>posuere</a:t>
            </a:r>
            <a:r>
              <a:rPr lang="nl-NL" dirty="0"/>
              <a:t>, magna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pulvinar</a:t>
            </a:r>
            <a:r>
              <a:rPr lang="nl-NL" dirty="0"/>
              <a:t> </a:t>
            </a:r>
            <a:r>
              <a:rPr lang="nl-NL" dirty="0" err="1"/>
              <a:t>ultricies</a:t>
            </a:r>
            <a:endParaRPr lang="nl-NL" dirty="0"/>
          </a:p>
        </p:txBody>
      </p:sp>
      <p:graphicFrame>
        <p:nvGraphicFramePr>
          <p:cNvPr id="7" name="Tijdelijke aanduiding voor tabel 6">
            <a:extLst>
              <a:ext uri="{FF2B5EF4-FFF2-40B4-BE49-F238E27FC236}">
                <a16:creationId xmlns:a16="http://schemas.microsoft.com/office/drawing/2014/main" id="{59C411DD-E4B1-441B-AB81-A9445E90878D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813039322"/>
              </p:ext>
            </p:extLst>
          </p:nvPr>
        </p:nvGraphicFramePr>
        <p:xfrm>
          <a:off x="4378450" y="1493838"/>
          <a:ext cx="691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34137214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4256769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52925948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4381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nl-NL" sz="12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nl-NL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nl-NL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nl-NL" sz="1200" noProof="0" dirty="0">
                          <a:latin typeface="+mn-lt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0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5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5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9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7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Categorie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7.593.750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nl-NL" sz="140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94082"/>
                  </a:ext>
                </a:extLst>
              </a:tr>
            </a:tbl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Tijdelijke aanduiding voor afbeelding 18">
            <a:extLst>
              <a:ext uri="{FF2B5EF4-FFF2-40B4-BE49-F238E27FC236}">
                <a16:creationId xmlns:a16="http://schemas.microsoft.com/office/drawing/2014/main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12192000" cy="556949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GROTE AFBEELDING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consectetuer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. </a:t>
            </a:r>
            <a:r>
              <a:rPr lang="nl-NL" dirty="0" err="1"/>
              <a:t>Maecenas</a:t>
            </a:r>
            <a:r>
              <a:rPr lang="nl-NL" dirty="0"/>
              <a:t> </a:t>
            </a:r>
            <a:r>
              <a:rPr lang="nl-NL" dirty="0" err="1"/>
              <a:t>porttitor</a:t>
            </a:r>
            <a:r>
              <a:rPr lang="nl-NL" dirty="0"/>
              <a:t> </a:t>
            </a:r>
            <a:r>
              <a:rPr lang="nl-NL" dirty="0" err="1"/>
              <a:t>congue</a:t>
            </a:r>
            <a:r>
              <a:rPr lang="nl-NL" dirty="0"/>
              <a:t> massa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pPr rtl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ACA4"/>
      </a:accent1>
      <a:accent2>
        <a:srgbClr val="34E4B2"/>
      </a:accent2>
      <a:accent3>
        <a:srgbClr val="39DFA4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90_TF55923798" id="{98591A0F-D92F-46A1-BC3E-97E78DC91AA4}" vid="{1A07F557-A8AC-44F9-A9D0-E199470410BC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over leuke vakantie</Template>
  <TotalTime>0</TotalTime>
  <Words>393</Words>
  <Application>Microsoft Office PowerPoint</Application>
  <PresentationFormat>Breedbeeld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Office-thema</vt:lpstr>
      <vt:lpstr>Fund Time</vt:lpstr>
      <vt:lpstr>Probleem</vt:lpstr>
      <vt:lpstr>Oplossing</vt:lpstr>
      <vt:lpstr>DATABASE</vt:lpstr>
      <vt:lpstr>Routes</vt:lpstr>
      <vt:lpstr>TEKSTINDELING 02</vt:lpstr>
      <vt:lpstr>GRAFIEKDIA</vt:lpstr>
      <vt:lpstr>TABELDIA</vt:lpstr>
      <vt:lpstr>GROTE AFBEELDING</vt:lpstr>
      <vt:lpstr>Lorem ipsum dolor sit amet, consectetuer adipiscing elit. Maecenas porttitor congue massa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2019-06-09T10:18:16Z</dcterms:created>
  <dcterms:modified xsi:type="dcterms:W3CDTF">2019-06-09T12:44:49Z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