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278" r:id="rId6"/>
    <p:sldId id="273" r:id="rId7"/>
    <p:sldId id="256" r:id="rId8"/>
    <p:sldId id="274" r:id="rId9"/>
    <p:sldId id="275" r:id="rId10"/>
    <p:sldId id="276" r:id="rId11"/>
    <p:sldId id="259" r:id="rId12"/>
    <p:sldId id="257" r:id="rId13"/>
    <p:sldId id="277" r:id="rId14"/>
    <p:sldId id="279" r:id="rId15"/>
    <p:sldId id="269" r:id="rId16"/>
    <p:sldId id="271" r:id="rId17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672E91-194B-46B0-9D30-43DB9039D3C6}" type="datetime1">
              <a:rPr lang="nl-NL" smtClean="0"/>
              <a:t>9-6-2019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835E-9CCC-4CAA-A7B7-A400DE8372FF}" type="datetime1">
              <a:rPr lang="nl-NL" smtClean="0"/>
              <a:pPr/>
              <a:t>9-6-2019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851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701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175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493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74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nl-NL" noProof="0" dirty="0"/>
              <a:t>PRESENTATIE</a:t>
            </a:r>
            <a:br>
              <a:rPr lang="nl-NL" noProof="0" dirty="0"/>
            </a:br>
            <a:r>
              <a:rPr lang="nl-NL" noProof="0" dirty="0"/>
              <a:t>TITEL    </a:t>
            </a:r>
          </a:p>
        </p:txBody>
      </p:sp>
      <p:sp>
        <p:nvSpPr>
          <p:cNvPr id="23" name="Tijdelijke aanduiding voor tekst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Maand</a:t>
            </a:r>
            <a:br>
              <a:rPr lang="nl-NL" noProof="0" dirty="0"/>
            </a:br>
            <a:r>
              <a:rPr lang="nl-NL" noProof="0" dirty="0"/>
              <a:t>20XX</a:t>
            </a:r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4" name="Vrije vorm: Vorm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6" name="Tijdelijke aanduiding voor tekst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 rtlCol="0"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 rtl="0"/>
            <a:r>
              <a:rPr lang="nl-NL" noProof="0" dirty="0"/>
              <a:t>Presentatie</a:t>
            </a:r>
            <a:br>
              <a:rPr lang="nl-NL" noProof="0" dirty="0"/>
            </a:br>
            <a:r>
              <a:rPr lang="nl-NL" noProof="0" dirty="0"/>
              <a:t>Slogan</a:t>
            </a:r>
          </a:p>
        </p:txBody>
      </p:sp>
      <p:sp>
        <p:nvSpPr>
          <p:cNvPr id="40" name="Afbeelding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2" name="Afbeelding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1" name="Tijdelijke aanduiding voor afbeelding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jdelijke aanduiding voor afbeelding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 dirty="0"/>
              <a:t>BEDANKT!</a:t>
            </a:r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9" name="Tijdelijke aanduiding voor tekst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Arnaud </a:t>
            </a:r>
            <a:r>
              <a:rPr lang="nl-NL" noProof="0" dirty="0" err="1"/>
              <a:t>Lopes</a:t>
            </a:r>
            <a:endParaRPr lang="nl-NL" noProof="0" dirty="0"/>
          </a:p>
        </p:txBody>
      </p:sp>
      <p:sp>
        <p:nvSpPr>
          <p:cNvPr id="20" name="Tijdelijke aanduiding voor tekst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Telefoonnummer:</a:t>
            </a:r>
          </a:p>
        </p:txBody>
      </p:sp>
      <p:sp>
        <p:nvSpPr>
          <p:cNvPr id="21" name="Tijdelijke aanduiding voor tekst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678 555-0128</a:t>
            </a:r>
          </a:p>
        </p:txBody>
      </p:sp>
      <p:sp>
        <p:nvSpPr>
          <p:cNvPr id="22" name="Tijdelijke aanduiding voor tekst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E-mailadres:</a:t>
            </a:r>
          </a:p>
        </p:txBody>
      </p:sp>
      <p:sp>
        <p:nvSpPr>
          <p:cNvPr id="23" name="Tijdelijke aanduiding voor tekst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 dirty="0"/>
              <a:t>BERGQVIST@EXAMPLE.COM</a:t>
            </a:r>
          </a:p>
        </p:txBody>
      </p:sp>
      <p:sp>
        <p:nvSpPr>
          <p:cNvPr id="3" name="Afbeelding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34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nl-NL" noProof="0" dirty="0"/>
              <a:t>PRESENTATIE</a:t>
            </a:r>
            <a:br>
              <a:rPr lang="nl-NL" noProof="0" dirty="0"/>
            </a:br>
            <a:r>
              <a:rPr lang="nl-NL" noProof="0" dirty="0"/>
              <a:t>TITEL    </a:t>
            </a:r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4" name="Vrije vorm: Vorm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0" name="Afbeelding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2" name="Afbeelding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5" name="Subtitel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5" name="Afbeelding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nl-NL" noProof="0" dirty="0"/>
              <a:t>VERDELERDIA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24" name="Afbeelding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nl-NL" noProof="0" dirty="0"/>
              <a:t>DD-MM-20XX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0" name="Afbeelding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5B9767E0-B8CC-45BB-862F-6A1A9A74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816818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0" name="Afbeelding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19" name="Tijdelijke aanduiding voor inhoud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21" name="Tijdelijke aanduiding voor tekst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22" name="Tijdelijke aanduiding voor inhoud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0" name="Afbeelding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3" name="Tijdelijke aanduiding voor inhoud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24" name="Tijdelijke aanduiding voor inhoud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jdelijke aanduiding voor afbeelding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6" name="Afbeelding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" name="Afbeelding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6" name="Afbeelding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" name="Afbeelding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18" name="Afbeelding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5796000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9" name="Titel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jdelijke aanduiding voor afbeelding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5" name="Afbeelding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nl-NL" noProof="0" dirty="0"/>
              <a:t>VERDELERDIA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4" name="Afbeelding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168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, inhoud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jdelijke aanduiding voor afbeelding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5" name="Afbeelding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 dirty="0"/>
              <a:t>TEKSTINDELING 02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6" name="Tijdelijke aanduiding voor tekst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17" name="Tijdelijke aanduiding voor tekst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3" name="Afbeelding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28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jdelijke aanduiding voor afbeelding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36" name="Afbeelding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 dirty="0"/>
              <a:t>TEKSTINDELING 02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8" name="Tijdelijke aanduiding voor tekst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29" name="Freeform: Vorm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nl-NL" noProof="0" dirty="0"/>
          </a:p>
        </p:txBody>
      </p:sp>
      <p:sp>
        <p:nvSpPr>
          <p:cNvPr id="28" name="Tijdelijke aanduiding voor tekst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31" name="Tijdelijke aanduiding voor tekst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3" name="Afbeelding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32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met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nl-NL" noProof="0" dirty="0"/>
              <a:t>VERGELIJKING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TITEL VAN SECTIE 1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7" name="Tijdelijke aanduiding voor tekst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22" name="Afbeelding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TITEL VAN SECTIE 2</a:t>
            </a:r>
          </a:p>
        </p:txBody>
      </p:sp>
      <p:sp>
        <p:nvSpPr>
          <p:cNvPr id="28" name="Tijdelijke aanduiding voor tekst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30" name="Tijdelijke aanduiding voor tekst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49" name="Afbeelding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nl-NL" noProof="0" dirty="0"/>
              <a:t>GRAFIEKDIA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7" name="Tijdelijke aanduiding voor tekst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30%</a:t>
            </a:r>
          </a:p>
        </p:txBody>
      </p:sp>
      <p:sp>
        <p:nvSpPr>
          <p:cNvPr id="30" name="Tijdelijke aanduiding voor tekst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10%</a:t>
            </a:r>
          </a:p>
        </p:txBody>
      </p:sp>
      <p:sp>
        <p:nvSpPr>
          <p:cNvPr id="25" name="Tijdelijke aanduiding voor tekst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25%</a:t>
            </a:r>
          </a:p>
        </p:txBody>
      </p:sp>
      <p:sp>
        <p:nvSpPr>
          <p:cNvPr id="29" name="Tijdelijke aanduiding voor tekst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10%</a:t>
            </a:r>
          </a:p>
        </p:txBody>
      </p:sp>
      <p:sp>
        <p:nvSpPr>
          <p:cNvPr id="33" name="Tijdelijke aanduiding voor tekst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35" name="Tijdelijke aanduiding voor tekst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20%</a:t>
            </a:r>
          </a:p>
        </p:txBody>
      </p:sp>
      <p:sp>
        <p:nvSpPr>
          <p:cNvPr id="36" name="Tijdelijke aanduiding voor tekst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38" name="Tijdelijke aanduiding voor tekst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 dirty="0"/>
              <a:t>5%</a:t>
            </a:r>
          </a:p>
        </p:txBody>
      </p:sp>
      <p:sp>
        <p:nvSpPr>
          <p:cNvPr id="39" name="Tijdelijke aanduiding voor tekst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nl-NL" noProof="0" dirty="0"/>
              <a:t>Titel van categorie</a:t>
            </a:r>
          </a:p>
        </p:txBody>
      </p:sp>
      <p:sp>
        <p:nvSpPr>
          <p:cNvPr id="19" name="Tijdelijke aanduiding voor grafiek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als u een grafiek wilt toevoegen</a:t>
            </a:r>
            <a:endParaRPr lang="nl-NL" noProof="0" dirty="0"/>
          </a:p>
        </p:txBody>
      </p:sp>
      <p:grpSp>
        <p:nvGrpSpPr>
          <p:cNvPr id="41" name="Afbeelding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3" name="Afbeelding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2952000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53" name="Afbeelding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nl-NL" noProof="0" dirty="0"/>
              <a:t>TABELDIA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7" name="Tijdelijke aanduiding voor tekst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18" name="Tijdelijke aanduiding voor tabel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als u een tabel wilt toevoegen</a:t>
            </a:r>
            <a:endParaRPr lang="nl-NL" noProof="0" dirty="0"/>
          </a:p>
        </p:txBody>
      </p:sp>
      <p:grpSp>
        <p:nvGrpSpPr>
          <p:cNvPr id="45" name="Afbeelding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7" name="Vrije v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51" name="Vrije vorm: Vorm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  <p:sp>
        <p:nvSpPr>
          <p:cNvPr id="3" name="Afbeelding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268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afbeelding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jdelijke aanduiding voor afbeelding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7" name="Vrije v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5" name="Afbeelding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 dirty="0"/>
              <a:t>GROTE AFBEELDING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21" name="Tijdelijke aanduiding voor tekst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Vrije vorm: Vorm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48" name="Vrije vorm: Vorm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 dirty="0"/>
          </a:p>
        </p:txBody>
      </p:sp>
      <p:sp>
        <p:nvSpPr>
          <p:cNvPr id="26" name="Afbeelding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8" name="Tijdelijke aanduiding voor me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nl-NL" noProof="0" dirty="0"/>
          </a:p>
        </p:txBody>
      </p:sp>
      <p:sp>
        <p:nvSpPr>
          <p:cNvPr id="19" name="Titel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Vrije vorm: Vorm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4" name="Vrije vorm: Vorm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nl-N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dirty="0"/>
              <a:t>DD-MM-20XX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Fund Time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nl-NL" dirty="0"/>
              <a:t>Together,</a:t>
            </a:r>
          </a:p>
          <a:p>
            <a:pPr rtl="0"/>
            <a:r>
              <a:rPr lang="nl-NL" dirty="0"/>
              <a:t>We Strong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6259" y="5096662"/>
            <a:ext cx="4367531" cy="1438362"/>
          </a:xfrm>
        </p:spPr>
        <p:txBody>
          <a:bodyPr rtlCol="0"/>
          <a:lstStyle/>
          <a:p>
            <a:pPr rtl="0"/>
            <a:r>
              <a:rPr lang="nl-NL" sz="2400" b="1" dirty="0">
                <a:latin typeface="Dotum" panose="020B0503020000020004" pitchFamily="34" charset="-127"/>
                <a:ea typeface="Dotum" panose="020B0503020000020004" pitchFamily="34" charset="-127"/>
              </a:rPr>
              <a:t>Nawang Tendar</a:t>
            </a:r>
            <a:br>
              <a:rPr lang="nl-NL" sz="2400" b="1" dirty="0">
                <a:latin typeface="Dotum" panose="020B0503020000020004" pitchFamily="34" charset="-127"/>
                <a:ea typeface="Dotum" panose="020B0503020000020004" pitchFamily="34" charset="-127"/>
              </a:rPr>
            </a:br>
            <a:r>
              <a:rPr lang="nl-NL" sz="2400" b="1" dirty="0">
                <a:latin typeface="Dotum" panose="020B0503020000020004" pitchFamily="34" charset="-127"/>
                <a:ea typeface="Dotum" panose="020B0503020000020004" pitchFamily="34" charset="-127"/>
              </a:rPr>
              <a:t>2018 – 2019</a:t>
            </a:r>
            <a:br>
              <a:rPr lang="nl-NL" sz="2400" b="1" dirty="0">
                <a:latin typeface="Dotum" panose="020B0503020000020004" pitchFamily="34" charset="-127"/>
                <a:ea typeface="Dotum" panose="020B0503020000020004" pitchFamily="34" charset="-127"/>
              </a:rPr>
            </a:br>
            <a:r>
              <a:rPr lang="nl-NL" sz="2400" b="1" dirty="0">
                <a:latin typeface="Dotum" panose="020B0503020000020004" pitchFamily="34" charset="-127"/>
                <a:ea typeface="Dotum" panose="020B0503020000020004" pitchFamily="34" charset="-127"/>
              </a:rPr>
              <a:t>Web Development</a:t>
            </a:r>
          </a:p>
        </p:txBody>
      </p:sp>
      <p:pic>
        <p:nvPicPr>
          <p:cNvPr id="12" name="Tijdelijke aanduiding voor afbeelding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tretch>
            <a:fillRect/>
          </a:stretch>
        </p:blipFill>
        <p:spPr>
          <a:xfrm rot="21392677">
            <a:off x="4765955" y="268448"/>
            <a:ext cx="7585924" cy="5108327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10762E-7738-41B4-8599-FB4CE829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/>
              <a:t>EEN VOETTEKST TOEVOEGEN</a:t>
            </a:r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6533C87-9D6B-44C3-B85F-F194AC73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nl-NL" noProof="0" smtClean="0"/>
              <a:t>10</a:t>
            </a:fld>
            <a:endParaRPr lang="nl-NL" noProof="0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48623DE-5380-40C6-B6C6-278BF1B4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70" y="0"/>
            <a:ext cx="5615030" cy="68580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9A74AD12-BC3A-44FB-BD0D-88367F31B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3"/>
          <a:stretch/>
        </p:blipFill>
        <p:spPr>
          <a:xfrm>
            <a:off x="0" y="0"/>
            <a:ext cx="6576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5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>
            <a:extLst>
              <a:ext uri="{FF2B5EF4-FFF2-40B4-BE49-F238E27FC236}">
                <a16:creationId xmlns:a16="http://schemas.microsoft.com/office/drawing/2014/main" id="{72E51545-85FD-43EC-B3A6-6649167D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Tijdens development: fouten</a:t>
            </a:r>
            <a:endParaRPr lang="nl-BE" sz="2400" dirty="0"/>
          </a:p>
        </p:txBody>
      </p:sp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B9EB5BEF-FC17-486D-953A-E9DC73F604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Consistentie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vroeg</a:t>
            </a:r>
            <a:r>
              <a:rPr lang="en-GB" dirty="0"/>
              <a:t> </a:t>
            </a:r>
            <a:r>
              <a:rPr lang="en-GB" dirty="0" err="1"/>
              <a:t>begonnen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28" name="Tijdelijke aanduiding voor tabel 27">
            <a:extLst>
              <a:ext uri="{FF2B5EF4-FFF2-40B4-BE49-F238E27FC236}">
                <a16:creationId xmlns:a16="http://schemas.microsoft.com/office/drawing/2014/main" id="{FDD14DC3-4206-437A-8C1C-0C5208AB8E5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/>
      </p:sp>
      <p:pic>
        <p:nvPicPr>
          <p:cNvPr id="30" name="Afbeelding 29" descr="Afbeelding met tekst&#10;&#10;Beschrijving is gegenereerd met hoge betrouwbaarheid">
            <a:extLst>
              <a:ext uri="{FF2B5EF4-FFF2-40B4-BE49-F238E27FC236}">
                <a16:creationId xmlns:a16="http://schemas.microsoft.com/office/drawing/2014/main" id="{8D2B1F7E-C8AE-4E4D-AFCC-9B470091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875" y="1653680"/>
            <a:ext cx="4734187" cy="35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4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DEMO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Lets get real</a:t>
            </a:r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A483267-D13E-45C6-895A-743DA269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endParaRPr lang="nl-NL" dirty="0"/>
          </a:p>
        </p:txBody>
      </p:sp>
      <p:sp>
        <p:nvSpPr>
          <p:cNvPr id="6" name="Ondertitel 5">
            <a:extLst>
              <a:ext uri="{FF2B5EF4-FFF2-40B4-BE49-F238E27FC236}">
                <a16:creationId xmlns:a16="http://schemas.microsoft.com/office/drawing/2014/main" id="{2EA41EBE-74EA-4321-976E-385D9C6A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8999"/>
            <a:ext cx="3629300" cy="1517355"/>
          </a:xfrm>
        </p:spPr>
        <p:txBody>
          <a:bodyPr>
            <a:normAutofit/>
          </a:bodyPr>
          <a:lstStyle/>
          <a:p>
            <a:r>
              <a:rPr lang="en-GB" sz="1800" dirty="0"/>
              <a:t>Questions?</a:t>
            </a:r>
            <a:endParaRPr lang="nl-BE" sz="18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A45DB45-A744-4939-A7FE-863B69ECEA9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899" y="5816600"/>
            <a:ext cx="2387600" cy="365125"/>
          </a:xfrm>
        </p:spPr>
        <p:txBody>
          <a:bodyPr rtlCol="0"/>
          <a:lstStyle/>
          <a:p>
            <a:pPr rtl="0"/>
            <a:r>
              <a:rPr lang="nl-NL" dirty="0"/>
              <a:t>Fund Time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5816600"/>
            <a:ext cx="549275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AF0A62-ACF3-4683-B76F-C6654A8D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dirty="0"/>
              <a:t>LOGO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1F46AF-88FF-44B5-821F-A54030EF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nl-NL" noProof="0" smtClean="0"/>
              <a:t>2</a:t>
            </a:fld>
            <a:endParaRPr lang="nl-NL" noProof="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16DD28D-D533-4A5B-9F5B-D02DF66ABCC6}"/>
              </a:ext>
            </a:extLst>
          </p:cNvPr>
          <p:cNvSpPr/>
          <p:nvPr/>
        </p:nvSpPr>
        <p:spPr>
          <a:xfrm>
            <a:off x="0" y="0"/>
            <a:ext cx="12192000" cy="6920917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BE" dirty="0"/>
          </a:p>
        </p:txBody>
      </p:sp>
      <p:pic>
        <p:nvPicPr>
          <p:cNvPr id="15" name="Afbeelding 14" descr="Afbeelding met vectorafbeeldingen&#10;&#10;Beschrijving is gegenereerd met hoge betrouwbaarheid">
            <a:extLst>
              <a:ext uri="{FF2B5EF4-FFF2-40B4-BE49-F238E27FC236}">
                <a16:creationId xmlns:a16="http://schemas.microsoft.com/office/drawing/2014/main" id="{77D067D1-2BC4-4C8F-8CA1-7CE909B6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154" y="2089933"/>
            <a:ext cx="3451692" cy="27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9C2D639-0A1B-47BB-B898-31E798143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Probleem</a:t>
            </a:r>
            <a:endParaRPr lang="nl-BE" dirty="0"/>
          </a:p>
        </p:txBody>
      </p:sp>
      <p:sp>
        <p:nvSpPr>
          <p:cNvPr id="11" name="Ondertitel 10">
            <a:extLst>
              <a:ext uri="{FF2B5EF4-FFF2-40B4-BE49-F238E27FC236}">
                <a16:creationId xmlns:a16="http://schemas.microsoft.com/office/drawing/2014/main" id="{24854D53-7045-491E-A875-A3FDE9B54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Innovatieve ideeën sterven af door financial probleem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FBAAE7-D435-4A84-A05C-0C284535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dirty="0"/>
              <a:t>Probleem</a:t>
            </a:r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F63D77-93FD-4E08-8D73-61F3132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nl-NL" noProof="0" smtClean="0"/>
              <a:t>3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8964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9">
            <a:extLst>
              <a:ext uri="{FF2B5EF4-FFF2-40B4-BE49-F238E27FC236}">
                <a16:creationId xmlns:a16="http://schemas.microsoft.com/office/drawing/2014/main" id="{262D17B0-1557-47A2-A8D6-91730FF9DB5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1441976" y="16778"/>
            <a:ext cx="3770886" cy="565633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Oplossing</a:t>
            </a:r>
          </a:p>
        </p:txBody>
      </p:sp>
      <p:sp>
        <p:nvSpPr>
          <p:cNvPr id="11" name="Tijdelijke aanduiding voor voettekst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Oplossing</a:t>
            </a:r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smtClean="0"/>
              <a:pPr rtl="0"/>
              <a:t>4</a:t>
            </a:fld>
            <a:endParaRPr lang="nl-NL" dirty="0"/>
          </a:p>
        </p:txBody>
      </p:sp>
      <p:sp>
        <p:nvSpPr>
          <p:cNvPr id="5" name="Subtitel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Financial steun vragen aan de wereld</a:t>
            </a:r>
          </a:p>
        </p:txBody>
      </p:sp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09ACD2E-E393-4E6E-B51D-DE5B259E0C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Alle </a:t>
            </a:r>
            <a:r>
              <a:rPr lang="nl-NL" dirty="0" err="1"/>
              <a:t>backers</a:t>
            </a:r>
            <a:r>
              <a:rPr lang="nl-NL" dirty="0"/>
              <a:t> krijgen een cadeautje terug van project </a:t>
            </a:r>
            <a:r>
              <a:rPr lang="nl-NL" dirty="0" err="1"/>
              <a:t>creator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92E424B-421A-45D4-94A8-F13EEECF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dirty="0" err="1"/>
              <a:t>Wireframe</a:t>
            </a:r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BD94CA-7B10-40DA-9142-645E8B2F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nl-NL" noProof="0" smtClean="0"/>
              <a:t>5</a:t>
            </a:fld>
            <a:endParaRPr lang="nl-NL" noProof="0" dirty="0"/>
          </a:p>
        </p:txBody>
      </p:sp>
      <p:pic>
        <p:nvPicPr>
          <p:cNvPr id="11" name="Tijdelijke aanduiding voor inhoud 10" descr="Afbeelding met tekst, kaart&#10;&#10;Beschrijving is gegenereerd met hoge betrouwbaarheid">
            <a:extLst>
              <a:ext uri="{FF2B5EF4-FFF2-40B4-BE49-F238E27FC236}">
                <a16:creationId xmlns:a16="http://schemas.microsoft.com/office/drawing/2014/main" id="{F770DCC6-043F-4B90-B363-A7A23358A7B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12290" y="557255"/>
            <a:ext cx="9135975" cy="5138869"/>
          </a:xfrm>
        </p:spPr>
      </p:pic>
    </p:spTree>
    <p:extLst>
      <p:ext uri="{BB962C8B-B14F-4D97-AF65-F5344CB8AC3E}">
        <p14:creationId xmlns:p14="http://schemas.microsoft.com/office/powerpoint/2010/main" val="263880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02B8770-5649-4316-BFA0-2ED1B5B4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dirty="0"/>
              <a:t>Visual Design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0448379-B035-4EDF-B07A-9E059EA2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nl-NL" noProof="0" smtClean="0"/>
              <a:t>6</a:t>
            </a:fld>
            <a:endParaRPr lang="nl-NL" noProof="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2482C15-274D-46E0-8507-25A2833C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894"/>
            <a:ext cx="8650687" cy="54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5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Tijdelijke aanduiding voor afbeelding 14" descr="Afbeelding met tafel, computer, binnen, muur&#10;&#10;Beschrijving is gegenereerd met zeer hoge betrouwbaarheid">
            <a:extLst>
              <a:ext uri="{FF2B5EF4-FFF2-40B4-BE49-F238E27FC236}">
                <a16:creationId xmlns:a16="http://schemas.microsoft.com/office/drawing/2014/main" id="{A1FEA1EE-6230-4DE5-8587-D2D2AE8773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41" r="2841"/>
          <a:stretch>
            <a:fillRect/>
          </a:stretch>
        </p:blipFill>
        <p:spPr>
          <a:xfrm>
            <a:off x="5792634" y="540908"/>
            <a:ext cx="6416144" cy="4534825"/>
          </a:xfrm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C44C340-F107-4535-9DAA-40F060E7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dirty="0"/>
              <a:t>User Power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EF2D1A0-F6CC-49A1-9835-B08636BD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nl-NL" noProof="0" smtClean="0"/>
              <a:t>7</a:t>
            </a:fld>
            <a:endParaRPr lang="nl-NL" noProof="0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4DEAEE1B-E5AE-4114-AEAA-298E96E0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POWER</a:t>
            </a:r>
            <a:endParaRPr lang="nl-BE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14B4F70B-0537-47C6-8FFB-A419E49DC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new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Fund other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 own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Download in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690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DATABASE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11" y="2288473"/>
            <a:ext cx="4365625" cy="3651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nl-NL" dirty="0"/>
              <a:t>Tabellen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2623125"/>
            <a:ext cx="4365625" cy="23336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nl-NL" dirty="0"/>
              <a:t>Users</a:t>
            </a:r>
          </a:p>
          <a:p>
            <a:pPr rtl="0"/>
            <a:r>
              <a:rPr lang="nl-NL" dirty="0"/>
              <a:t>News</a:t>
            </a:r>
          </a:p>
          <a:p>
            <a:pPr rtl="0"/>
            <a:r>
              <a:rPr lang="nl-NL" dirty="0"/>
              <a:t>Projects</a:t>
            </a:r>
          </a:p>
          <a:p>
            <a:pPr rtl="0"/>
            <a:r>
              <a:rPr lang="nl-NL" dirty="0" err="1"/>
              <a:t>Pledges</a:t>
            </a:r>
            <a:endParaRPr lang="nl-NL" dirty="0"/>
          </a:p>
          <a:p>
            <a:pPr rtl="0"/>
            <a:r>
              <a:rPr lang="nl-NL" dirty="0"/>
              <a:t>Pages</a:t>
            </a:r>
          </a:p>
          <a:p>
            <a:pPr rtl="0"/>
            <a:r>
              <a:rPr lang="nl-NL" dirty="0"/>
              <a:t>Backers</a:t>
            </a:r>
          </a:p>
          <a:p>
            <a:pPr rtl="0"/>
            <a:r>
              <a:rPr lang="nl-NL" dirty="0" err="1"/>
              <a:t>Comments</a:t>
            </a:r>
            <a:endParaRPr lang="nl-NL" dirty="0"/>
          </a:p>
          <a:p>
            <a:pPr rtl="0"/>
            <a:r>
              <a:rPr lang="nl-NL" dirty="0" err="1"/>
              <a:t>Categories</a:t>
            </a:r>
            <a:endParaRPr lang="nl-NL" dirty="0"/>
          </a:p>
          <a:p>
            <a:pPr rtl="0"/>
            <a:r>
              <a:rPr lang="nl-NL" dirty="0" err="1"/>
              <a:t>Shop_Items</a:t>
            </a:r>
            <a:endParaRPr lang="nl-NL" dirty="0"/>
          </a:p>
          <a:p>
            <a:r>
              <a:rPr lang="nl-NL" dirty="0" err="1"/>
              <a:t>Project_Images</a:t>
            </a:r>
            <a:endParaRPr lang="nl-NL" dirty="0"/>
          </a:p>
          <a:p>
            <a:pPr rtl="0"/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973985" y="2288473"/>
            <a:ext cx="5627989" cy="365125"/>
          </a:xfrm>
        </p:spPr>
        <p:txBody>
          <a:bodyPr rtlCol="0">
            <a:noAutofit/>
          </a:bodyPr>
          <a:lstStyle/>
          <a:p>
            <a:pPr rtl="0"/>
            <a:r>
              <a:rPr lang="nl-NL" sz="2300" dirty="0"/>
              <a:t>Tabellen – M 2 M 	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2623125"/>
            <a:ext cx="4365625" cy="2333625"/>
          </a:xfrm>
        </p:spPr>
        <p:txBody>
          <a:bodyPr rtlCol="0">
            <a:normAutofit/>
          </a:bodyPr>
          <a:lstStyle/>
          <a:p>
            <a:pPr rtl="0"/>
            <a:r>
              <a:rPr lang="nl-NL" dirty="0" err="1"/>
              <a:t>Category_Project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 rtlCol="0"/>
          <a:lstStyle/>
          <a:p>
            <a:pPr rtl="0"/>
            <a:r>
              <a:rPr lang="nl-NL" dirty="0"/>
              <a:t>Fund Time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smtClean="0"/>
              <a:pPr rtl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Houten bureau op het strand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21675" r="32054" b="10380"/>
          <a:stretch/>
        </p:blipFill>
        <p:spPr>
          <a:xfrm>
            <a:off x="1396781" y="0"/>
            <a:ext cx="3894833" cy="565633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Routes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nl-NL" dirty="0" err="1"/>
              <a:t>Main</a:t>
            </a:r>
            <a:r>
              <a:rPr lang="nl-NL" dirty="0"/>
              <a:t> Routes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nl-NL" dirty="0" err="1"/>
              <a:t>Projects</a:t>
            </a:r>
            <a:endParaRPr lang="nl-NL" dirty="0"/>
          </a:p>
          <a:p>
            <a:pPr rtl="0"/>
            <a:r>
              <a:rPr lang="nl-NL" dirty="0"/>
              <a:t>News</a:t>
            </a:r>
          </a:p>
          <a:p>
            <a:pPr rtl="0"/>
            <a:r>
              <a:rPr lang="nl-NL" dirty="0"/>
              <a:t>Pages</a:t>
            </a:r>
          </a:p>
          <a:p>
            <a:pPr rtl="0"/>
            <a:r>
              <a:rPr lang="nl-NL" dirty="0"/>
              <a:t>Shop</a:t>
            </a:r>
          </a:p>
          <a:p>
            <a:pPr rtl="0"/>
            <a:r>
              <a:rPr lang="nl-NL" dirty="0" err="1"/>
              <a:t>Category</a:t>
            </a:r>
            <a:r>
              <a:rPr lang="nl-NL" dirty="0"/>
              <a:t> </a:t>
            </a:r>
            <a:r>
              <a:rPr lang="nl-NL" dirty="0" err="1"/>
              <a:t>Sorted</a:t>
            </a:r>
            <a:endParaRPr lang="nl-NL" dirty="0"/>
          </a:p>
          <a:p>
            <a:pPr rtl="0"/>
            <a:r>
              <a:rPr lang="nl-NL" dirty="0" err="1"/>
              <a:t>Auth</a:t>
            </a:r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nl-NL" smtClean="0"/>
              <a:pPr rtl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Aangepast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ACA4"/>
      </a:accent1>
      <a:accent2>
        <a:srgbClr val="34E4B2"/>
      </a:accent2>
      <a:accent3>
        <a:srgbClr val="39DFA4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90_TF55923798" id="{98591A0F-D92F-46A1-BC3E-97E78DC91AA4}" vid="{1A07F557-A8AC-44F9-A9D0-E199470410BC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sharepoint/v3"/>
    <ds:schemaRef ds:uri="http://purl.org/dc/terms/"/>
    <ds:schemaRef ds:uri="http://schemas.microsoft.com/office/2006/documentManagement/typ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over leuke vakantie</Template>
  <TotalTime>0</TotalTime>
  <Words>131</Words>
  <Application>Microsoft Office PowerPoint</Application>
  <PresentationFormat>Breedbeeld</PresentationFormat>
  <Paragraphs>70</Paragraphs>
  <Slides>13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Dotum</vt:lpstr>
      <vt:lpstr>Arial</vt:lpstr>
      <vt:lpstr>Calibri</vt:lpstr>
      <vt:lpstr>Century Gothic</vt:lpstr>
      <vt:lpstr>Office-thema</vt:lpstr>
      <vt:lpstr>Fund Time</vt:lpstr>
      <vt:lpstr>PowerPoint-presentatie</vt:lpstr>
      <vt:lpstr>Probleem</vt:lpstr>
      <vt:lpstr>Oplossing</vt:lpstr>
      <vt:lpstr>PowerPoint-presentatie</vt:lpstr>
      <vt:lpstr>PowerPoint-presentatie</vt:lpstr>
      <vt:lpstr>USER POWER</vt:lpstr>
      <vt:lpstr>DATABASE</vt:lpstr>
      <vt:lpstr>Routes</vt:lpstr>
      <vt:lpstr>PowerPoint-presentatie</vt:lpstr>
      <vt:lpstr>Tijdens development: fouten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2019-06-09T10:18:16Z</dcterms:created>
  <dcterms:modified xsi:type="dcterms:W3CDTF">2019-06-09T13:34:33Z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