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7" r:id="rId3"/>
    <p:sldId id="266" r:id="rId4"/>
    <p:sldId id="268" r:id="rId5"/>
    <p:sldId id="264" r:id="rId6"/>
    <p:sldId id="258" r:id="rId7"/>
    <p:sldId id="267" r:id="rId8"/>
    <p:sldId id="265" r:id="rId9"/>
    <p:sldId id="260" r:id="rId10"/>
    <p:sldId id="261" r:id="rId11"/>
    <p:sldId id="259" r:id="rId12"/>
  </p:sldIdLst>
  <p:sldSz cx="9144000" cy="6858000" type="screen4x3"/>
  <p:notesSz cx="6858000" cy="9144000"/>
  <p:defaultTextStyle>
    <a:defPPr>
      <a:defRPr lang="en-IN"/>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1" d="100"/>
          <a:sy n="71" d="100"/>
        </p:scale>
        <p:origin x="108"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5607" name="Picture 7" descr="titleslideimag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5602" name="Rectangle 2"/>
          <p:cNvSpPr>
            <a:spLocks noGrp="1" noChangeArrowheads="1"/>
          </p:cNvSpPr>
          <p:nvPr>
            <p:ph type="ctrTitle"/>
          </p:nvPr>
        </p:nvSpPr>
        <p:spPr>
          <a:xfrm>
            <a:off x="685800" y="2819400"/>
            <a:ext cx="7772400" cy="2057400"/>
          </a:xfrm>
        </p:spPr>
        <p:txBody>
          <a:bodyPr/>
          <a:lstStyle>
            <a:lvl1pPr algn="ctr">
              <a:defRPr sz="4800"/>
            </a:lvl1pPr>
          </a:lstStyle>
          <a:p>
            <a:pPr lvl="0"/>
            <a:r>
              <a:rPr lang="en-US" altLang="en-US" noProof="0" smtClean="0"/>
              <a:t>Click to edit Master title style</a:t>
            </a:r>
            <a:endParaRPr lang="en-IN" altLang="en-US" noProof="0" smtClean="0"/>
          </a:p>
        </p:txBody>
      </p:sp>
      <p:sp>
        <p:nvSpPr>
          <p:cNvPr id="25603" name="Rectangle 3"/>
          <p:cNvSpPr>
            <a:spLocks noGrp="1" noChangeArrowheads="1"/>
          </p:cNvSpPr>
          <p:nvPr>
            <p:ph type="subTitle" idx="1"/>
          </p:nvPr>
        </p:nvSpPr>
        <p:spPr>
          <a:xfrm>
            <a:off x="1219200" y="381000"/>
            <a:ext cx="6400800" cy="914400"/>
          </a:xfrm>
        </p:spPr>
        <p:txBody>
          <a:bodyPr/>
          <a:lstStyle>
            <a:lvl1pPr marL="0" indent="0" algn="ctr">
              <a:buFontTx/>
              <a:buNone/>
              <a:defRPr sz="2400"/>
            </a:lvl1pPr>
          </a:lstStyle>
          <a:p>
            <a:pPr lvl="0"/>
            <a:r>
              <a:rPr lang="en-US" altLang="en-US" noProof="0" smtClean="0"/>
              <a:t>Click to edit Master subtitle style</a:t>
            </a:r>
            <a:endParaRPr lang="en-IN" altLang="en-US" noProof="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dissolve">
                                      <p:cBhvr>
                                        <p:cTn id="7" dur="500"/>
                                        <p:tgtEl>
                                          <p:spTgt spid="25602"/>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5603">
                                            <p:txEl>
                                              <p:pRg st="0" end="0"/>
                                            </p:txEl>
                                          </p:spTgt>
                                        </p:tgtEl>
                                        <p:attrNameLst>
                                          <p:attrName>style.visibility</p:attrName>
                                        </p:attrNameLst>
                                      </p:cBhvr>
                                      <p:to>
                                        <p:strVal val="visible"/>
                                      </p:to>
                                    </p:set>
                                    <p:animEffect transition="in" filter="dissolve">
                                      <p:cBhvr>
                                        <p:cTn id="11" dur="500"/>
                                        <p:tgtEl>
                                          <p:spTgt spid="256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utoUpdateAnimBg="0"/>
      <p:bldP spid="25603" grpId="0" build="p" autoUpdateAnimBg="0" advAuto="0">
        <p:tmplLst>
          <p:tmpl lvl="1">
            <p:tnLst>
              <p:par>
                <p:cTn presetID="9" presetClass="entr" presetSubtype="0" fill="hold" nodeType="afterEffect">
                  <p:stCondLst>
                    <p:cond delay="0"/>
                  </p:stCondLst>
                  <p:childTnLst>
                    <p:set>
                      <p:cBhvr>
                        <p:cTn dur="1" fill="hold">
                          <p:stCondLst>
                            <p:cond delay="0"/>
                          </p:stCondLst>
                        </p:cTn>
                        <p:tgtEl>
                          <p:spTgt spid="25603"/>
                        </p:tgtEl>
                        <p:attrNameLst>
                          <p:attrName>style.visibility</p:attrName>
                        </p:attrNameLst>
                      </p:cBhvr>
                      <p:to>
                        <p:strVal val="visible"/>
                      </p:to>
                    </p:set>
                    <p:animEffect transition="in" filter="dissolve">
                      <p:cBhvr>
                        <p:cTn dur="500"/>
                        <p:tgtEl>
                          <p:spTgt spid="25603"/>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IN" altLang="en-US"/>
          </a:p>
        </p:txBody>
      </p:sp>
      <p:sp>
        <p:nvSpPr>
          <p:cNvPr id="5" name="Footer Placeholder 4"/>
          <p:cNvSpPr>
            <a:spLocks noGrp="1"/>
          </p:cNvSpPr>
          <p:nvPr>
            <p:ph type="ftr" sz="quarter" idx="11"/>
          </p:nvPr>
        </p:nvSpPr>
        <p:spPr/>
        <p:txBody>
          <a:bodyPr/>
          <a:lstStyle>
            <a:lvl1pPr>
              <a:defRPr/>
            </a:lvl1pPr>
          </a:lstStyle>
          <a:p>
            <a:endParaRPr lang="en-IN" altLang="en-US"/>
          </a:p>
        </p:txBody>
      </p:sp>
      <p:sp>
        <p:nvSpPr>
          <p:cNvPr id="6" name="Slide Number Placeholder 5"/>
          <p:cNvSpPr>
            <a:spLocks noGrp="1"/>
          </p:cNvSpPr>
          <p:nvPr>
            <p:ph type="sldNum" sz="quarter" idx="12"/>
          </p:nvPr>
        </p:nvSpPr>
        <p:spPr/>
        <p:txBody>
          <a:bodyPr/>
          <a:lstStyle>
            <a:lvl1pPr>
              <a:defRPr/>
            </a:lvl1pPr>
          </a:lstStyle>
          <a:p>
            <a:fld id="{DD476D74-0381-4AD0-AAD1-DC09B5060201}" type="slidenum">
              <a:rPr lang="en-IN" altLang="en-US"/>
              <a:pPr/>
              <a:t>‹#›</a:t>
            </a:fld>
            <a:endParaRPr lang="en-IN" altLang="en-US"/>
          </a:p>
        </p:txBody>
      </p:sp>
    </p:spTree>
    <p:extLst>
      <p:ext uri="{BB962C8B-B14F-4D97-AF65-F5344CB8AC3E}">
        <p14:creationId xmlns:p14="http://schemas.microsoft.com/office/powerpoint/2010/main" val="2841274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
            <a:ext cx="2057400" cy="5867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76200"/>
            <a:ext cx="6019800" cy="5867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IN" altLang="en-US"/>
          </a:p>
        </p:txBody>
      </p:sp>
      <p:sp>
        <p:nvSpPr>
          <p:cNvPr id="5" name="Footer Placeholder 4"/>
          <p:cNvSpPr>
            <a:spLocks noGrp="1"/>
          </p:cNvSpPr>
          <p:nvPr>
            <p:ph type="ftr" sz="quarter" idx="11"/>
          </p:nvPr>
        </p:nvSpPr>
        <p:spPr/>
        <p:txBody>
          <a:bodyPr/>
          <a:lstStyle>
            <a:lvl1pPr>
              <a:defRPr/>
            </a:lvl1pPr>
          </a:lstStyle>
          <a:p>
            <a:endParaRPr lang="en-IN" altLang="en-US"/>
          </a:p>
        </p:txBody>
      </p:sp>
      <p:sp>
        <p:nvSpPr>
          <p:cNvPr id="6" name="Slide Number Placeholder 5"/>
          <p:cNvSpPr>
            <a:spLocks noGrp="1"/>
          </p:cNvSpPr>
          <p:nvPr>
            <p:ph type="sldNum" sz="quarter" idx="12"/>
          </p:nvPr>
        </p:nvSpPr>
        <p:spPr/>
        <p:txBody>
          <a:bodyPr/>
          <a:lstStyle>
            <a:lvl1pPr>
              <a:defRPr/>
            </a:lvl1pPr>
          </a:lstStyle>
          <a:p>
            <a:fld id="{A084EBBC-A669-4BA6-9852-7433665F8182}" type="slidenum">
              <a:rPr lang="en-IN" altLang="en-US"/>
              <a:pPr/>
              <a:t>‹#›</a:t>
            </a:fld>
            <a:endParaRPr lang="en-IN" altLang="en-US"/>
          </a:p>
        </p:txBody>
      </p:sp>
    </p:spTree>
    <p:extLst>
      <p:ext uri="{BB962C8B-B14F-4D97-AF65-F5344CB8AC3E}">
        <p14:creationId xmlns:p14="http://schemas.microsoft.com/office/powerpoint/2010/main" val="2928172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6781800" cy="10668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219200"/>
            <a:ext cx="8229600" cy="2286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57200" y="3657600"/>
            <a:ext cx="8229600" cy="2286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IN" alt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IN" alt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1297CBEE-758B-4005-B626-09A1C8567E0C}" type="slidenum">
              <a:rPr lang="en-IN" altLang="en-US"/>
              <a:pPr/>
              <a:t>‹#›</a:t>
            </a:fld>
            <a:endParaRPr lang="en-IN" altLang="en-US"/>
          </a:p>
        </p:txBody>
      </p:sp>
    </p:spTree>
    <p:extLst>
      <p:ext uri="{BB962C8B-B14F-4D97-AF65-F5344CB8AC3E}">
        <p14:creationId xmlns:p14="http://schemas.microsoft.com/office/powerpoint/2010/main" val="4103480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6781800" cy="10668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219200"/>
            <a:ext cx="4038600" cy="4724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Online Image Placeholder 3"/>
          <p:cNvSpPr>
            <a:spLocks noGrp="1"/>
          </p:cNvSpPr>
          <p:nvPr>
            <p:ph type="clipArt" sz="half" idx="2"/>
          </p:nvPr>
        </p:nvSpPr>
        <p:spPr>
          <a:xfrm>
            <a:off x="4648200" y="1219200"/>
            <a:ext cx="4038600" cy="4724400"/>
          </a:xfrm>
        </p:spPr>
        <p:txBody>
          <a:bodyPr/>
          <a:lstStyle/>
          <a:p>
            <a:r>
              <a:rPr lang="en-US" smtClean="0"/>
              <a:t>Click icon to add online image</a:t>
            </a:r>
            <a:endParaRPr lang="en-IN"/>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IN" alt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IN" alt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14777BB0-9FFE-4E3A-96CF-4415B04BFCB2}" type="slidenum">
              <a:rPr lang="en-IN" altLang="en-US"/>
              <a:pPr/>
              <a:t>‹#›</a:t>
            </a:fld>
            <a:endParaRPr lang="en-IN" altLang="en-US"/>
          </a:p>
        </p:txBody>
      </p:sp>
    </p:spTree>
    <p:extLst>
      <p:ext uri="{BB962C8B-B14F-4D97-AF65-F5344CB8AC3E}">
        <p14:creationId xmlns:p14="http://schemas.microsoft.com/office/powerpoint/2010/main" val="2674545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IN" altLang="en-US"/>
          </a:p>
        </p:txBody>
      </p:sp>
      <p:sp>
        <p:nvSpPr>
          <p:cNvPr id="5" name="Footer Placeholder 4"/>
          <p:cNvSpPr>
            <a:spLocks noGrp="1"/>
          </p:cNvSpPr>
          <p:nvPr>
            <p:ph type="ftr" sz="quarter" idx="11"/>
          </p:nvPr>
        </p:nvSpPr>
        <p:spPr/>
        <p:txBody>
          <a:bodyPr/>
          <a:lstStyle>
            <a:lvl1pPr>
              <a:defRPr/>
            </a:lvl1pPr>
          </a:lstStyle>
          <a:p>
            <a:endParaRPr lang="en-IN" altLang="en-US"/>
          </a:p>
        </p:txBody>
      </p:sp>
      <p:sp>
        <p:nvSpPr>
          <p:cNvPr id="6" name="Slide Number Placeholder 5"/>
          <p:cNvSpPr>
            <a:spLocks noGrp="1"/>
          </p:cNvSpPr>
          <p:nvPr>
            <p:ph type="sldNum" sz="quarter" idx="12"/>
          </p:nvPr>
        </p:nvSpPr>
        <p:spPr/>
        <p:txBody>
          <a:bodyPr/>
          <a:lstStyle>
            <a:lvl1pPr>
              <a:defRPr/>
            </a:lvl1pPr>
          </a:lstStyle>
          <a:p>
            <a:fld id="{16BA1FD5-E8FB-4B71-8135-28407A0C04BF}" type="slidenum">
              <a:rPr lang="en-IN" altLang="en-US"/>
              <a:pPr/>
              <a:t>‹#›</a:t>
            </a:fld>
            <a:endParaRPr lang="en-IN" altLang="en-US"/>
          </a:p>
        </p:txBody>
      </p:sp>
    </p:spTree>
    <p:extLst>
      <p:ext uri="{BB962C8B-B14F-4D97-AF65-F5344CB8AC3E}">
        <p14:creationId xmlns:p14="http://schemas.microsoft.com/office/powerpoint/2010/main" val="1096790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endParaRPr lang="en-IN" altLang="en-US"/>
          </a:p>
        </p:txBody>
      </p:sp>
      <p:sp>
        <p:nvSpPr>
          <p:cNvPr id="5" name="Footer Placeholder 4"/>
          <p:cNvSpPr>
            <a:spLocks noGrp="1"/>
          </p:cNvSpPr>
          <p:nvPr>
            <p:ph type="ftr" sz="quarter" idx="11"/>
          </p:nvPr>
        </p:nvSpPr>
        <p:spPr/>
        <p:txBody>
          <a:bodyPr/>
          <a:lstStyle>
            <a:lvl1pPr>
              <a:defRPr/>
            </a:lvl1pPr>
          </a:lstStyle>
          <a:p>
            <a:endParaRPr lang="en-IN" altLang="en-US"/>
          </a:p>
        </p:txBody>
      </p:sp>
      <p:sp>
        <p:nvSpPr>
          <p:cNvPr id="6" name="Slide Number Placeholder 5"/>
          <p:cNvSpPr>
            <a:spLocks noGrp="1"/>
          </p:cNvSpPr>
          <p:nvPr>
            <p:ph type="sldNum" sz="quarter" idx="12"/>
          </p:nvPr>
        </p:nvSpPr>
        <p:spPr/>
        <p:txBody>
          <a:bodyPr/>
          <a:lstStyle>
            <a:lvl1pPr>
              <a:defRPr/>
            </a:lvl1pPr>
          </a:lstStyle>
          <a:p>
            <a:fld id="{751E2068-96A5-4BFE-9A99-69C91A09CE67}" type="slidenum">
              <a:rPr lang="en-IN" altLang="en-US"/>
              <a:pPr/>
              <a:t>‹#›</a:t>
            </a:fld>
            <a:endParaRPr lang="en-IN" altLang="en-US"/>
          </a:p>
        </p:txBody>
      </p:sp>
    </p:spTree>
    <p:extLst>
      <p:ext uri="{BB962C8B-B14F-4D97-AF65-F5344CB8AC3E}">
        <p14:creationId xmlns:p14="http://schemas.microsoft.com/office/powerpoint/2010/main" val="505935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219200"/>
            <a:ext cx="4038600" cy="4724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219200"/>
            <a:ext cx="4038600" cy="4724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IN" altLang="en-US"/>
          </a:p>
        </p:txBody>
      </p:sp>
      <p:sp>
        <p:nvSpPr>
          <p:cNvPr id="6" name="Footer Placeholder 5"/>
          <p:cNvSpPr>
            <a:spLocks noGrp="1"/>
          </p:cNvSpPr>
          <p:nvPr>
            <p:ph type="ftr" sz="quarter" idx="11"/>
          </p:nvPr>
        </p:nvSpPr>
        <p:spPr/>
        <p:txBody>
          <a:bodyPr/>
          <a:lstStyle>
            <a:lvl1pPr>
              <a:defRPr/>
            </a:lvl1pPr>
          </a:lstStyle>
          <a:p>
            <a:endParaRPr lang="en-IN" altLang="en-US"/>
          </a:p>
        </p:txBody>
      </p:sp>
      <p:sp>
        <p:nvSpPr>
          <p:cNvPr id="7" name="Slide Number Placeholder 6"/>
          <p:cNvSpPr>
            <a:spLocks noGrp="1"/>
          </p:cNvSpPr>
          <p:nvPr>
            <p:ph type="sldNum" sz="quarter" idx="12"/>
          </p:nvPr>
        </p:nvSpPr>
        <p:spPr/>
        <p:txBody>
          <a:bodyPr/>
          <a:lstStyle>
            <a:lvl1pPr>
              <a:defRPr/>
            </a:lvl1pPr>
          </a:lstStyle>
          <a:p>
            <a:fld id="{71C68984-C189-4801-B465-790BAD9459D3}" type="slidenum">
              <a:rPr lang="en-IN" altLang="en-US"/>
              <a:pPr/>
              <a:t>‹#›</a:t>
            </a:fld>
            <a:endParaRPr lang="en-IN" altLang="en-US"/>
          </a:p>
        </p:txBody>
      </p:sp>
    </p:spTree>
    <p:extLst>
      <p:ext uri="{BB962C8B-B14F-4D97-AF65-F5344CB8AC3E}">
        <p14:creationId xmlns:p14="http://schemas.microsoft.com/office/powerpoint/2010/main" val="3153810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IN" altLang="en-US"/>
          </a:p>
        </p:txBody>
      </p:sp>
      <p:sp>
        <p:nvSpPr>
          <p:cNvPr id="8" name="Footer Placeholder 7"/>
          <p:cNvSpPr>
            <a:spLocks noGrp="1"/>
          </p:cNvSpPr>
          <p:nvPr>
            <p:ph type="ftr" sz="quarter" idx="11"/>
          </p:nvPr>
        </p:nvSpPr>
        <p:spPr/>
        <p:txBody>
          <a:bodyPr/>
          <a:lstStyle>
            <a:lvl1pPr>
              <a:defRPr/>
            </a:lvl1pPr>
          </a:lstStyle>
          <a:p>
            <a:endParaRPr lang="en-IN" altLang="en-US"/>
          </a:p>
        </p:txBody>
      </p:sp>
      <p:sp>
        <p:nvSpPr>
          <p:cNvPr id="9" name="Slide Number Placeholder 8"/>
          <p:cNvSpPr>
            <a:spLocks noGrp="1"/>
          </p:cNvSpPr>
          <p:nvPr>
            <p:ph type="sldNum" sz="quarter" idx="12"/>
          </p:nvPr>
        </p:nvSpPr>
        <p:spPr/>
        <p:txBody>
          <a:bodyPr/>
          <a:lstStyle>
            <a:lvl1pPr>
              <a:defRPr/>
            </a:lvl1pPr>
          </a:lstStyle>
          <a:p>
            <a:fld id="{CF2F967F-3957-4725-A77E-4288139B43B1}" type="slidenum">
              <a:rPr lang="en-IN" altLang="en-US"/>
              <a:pPr/>
              <a:t>‹#›</a:t>
            </a:fld>
            <a:endParaRPr lang="en-IN" altLang="en-US"/>
          </a:p>
        </p:txBody>
      </p:sp>
    </p:spTree>
    <p:extLst>
      <p:ext uri="{BB962C8B-B14F-4D97-AF65-F5344CB8AC3E}">
        <p14:creationId xmlns:p14="http://schemas.microsoft.com/office/powerpoint/2010/main" val="3667100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IN" altLang="en-US"/>
          </a:p>
        </p:txBody>
      </p:sp>
      <p:sp>
        <p:nvSpPr>
          <p:cNvPr id="4" name="Footer Placeholder 3"/>
          <p:cNvSpPr>
            <a:spLocks noGrp="1"/>
          </p:cNvSpPr>
          <p:nvPr>
            <p:ph type="ftr" sz="quarter" idx="11"/>
          </p:nvPr>
        </p:nvSpPr>
        <p:spPr/>
        <p:txBody>
          <a:bodyPr/>
          <a:lstStyle>
            <a:lvl1pPr>
              <a:defRPr/>
            </a:lvl1pPr>
          </a:lstStyle>
          <a:p>
            <a:endParaRPr lang="en-IN" altLang="en-US"/>
          </a:p>
        </p:txBody>
      </p:sp>
      <p:sp>
        <p:nvSpPr>
          <p:cNvPr id="5" name="Slide Number Placeholder 4"/>
          <p:cNvSpPr>
            <a:spLocks noGrp="1"/>
          </p:cNvSpPr>
          <p:nvPr>
            <p:ph type="sldNum" sz="quarter" idx="12"/>
          </p:nvPr>
        </p:nvSpPr>
        <p:spPr/>
        <p:txBody>
          <a:bodyPr/>
          <a:lstStyle>
            <a:lvl1pPr>
              <a:defRPr/>
            </a:lvl1pPr>
          </a:lstStyle>
          <a:p>
            <a:fld id="{E8B0133B-89C7-4CBC-9A69-691734A8B284}" type="slidenum">
              <a:rPr lang="en-IN" altLang="en-US"/>
              <a:pPr/>
              <a:t>‹#›</a:t>
            </a:fld>
            <a:endParaRPr lang="en-IN" altLang="en-US"/>
          </a:p>
        </p:txBody>
      </p:sp>
    </p:spTree>
    <p:extLst>
      <p:ext uri="{BB962C8B-B14F-4D97-AF65-F5344CB8AC3E}">
        <p14:creationId xmlns:p14="http://schemas.microsoft.com/office/powerpoint/2010/main" val="2630084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IN" altLang="en-US"/>
          </a:p>
        </p:txBody>
      </p:sp>
      <p:sp>
        <p:nvSpPr>
          <p:cNvPr id="3" name="Footer Placeholder 2"/>
          <p:cNvSpPr>
            <a:spLocks noGrp="1"/>
          </p:cNvSpPr>
          <p:nvPr>
            <p:ph type="ftr" sz="quarter" idx="11"/>
          </p:nvPr>
        </p:nvSpPr>
        <p:spPr/>
        <p:txBody>
          <a:bodyPr/>
          <a:lstStyle>
            <a:lvl1pPr>
              <a:defRPr/>
            </a:lvl1pPr>
          </a:lstStyle>
          <a:p>
            <a:endParaRPr lang="en-IN" altLang="en-US"/>
          </a:p>
        </p:txBody>
      </p:sp>
      <p:sp>
        <p:nvSpPr>
          <p:cNvPr id="4" name="Slide Number Placeholder 3"/>
          <p:cNvSpPr>
            <a:spLocks noGrp="1"/>
          </p:cNvSpPr>
          <p:nvPr>
            <p:ph type="sldNum" sz="quarter" idx="12"/>
          </p:nvPr>
        </p:nvSpPr>
        <p:spPr/>
        <p:txBody>
          <a:bodyPr/>
          <a:lstStyle>
            <a:lvl1pPr>
              <a:defRPr/>
            </a:lvl1pPr>
          </a:lstStyle>
          <a:p>
            <a:fld id="{B6F4DF44-32CD-4D97-B4CF-D7441D5605DD}" type="slidenum">
              <a:rPr lang="en-IN" altLang="en-US"/>
              <a:pPr/>
              <a:t>‹#›</a:t>
            </a:fld>
            <a:endParaRPr lang="en-IN" altLang="en-US"/>
          </a:p>
        </p:txBody>
      </p:sp>
    </p:spTree>
    <p:extLst>
      <p:ext uri="{BB962C8B-B14F-4D97-AF65-F5344CB8AC3E}">
        <p14:creationId xmlns:p14="http://schemas.microsoft.com/office/powerpoint/2010/main" val="2456662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IN" altLang="en-US"/>
          </a:p>
        </p:txBody>
      </p:sp>
      <p:sp>
        <p:nvSpPr>
          <p:cNvPr id="6" name="Footer Placeholder 5"/>
          <p:cNvSpPr>
            <a:spLocks noGrp="1"/>
          </p:cNvSpPr>
          <p:nvPr>
            <p:ph type="ftr" sz="quarter" idx="11"/>
          </p:nvPr>
        </p:nvSpPr>
        <p:spPr/>
        <p:txBody>
          <a:bodyPr/>
          <a:lstStyle>
            <a:lvl1pPr>
              <a:defRPr/>
            </a:lvl1pPr>
          </a:lstStyle>
          <a:p>
            <a:endParaRPr lang="en-IN" altLang="en-US"/>
          </a:p>
        </p:txBody>
      </p:sp>
      <p:sp>
        <p:nvSpPr>
          <p:cNvPr id="7" name="Slide Number Placeholder 6"/>
          <p:cNvSpPr>
            <a:spLocks noGrp="1"/>
          </p:cNvSpPr>
          <p:nvPr>
            <p:ph type="sldNum" sz="quarter" idx="12"/>
          </p:nvPr>
        </p:nvSpPr>
        <p:spPr/>
        <p:txBody>
          <a:bodyPr/>
          <a:lstStyle>
            <a:lvl1pPr>
              <a:defRPr/>
            </a:lvl1pPr>
          </a:lstStyle>
          <a:p>
            <a:fld id="{52AA503F-1D03-403C-A358-940B0CEFFA5A}" type="slidenum">
              <a:rPr lang="en-IN" altLang="en-US"/>
              <a:pPr/>
              <a:t>‹#›</a:t>
            </a:fld>
            <a:endParaRPr lang="en-IN" altLang="en-US"/>
          </a:p>
        </p:txBody>
      </p:sp>
    </p:spTree>
    <p:extLst>
      <p:ext uri="{BB962C8B-B14F-4D97-AF65-F5344CB8AC3E}">
        <p14:creationId xmlns:p14="http://schemas.microsoft.com/office/powerpoint/2010/main" val="798974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IN" altLang="en-US"/>
          </a:p>
        </p:txBody>
      </p:sp>
      <p:sp>
        <p:nvSpPr>
          <p:cNvPr id="6" name="Footer Placeholder 5"/>
          <p:cNvSpPr>
            <a:spLocks noGrp="1"/>
          </p:cNvSpPr>
          <p:nvPr>
            <p:ph type="ftr" sz="quarter" idx="11"/>
          </p:nvPr>
        </p:nvSpPr>
        <p:spPr/>
        <p:txBody>
          <a:bodyPr/>
          <a:lstStyle>
            <a:lvl1pPr>
              <a:defRPr/>
            </a:lvl1pPr>
          </a:lstStyle>
          <a:p>
            <a:endParaRPr lang="en-IN" altLang="en-US"/>
          </a:p>
        </p:txBody>
      </p:sp>
      <p:sp>
        <p:nvSpPr>
          <p:cNvPr id="7" name="Slide Number Placeholder 6"/>
          <p:cNvSpPr>
            <a:spLocks noGrp="1"/>
          </p:cNvSpPr>
          <p:nvPr>
            <p:ph type="sldNum" sz="quarter" idx="12"/>
          </p:nvPr>
        </p:nvSpPr>
        <p:spPr/>
        <p:txBody>
          <a:bodyPr/>
          <a:lstStyle>
            <a:lvl1pPr>
              <a:defRPr/>
            </a:lvl1pPr>
          </a:lstStyle>
          <a:p>
            <a:fld id="{7BAB5249-0B4F-462E-929F-CC81E8DE35B1}" type="slidenum">
              <a:rPr lang="en-IN" altLang="en-US"/>
              <a:pPr/>
              <a:t>‹#›</a:t>
            </a:fld>
            <a:endParaRPr lang="en-IN" altLang="en-US"/>
          </a:p>
        </p:txBody>
      </p:sp>
    </p:spTree>
    <p:extLst>
      <p:ext uri="{BB962C8B-B14F-4D97-AF65-F5344CB8AC3E}">
        <p14:creationId xmlns:p14="http://schemas.microsoft.com/office/powerpoint/2010/main" val="3491620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4583" name="Picture 7" descr="2ndslideimage"/>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4578" name="Rectangle 2"/>
          <p:cNvSpPr>
            <a:spLocks noGrp="1" noChangeArrowheads="1"/>
          </p:cNvSpPr>
          <p:nvPr>
            <p:ph type="title"/>
          </p:nvPr>
        </p:nvSpPr>
        <p:spPr bwMode="auto">
          <a:xfrm>
            <a:off x="457200" y="76200"/>
            <a:ext cx="6781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endParaRPr lang="en-IN" altLang="en-US" smtClean="0"/>
          </a:p>
        </p:txBody>
      </p:sp>
      <p:sp>
        <p:nvSpPr>
          <p:cNvPr id="24579" name="Rectangle 3"/>
          <p:cNvSpPr>
            <a:spLocks noGrp="1" noChangeArrowheads="1"/>
          </p:cNvSpPr>
          <p:nvPr>
            <p:ph type="body" idx="1"/>
          </p:nvPr>
        </p:nvSpPr>
        <p:spPr bwMode="auto">
          <a:xfrm>
            <a:off x="457200" y="1219200"/>
            <a:ext cx="8229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IN" altLang="en-US" smtClean="0"/>
          </a:p>
        </p:txBody>
      </p:sp>
      <p:sp>
        <p:nvSpPr>
          <p:cNvPr id="2458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400">
                <a:latin typeface="Times New Roman" panose="02020603050405020304" pitchFamily="18" charset="0"/>
              </a:defRPr>
            </a:lvl1pPr>
          </a:lstStyle>
          <a:p>
            <a:endParaRPr lang="en-IN" altLang="en-US"/>
          </a:p>
        </p:txBody>
      </p:sp>
      <p:sp>
        <p:nvSpPr>
          <p:cNvPr id="2458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kumimoji="1" sz="1400">
                <a:latin typeface="Times New Roman" panose="02020603050405020304" pitchFamily="18" charset="0"/>
              </a:defRPr>
            </a:lvl1pPr>
          </a:lstStyle>
          <a:p>
            <a:endParaRPr lang="en-IN" altLang="en-US"/>
          </a:p>
        </p:txBody>
      </p:sp>
      <p:sp>
        <p:nvSpPr>
          <p:cNvPr id="2458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400">
                <a:latin typeface="Times New Roman" panose="02020603050405020304" pitchFamily="18" charset="0"/>
              </a:defRPr>
            </a:lvl1pPr>
          </a:lstStyle>
          <a:p>
            <a:fld id="{D6E6CE9D-AD34-4E5D-9005-9E057B8CE413}" type="slidenum">
              <a:rPr lang="en-IN" altLang="en-US"/>
              <a:pPr/>
              <a:t>‹#›</a:t>
            </a:fld>
            <a:endParaRPr lang="en-I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iming>
    <p:tnLst>
      <p:par>
        <p:cTn id="1" dur="indefinite" restart="never" nodeType="tmRoot"/>
      </p:par>
    </p:tnLst>
  </p:timing>
  <p:txStyles>
    <p:titleStyle>
      <a:lvl1pPr algn="l" rtl="0" eaLnBrk="1" fontAlgn="base" hangingPunct="1">
        <a:spcBef>
          <a:spcPct val="0"/>
        </a:spcBef>
        <a:spcAft>
          <a:spcPct val="0"/>
        </a:spcAft>
        <a:defRPr sz="3600" kern="1200">
          <a:solidFill>
            <a:srgbClr val="000000"/>
          </a:solidFill>
          <a:latin typeface="+mj-lt"/>
          <a:ea typeface="+mj-ea"/>
          <a:cs typeface="+mj-cs"/>
        </a:defRPr>
      </a:lvl1pPr>
      <a:lvl2pPr algn="l" rtl="0" eaLnBrk="1" fontAlgn="base" hangingPunct="1">
        <a:spcBef>
          <a:spcPct val="0"/>
        </a:spcBef>
        <a:spcAft>
          <a:spcPct val="0"/>
        </a:spcAft>
        <a:defRPr sz="3600">
          <a:solidFill>
            <a:srgbClr val="000000"/>
          </a:solidFill>
          <a:latin typeface="Gill Sans MT" panose="020B0502020104020203" pitchFamily="34" charset="0"/>
        </a:defRPr>
      </a:lvl2pPr>
      <a:lvl3pPr algn="l" rtl="0" eaLnBrk="1" fontAlgn="base" hangingPunct="1">
        <a:spcBef>
          <a:spcPct val="0"/>
        </a:spcBef>
        <a:spcAft>
          <a:spcPct val="0"/>
        </a:spcAft>
        <a:defRPr sz="3600">
          <a:solidFill>
            <a:srgbClr val="000000"/>
          </a:solidFill>
          <a:latin typeface="Gill Sans MT" panose="020B0502020104020203" pitchFamily="34" charset="0"/>
        </a:defRPr>
      </a:lvl3pPr>
      <a:lvl4pPr algn="l" rtl="0" eaLnBrk="1" fontAlgn="base" hangingPunct="1">
        <a:spcBef>
          <a:spcPct val="0"/>
        </a:spcBef>
        <a:spcAft>
          <a:spcPct val="0"/>
        </a:spcAft>
        <a:defRPr sz="3600">
          <a:solidFill>
            <a:srgbClr val="000000"/>
          </a:solidFill>
          <a:latin typeface="Gill Sans MT" panose="020B0502020104020203" pitchFamily="34" charset="0"/>
        </a:defRPr>
      </a:lvl4pPr>
      <a:lvl5pPr algn="l" rtl="0" eaLnBrk="1" fontAlgn="base" hangingPunct="1">
        <a:spcBef>
          <a:spcPct val="0"/>
        </a:spcBef>
        <a:spcAft>
          <a:spcPct val="0"/>
        </a:spcAft>
        <a:defRPr sz="3600">
          <a:solidFill>
            <a:srgbClr val="000000"/>
          </a:solidFill>
          <a:latin typeface="Gill Sans MT" panose="020B0502020104020203" pitchFamily="34" charset="0"/>
        </a:defRPr>
      </a:lvl5pPr>
      <a:lvl6pPr marL="457200" algn="l" rtl="0" eaLnBrk="1" fontAlgn="base" hangingPunct="1">
        <a:spcBef>
          <a:spcPct val="0"/>
        </a:spcBef>
        <a:spcAft>
          <a:spcPct val="0"/>
        </a:spcAft>
        <a:defRPr sz="3600">
          <a:solidFill>
            <a:srgbClr val="000000"/>
          </a:solidFill>
          <a:latin typeface="Gill Sans MT" panose="020B0502020104020203" pitchFamily="34" charset="0"/>
        </a:defRPr>
      </a:lvl6pPr>
      <a:lvl7pPr marL="914400" algn="l" rtl="0" eaLnBrk="1" fontAlgn="base" hangingPunct="1">
        <a:spcBef>
          <a:spcPct val="0"/>
        </a:spcBef>
        <a:spcAft>
          <a:spcPct val="0"/>
        </a:spcAft>
        <a:defRPr sz="3600">
          <a:solidFill>
            <a:srgbClr val="000000"/>
          </a:solidFill>
          <a:latin typeface="Gill Sans MT" panose="020B0502020104020203" pitchFamily="34" charset="0"/>
        </a:defRPr>
      </a:lvl7pPr>
      <a:lvl8pPr marL="1371600" algn="l" rtl="0" eaLnBrk="1" fontAlgn="base" hangingPunct="1">
        <a:spcBef>
          <a:spcPct val="0"/>
        </a:spcBef>
        <a:spcAft>
          <a:spcPct val="0"/>
        </a:spcAft>
        <a:defRPr sz="3600">
          <a:solidFill>
            <a:srgbClr val="000000"/>
          </a:solidFill>
          <a:latin typeface="Gill Sans MT" panose="020B0502020104020203" pitchFamily="34" charset="0"/>
        </a:defRPr>
      </a:lvl8pPr>
      <a:lvl9pPr marL="1828800" algn="l" rtl="0" eaLnBrk="1" fontAlgn="base" hangingPunct="1">
        <a:spcBef>
          <a:spcPct val="0"/>
        </a:spcBef>
        <a:spcAft>
          <a:spcPct val="0"/>
        </a:spcAft>
        <a:defRPr sz="3600">
          <a:solidFill>
            <a:srgbClr val="000000"/>
          </a:solidFill>
          <a:latin typeface="Gill Sans MT" panose="020B0502020104020203" pitchFamily="34" charset="0"/>
        </a:defRPr>
      </a:lvl9pPr>
    </p:titleStyle>
    <p:bodyStyle>
      <a:lvl1pPr marL="342900" indent="-342900" algn="l" rtl="0" eaLnBrk="1" fontAlgn="base" hangingPunct="1">
        <a:spcBef>
          <a:spcPct val="20000"/>
        </a:spcBef>
        <a:spcAft>
          <a:spcPct val="0"/>
        </a:spcAft>
        <a:buClr>
          <a:schemeClr val="tx1"/>
        </a:buClr>
        <a:buChar char="•"/>
        <a:defRPr sz="2800" kern="1200">
          <a:solidFill>
            <a:srgbClr val="000000"/>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600" kern="1200">
          <a:solidFill>
            <a:srgbClr val="000000"/>
          </a:solidFill>
          <a:latin typeface="+mn-lt"/>
          <a:ea typeface="+mn-ea"/>
          <a:cs typeface="+mn-cs"/>
        </a:defRPr>
      </a:lvl2pPr>
      <a:lvl3pPr marL="1143000" indent="-228600" algn="l" rtl="0" eaLnBrk="1" fontAlgn="base" hangingPunct="1">
        <a:spcBef>
          <a:spcPct val="20000"/>
        </a:spcBef>
        <a:spcAft>
          <a:spcPct val="0"/>
        </a:spcAft>
        <a:buClr>
          <a:schemeClr val="tx1"/>
        </a:buClr>
        <a:buChar char="•"/>
        <a:defRPr sz="2400" kern="1200">
          <a:solidFill>
            <a:srgbClr val="000000"/>
          </a:solidFill>
          <a:latin typeface="+mn-lt"/>
          <a:ea typeface="+mn-ea"/>
          <a:cs typeface="+mn-cs"/>
        </a:defRPr>
      </a:lvl3pPr>
      <a:lvl4pPr marL="1600200" indent="-228600" algn="l" rtl="0" eaLnBrk="1" fontAlgn="base" hangingPunct="1">
        <a:spcBef>
          <a:spcPct val="20000"/>
        </a:spcBef>
        <a:spcAft>
          <a:spcPct val="0"/>
        </a:spcAft>
        <a:buClr>
          <a:schemeClr val="tx1"/>
        </a:buClr>
        <a:buChar char="•"/>
        <a:defRPr sz="2000" kern="1200">
          <a:solidFill>
            <a:srgbClr val="000000"/>
          </a:solidFill>
          <a:latin typeface="+mn-lt"/>
          <a:ea typeface="+mn-ea"/>
          <a:cs typeface="+mn-cs"/>
        </a:defRPr>
      </a:lvl4pPr>
      <a:lvl5pPr marL="2057400" indent="-228600" algn="l" rtl="0" eaLnBrk="1" fontAlgn="base" hangingPunct="1">
        <a:spcBef>
          <a:spcPct val="20000"/>
        </a:spcBef>
        <a:spcAft>
          <a:spcPct val="0"/>
        </a:spcAft>
        <a:buClr>
          <a:schemeClr val="tx1"/>
        </a:buClr>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132856"/>
            <a:ext cx="9144000" cy="3600400"/>
          </a:xfrm>
        </p:spPr>
        <p:txBody>
          <a:bodyPr anchor="t"/>
          <a:lstStyle/>
          <a:p>
            <a:pPr algn="l"/>
            <a:r>
              <a:rPr lang="en-IN" sz="2800" u="sng" dirty="0" smtClean="0">
                <a:solidFill>
                  <a:srgbClr val="002060"/>
                </a:solidFill>
                <a:latin typeface="Bahnschrift SemiBold" panose="020B0502040204020203" pitchFamily="34" charset="0"/>
              </a:rPr>
              <a:t>Submitted By:</a:t>
            </a:r>
            <a:r>
              <a:rPr lang="en-IN" sz="2800" dirty="0" smtClean="0">
                <a:solidFill>
                  <a:srgbClr val="002060"/>
                </a:solidFill>
                <a:latin typeface="Bahnschrift SemiBold" panose="020B0502040204020203" pitchFamily="34" charset="0"/>
              </a:rPr>
              <a:t/>
            </a:r>
            <a:br>
              <a:rPr lang="en-IN" sz="2800" dirty="0" smtClean="0">
                <a:solidFill>
                  <a:srgbClr val="002060"/>
                </a:solidFill>
                <a:latin typeface="Bahnschrift SemiBold" panose="020B0502040204020203" pitchFamily="34" charset="0"/>
              </a:rPr>
            </a:br>
            <a:r>
              <a:rPr lang="en-IN" sz="2800" dirty="0" smtClean="0">
                <a:solidFill>
                  <a:srgbClr val="002060"/>
                </a:solidFill>
                <a:latin typeface="Bahnschrift SemiBold" panose="020B0502040204020203" pitchFamily="34" charset="0"/>
              </a:rPr>
              <a:t>   </a:t>
            </a:r>
            <a:r>
              <a:rPr lang="en-IN" sz="2800" dirty="0" err="1" smtClean="0">
                <a:solidFill>
                  <a:srgbClr val="002060"/>
                </a:solidFill>
                <a:latin typeface="Bahnschrift SemiBold" panose="020B0502040204020203" pitchFamily="34" charset="0"/>
              </a:rPr>
              <a:t>Atanu</a:t>
            </a:r>
            <a:r>
              <a:rPr lang="en-IN" sz="2800" dirty="0" smtClean="0">
                <a:solidFill>
                  <a:srgbClr val="002060"/>
                </a:solidFill>
                <a:latin typeface="Bahnschrift SemiBold" panose="020B0502040204020203" pitchFamily="34" charset="0"/>
              </a:rPr>
              <a:t> </a:t>
            </a:r>
            <a:r>
              <a:rPr lang="en-IN" sz="2800" dirty="0" err="1" smtClean="0">
                <a:solidFill>
                  <a:srgbClr val="002060"/>
                </a:solidFill>
                <a:latin typeface="Bahnschrift SemiBold" panose="020B0502040204020203" pitchFamily="34" charset="0"/>
              </a:rPr>
              <a:t>Mondal</a:t>
            </a:r>
            <a:r>
              <a:rPr lang="en-IN" sz="2800" dirty="0" smtClean="0">
                <a:solidFill>
                  <a:srgbClr val="002060"/>
                </a:solidFill>
                <a:latin typeface="Bahnschrift SemiBold" panose="020B0502040204020203" pitchFamily="34" charset="0"/>
              </a:rPr>
              <a:t>(Group Representative)</a:t>
            </a:r>
            <a:br>
              <a:rPr lang="en-IN" sz="2800" dirty="0" smtClean="0">
                <a:solidFill>
                  <a:srgbClr val="002060"/>
                </a:solidFill>
                <a:latin typeface="Bahnschrift SemiBold" panose="020B0502040204020203" pitchFamily="34" charset="0"/>
              </a:rPr>
            </a:br>
            <a:r>
              <a:rPr lang="en-IN" sz="2800" dirty="0" smtClean="0">
                <a:solidFill>
                  <a:srgbClr val="002060"/>
                </a:solidFill>
                <a:latin typeface="Bahnschrift SemiBold" panose="020B0502040204020203" pitchFamily="34" charset="0"/>
              </a:rPr>
              <a:t>   </a:t>
            </a:r>
            <a:r>
              <a:rPr lang="en-IN" sz="2800" dirty="0" err="1" smtClean="0">
                <a:solidFill>
                  <a:srgbClr val="002060"/>
                </a:solidFill>
                <a:latin typeface="Bahnschrift SemiBold" panose="020B0502040204020203" pitchFamily="34" charset="0"/>
              </a:rPr>
              <a:t>Sajjad</a:t>
            </a:r>
            <a:r>
              <a:rPr lang="en-IN" sz="2800" dirty="0" smtClean="0">
                <a:solidFill>
                  <a:srgbClr val="002060"/>
                </a:solidFill>
                <a:latin typeface="Bahnschrift SemiBold" panose="020B0502040204020203" pitchFamily="34" charset="0"/>
              </a:rPr>
              <a:t> </a:t>
            </a:r>
            <a:r>
              <a:rPr lang="en-IN" sz="2800" dirty="0" err="1" smtClean="0">
                <a:solidFill>
                  <a:srgbClr val="002060"/>
                </a:solidFill>
                <a:latin typeface="Bahnschrift SemiBold" panose="020B0502040204020203" pitchFamily="34" charset="0"/>
              </a:rPr>
              <a:t>Nawaj</a:t>
            </a:r>
            <a:r>
              <a:rPr lang="en-IN" sz="2800" dirty="0" smtClean="0">
                <a:solidFill>
                  <a:srgbClr val="002060"/>
                </a:solidFill>
                <a:latin typeface="Bahnschrift SemiBold" panose="020B0502040204020203" pitchFamily="34" charset="0"/>
              </a:rPr>
              <a:t/>
            </a:r>
            <a:br>
              <a:rPr lang="en-IN" sz="2800" dirty="0" smtClean="0">
                <a:solidFill>
                  <a:srgbClr val="002060"/>
                </a:solidFill>
                <a:latin typeface="Bahnschrift SemiBold" panose="020B0502040204020203" pitchFamily="34" charset="0"/>
              </a:rPr>
            </a:br>
            <a:r>
              <a:rPr lang="en-IN" sz="2800" dirty="0" smtClean="0">
                <a:solidFill>
                  <a:srgbClr val="002060"/>
                </a:solidFill>
                <a:latin typeface="Bahnschrift SemiBold" panose="020B0502040204020203" pitchFamily="34" charset="0"/>
              </a:rPr>
              <a:t>   Purnima Pal</a:t>
            </a:r>
            <a:br>
              <a:rPr lang="en-IN" sz="2800" dirty="0" smtClean="0">
                <a:solidFill>
                  <a:srgbClr val="002060"/>
                </a:solidFill>
                <a:latin typeface="Bahnschrift SemiBold" panose="020B0502040204020203" pitchFamily="34" charset="0"/>
              </a:rPr>
            </a:br>
            <a:r>
              <a:rPr lang="en-IN" sz="2800" dirty="0" smtClean="0">
                <a:solidFill>
                  <a:srgbClr val="002060"/>
                </a:solidFill>
                <a:latin typeface="Bahnschrift SemiBold" panose="020B0502040204020203" pitchFamily="34" charset="0"/>
              </a:rPr>
              <a:t>   Abhishek Pal</a:t>
            </a:r>
            <a:br>
              <a:rPr lang="en-IN" sz="2800" dirty="0" smtClean="0">
                <a:solidFill>
                  <a:srgbClr val="002060"/>
                </a:solidFill>
                <a:latin typeface="Bahnschrift SemiBold" panose="020B0502040204020203" pitchFamily="34" charset="0"/>
              </a:rPr>
            </a:br>
            <a:r>
              <a:rPr lang="en-IN" sz="2800" dirty="0" smtClean="0">
                <a:solidFill>
                  <a:srgbClr val="002060"/>
                </a:solidFill>
                <a:latin typeface="Bahnschrift SemiBold" panose="020B0502040204020203" pitchFamily="34" charset="0"/>
              </a:rPr>
              <a:t>   </a:t>
            </a:r>
            <a:r>
              <a:rPr lang="en-IN" sz="2800" dirty="0" err="1" smtClean="0">
                <a:solidFill>
                  <a:srgbClr val="002060"/>
                </a:solidFill>
                <a:latin typeface="Bahnschrift SemiBold" panose="020B0502040204020203" pitchFamily="34" charset="0"/>
              </a:rPr>
              <a:t>Saikat</a:t>
            </a:r>
            <a:r>
              <a:rPr lang="en-IN" sz="2800" dirty="0" smtClean="0">
                <a:solidFill>
                  <a:srgbClr val="002060"/>
                </a:solidFill>
                <a:latin typeface="Bahnschrift SemiBold" panose="020B0502040204020203" pitchFamily="34" charset="0"/>
              </a:rPr>
              <a:t> </a:t>
            </a:r>
            <a:r>
              <a:rPr lang="en-IN" sz="2800" dirty="0" err="1" smtClean="0">
                <a:solidFill>
                  <a:srgbClr val="002060"/>
                </a:solidFill>
                <a:latin typeface="Bahnschrift SemiBold" panose="020B0502040204020203" pitchFamily="34" charset="0"/>
              </a:rPr>
              <a:t>Hudait</a:t>
            </a:r>
            <a:r>
              <a:rPr lang="en-IN" sz="2800" dirty="0" smtClean="0">
                <a:solidFill>
                  <a:srgbClr val="002060"/>
                </a:solidFill>
                <a:latin typeface="Bahnschrift SemiBold" panose="020B0502040204020203" pitchFamily="34" charset="0"/>
              </a:rPr>
              <a:t/>
            </a:r>
            <a:br>
              <a:rPr lang="en-IN" sz="2800" dirty="0" smtClean="0">
                <a:solidFill>
                  <a:srgbClr val="002060"/>
                </a:solidFill>
                <a:latin typeface="Bahnschrift SemiBold" panose="020B0502040204020203" pitchFamily="34" charset="0"/>
              </a:rPr>
            </a:br>
            <a:r>
              <a:rPr lang="en-IN" sz="2800" u="sng" dirty="0" smtClean="0">
                <a:solidFill>
                  <a:srgbClr val="002060"/>
                </a:solidFill>
                <a:latin typeface="Bahnschrift SemiBold" panose="020B0502040204020203" pitchFamily="34" charset="0"/>
              </a:rPr>
              <a:t>Under the Guidance of </a:t>
            </a:r>
            <a:br>
              <a:rPr lang="en-IN" sz="2800" u="sng" dirty="0" smtClean="0">
                <a:solidFill>
                  <a:srgbClr val="002060"/>
                </a:solidFill>
                <a:latin typeface="Bahnschrift SemiBold" panose="020B0502040204020203" pitchFamily="34" charset="0"/>
              </a:rPr>
            </a:br>
            <a:r>
              <a:rPr lang="en-IN" sz="2800" dirty="0">
                <a:solidFill>
                  <a:srgbClr val="002060"/>
                </a:solidFill>
                <a:latin typeface="Bahnschrift SemiBold" panose="020B0502040204020203" pitchFamily="34" charset="0"/>
              </a:rPr>
              <a:t> </a:t>
            </a:r>
            <a:r>
              <a:rPr lang="en-IN" sz="2800" dirty="0" smtClean="0">
                <a:solidFill>
                  <a:srgbClr val="002060"/>
                </a:solidFill>
                <a:latin typeface="Bahnschrift SemiBold" panose="020B0502040204020203" pitchFamily="34" charset="0"/>
              </a:rPr>
              <a:t>   Mr. </a:t>
            </a:r>
            <a:r>
              <a:rPr lang="en-IN" sz="2800" dirty="0" err="1" smtClean="0">
                <a:solidFill>
                  <a:srgbClr val="002060"/>
                </a:solidFill>
                <a:latin typeface="Bahnschrift SemiBold" panose="020B0502040204020203" pitchFamily="34" charset="0"/>
              </a:rPr>
              <a:t>Saumitra</a:t>
            </a:r>
            <a:r>
              <a:rPr lang="en-IN" sz="2800" dirty="0" smtClean="0">
                <a:solidFill>
                  <a:srgbClr val="002060"/>
                </a:solidFill>
                <a:latin typeface="Bahnschrift SemiBold" panose="020B0502040204020203" pitchFamily="34" charset="0"/>
              </a:rPr>
              <a:t> Das</a:t>
            </a:r>
            <a:r>
              <a:rPr lang="en-IN" sz="2800" u="sng" dirty="0" smtClean="0">
                <a:solidFill>
                  <a:srgbClr val="002060"/>
                </a:solidFill>
                <a:latin typeface="Bahnschrift SemiBold" panose="020B0502040204020203" pitchFamily="34" charset="0"/>
              </a:rPr>
              <a:t/>
            </a:r>
            <a:br>
              <a:rPr lang="en-IN" sz="2800" u="sng" dirty="0" smtClean="0">
                <a:solidFill>
                  <a:srgbClr val="002060"/>
                </a:solidFill>
                <a:latin typeface="Bahnschrift SemiBold" panose="020B0502040204020203" pitchFamily="34" charset="0"/>
              </a:rPr>
            </a:br>
            <a:endParaRPr lang="en-IN" sz="2400" u="sng" dirty="0">
              <a:solidFill>
                <a:srgbClr val="002060"/>
              </a:solidFill>
              <a:latin typeface="Bahnschrift SemiBold" panose="020B0502040204020203" pitchFamily="34" charset="0"/>
            </a:endParaRPr>
          </a:p>
        </p:txBody>
      </p:sp>
      <p:sp>
        <p:nvSpPr>
          <p:cNvPr id="2051" name="Rectangle 3"/>
          <p:cNvSpPr>
            <a:spLocks noGrp="1" noChangeArrowheads="1"/>
          </p:cNvSpPr>
          <p:nvPr>
            <p:ph type="subTitle" idx="1"/>
          </p:nvPr>
        </p:nvSpPr>
        <p:spPr/>
        <p:txBody>
          <a:bodyPr/>
          <a:lstStyle/>
          <a:p>
            <a:r>
              <a:rPr lang="en-IN" altLang="en-US" dirty="0" smtClean="0"/>
              <a:t>PROJECT ON</a:t>
            </a:r>
          </a:p>
          <a:p>
            <a:endParaRPr lang="en-IN" altLang="en-US" dirty="0" smtClean="0"/>
          </a:p>
          <a:p>
            <a:r>
              <a:rPr lang="en-IN" altLang="en-US" dirty="0" smtClean="0"/>
              <a:t>ONLINE EDUCATION </a:t>
            </a:r>
          </a:p>
          <a:p>
            <a:endParaRPr lang="en-IN" altLang="en-US" dirty="0" smtClean="0"/>
          </a:p>
          <a:p>
            <a:pPr algn="r"/>
            <a:r>
              <a:rPr lang="en-IN" altLang="en-US" dirty="0" smtClean="0"/>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IN" altLang="en-US"/>
              <a:t>Questions &amp; Answers</a:t>
            </a:r>
          </a:p>
        </p:txBody>
      </p:sp>
      <p:sp>
        <p:nvSpPr>
          <p:cNvPr id="8195" name="Rectangle 3"/>
          <p:cNvSpPr>
            <a:spLocks noGrp="1" noChangeArrowheads="1"/>
          </p:cNvSpPr>
          <p:nvPr>
            <p:ph type="body" idx="1"/>
          </p:nvPr>
        </p:nvSpPr>
        <p:spPr/>
        <p:txBody>
          <a:bodyPr/>
          <a:lstStyle/>
          <a:p>
            <a:r>
              <a:rPr lang="en-IN" altLang="en-US"/>
              <a:t>Invite questions from the audience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IN" altLang="en-US"/>
              <a:t>Resources</a:t>
            </a:r>
          </a:p>
        </p:txBody>
      </p:sp>
      <p:sp>
        <p:nvSpPr>
          <p:cNvPr id="5123" name="Rectangle 3"/>
          <p:cNvSpPr>
            <a:spLocks noGrp="1" noChangeArrowheads="1"/>
          </p:cNvSpPr>
          <p:nvPr>
            <p:ph type="body" idx="1"/>
          </p:nvPr>
        </p:nvSpPr>
        <p:spPr/>
        <p:txBody>
          <a:bodyPr/>
          <a:lstStyle/>
          <a:p>
            <a:r>
              <a:rPr lang="en-IN" altLang="en-US"/>
              <a:t>List the resources you used for your research</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IN" altLang="en-US" dirty="0" smtClean="0"/>
              <a:t>Introduction of the project:</a:t>
            </a:r>
            <a:endParaRPr lang="en-IN" altLang="en-US" dirty="0"/>
          </a:p>
        </p:txBody>
      </p:sp>
      <p:sp>
        <p:nvSpPr>
          <p:cNvPr id="3075" name="Rectangle 3"/>
          <p:cNvSpPr>
            <a:spLocks noGrp="1" noChangeArrowheads="1"/>
          </p:cNvSpPr>
          <p:nvPr>
            <p:ph type="body" idx="1"/>
          </p:nvPr>
        </p:nvSpPr>
        <p:spPr>
          <a:xfrm>
            <a:off x="0" y="1219200"/>
            <a:ext cx="9144000" cy="5638800"/>
          </a:xfrm>
        </p:spPr>
        <p:txBody>
          <a:bodyPr/>
          <a:lstStyle/>
          <a:p>
            <a:pPr marL="0" indent="0">
              <a:buNone/>
            </a:pPr>
            <a:r>
              <a:rPr lang="en-IN" altLang="en-US" dirty="0" smtClean="0"/>
              <a:t>The “Online Education System” has developed to override the problems prevailing in the practicing manual system. This system is designed for the particular need of the company to carry out operations in smooth and effective manner.</a:t>
            </a:r>
          </a:p>
          <a:p>
            <a:pPr marL="0" indent="0">
              <a:buNone/>
            </a:pPr>
            <a:r>
              <a:rPr lang="en-IN" altLang="en-US" dirty="0" smtClean="0"/>
              <a:t>The application is reduced as much as possible to avoid errors while entering the data. It provides error message while entering invalid data. No formal knowledge is needed for the user to use this </a:t>
            </a:r>
            <a:r>
              <a:rPr lang="en-IN" altLang="en-US" dirty="0" err="1" smtClean="0"/>
              <a:t>sustem</a:t>
            </a:r>
            <a:r>
              <a:rPr lang="en-IN" altLang="en-US" dirty="0" smtClean="0"/>
              <a:t>. Thus by this all it proves it is user-friendly, Online Education System, as described above, can lead to error free, secure, reliable and fast management system.</a:t>
            </a:r>
          </a:p>
          <a:p>
            <a:pPr marL="0" indent="0">
              <a:buNone/>
            </a:pPr>
            <a:endParaRPr lang="en-I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IN" altLang="en-US"/>
              <a:t>Overview</a:t>
            </a:r>
          </a:p>
        </p:txBody>
      </p:sp>
      <p:sp>
        <p:nvSpPr>
          <p:cNvPr id="13315" name="Rectangle 3"/>
          <p:cNvSpPr>
            <a:spLocks noGrp="1" noChangeArrowheads="1"/>
          </p:cNvSpPr>
          <p:nvPr>
            <p:ph type="body" idx="1"/>
          </p:nvPr>
        </p:nvSpPr>
        <p:spPr/>
        <p:txBody>
          <a:bodyPr/>
          <a:lstStyle/>
          <a:p>
            <a:r>
              <a:rPr lang="en-IN" altLang="en-US"/>
              <a:t>Give a brief overview of what you’ll cover in your presentation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title"/>
          </p:nvPr>
        </p:nvSpPr>
        <p:spPr/>
        <p:txBody>
          <a:bodyPr/>
          <a:lstStyle/>
          <a:p>
            <a:r>
              <a:rPr lang="en-IN" altLang="en-US"/>
              <a:t>History</a:t>
            </a:r>
          </a:p>
        </p:txBody>
      </p:sp>
      <p:sp>
        <p:nvSpPr>
          <p:cNvPr id="27653" name="Rectangle 5"/>
          <p:cNvSpPr>
            <a:spLocks noGrp="1" noChangeArrowheads="1"/>
          </p:cNvSpPr>
          <p:nvPr>
            <p:ph type="body" sz="half" idx="1"/>
          </p:nvPr>
        </p:nvSpPr>
        <p:spPr>
          <a:xfrm>
            <a:off x="457200" y="1219200"/>
            <a:ext cx="8229600" cy="1143000"/>
          </a:xfrm>
        </p:spPr>
        <p:txBody>
          <a:bodyPr/>
          <a:lstStyle/>
          <a:p>
            <a:r>
              <a:rPr lang="en-IN" altLang="en-US"/>
              <a:t>Make a timeline of the important historical events</a:t>
            </a:r>
          </a:p>
        </p:txBody>
      </p:sp>
      <p:graphicFrame>
        <p:nvGraphicFramePr>
          <p:cNvPr id="27733" name="Group 85"/>
          <p:cNvGraphicFramePr>
            <a:graphicFrameLocks noGrp="1"/>
          </p:cNvGraphicFramePr>
          <p:nvPr>
            <p:ph sz="half" idx="2"/>
          </p:nvPr>
        </p:nvGraphicFramePr>
        <p:xfrm>
          <a:off x="457200" y="3048000"/>
          <a:ext cx="8229600" cy="2286000"/>
        </p:xfrm>
        <a:graphic>
          <a:graphicData uri="http://schemas.openxmlformats.org/drawingml/2006/table">
            <a:tbl>
              <a:tblPr/>
              <a:tblGrid>
                <a:gridCol w="1371600">
                  <a:extLst>
                    <a:ext uri="{9D8B030D-6E8A-4147-A177-3AD203B41FA5}">
                      <a16:colId xmlns:a16="http://schemas.microsoft.com/office/drawing/2014/main" val="2715670252"/>
                    </a:ext>
                  </a:extLst>
                </a:gridCol>
                <a:gridCol w="1371600">
                  <a:extLst>
                    <a:ext uri="{9D8B030D-6E8A-4147-A177-3AD203B41FA5}">
                      <a16:colId xmlns:a16="http://schemas.microsoft.com/office/drawing/2014/main" val="3942569932"/>
                    </a:ext>
                  </a:extLst>
                </a:gridCol>
                <a:gridCol w="1371600">
                  <a:extLst>
                    <a:ext uri="{9D8B030D-6E8A-4147-A177-3AD203B41FA5}">
                      <a16:colId xmlns:a16="http://schemas.microsoft.com/office/drawing/2014/main" val="697318544"/>
                    </a:ext>
                  </a:extLst>
                </a:gridCol>
                <a:gridCol w="1371600">
                  <a:extLst>
                    <a:ext uri="{9D8B030D-6E8A-4147-A177-3AD203B41FA5}">
                      <a16:colId xmlns:a16="http://schemas.microsoft.com/office/drawing/2014/main" val="463575162"/>
                    </a:ext>
                  </a:extLst>
                </a:gridCol>
                <a:gridCol w="1371600">
                  <a:extLst>
                    <a:ext uri="{9D8B030D-6E8A-4147-A177-3AD203B41FA5}">
                      <a16:colId xmlns:a16="http://schemas.microsoft.com/office/drawing/2014/main" val="212726997"/>
                    </a:ext>
                  </a:extLst>
                </a:gridCol>
                <a:gridCol w="1371600">
                  <a:extLst>
                    <a:ext uri="{9D8B030D-6E8A-4147-A177-3AD203B41FA5}">
                      <a16:colId xmlns:a16="http://schemas.microsoft.com/office/drawing/2014/main" val="885354977"/>
                    </a:ext>
                  </a:extLst>
                </a:gridCol>
              </a:tblGrid>
              <a:tr h="762000">
                <a:tc>
                  <a:txBody>
                    <a:bodyPr/>
                    <a:lstStyle>
                      <a:lvl1pPr>
                        <a:spcBef>
                          <a:spcPct val="20000"/>
                        </a:spcBef>
                        <a:buClr>
                          <a:schemeClr val="tx1"/>
                        </a:buClr>
                        <a:defRPr sz="2400">
                          <a:solidFill>
                            <a:srgbClr val="000000"/>
                          </a:solidFill>
                          <a:latin typeface="Gill Sans MT" panose="020B0502020104020203" pitchFamily="34" charset="0"/>
                        </a:defRPr>
                      </a:lvl1pPr>
                      <a:lvl2pPr>
                        <a:spcBef>
                          <a:spcPct val="20000"/>
                        </a:spcBef>
                        <a:buClr>
                          <a:schemeClr val="tx1"/>
                        </a:buClr>
                        <a:defRPr sz="2200">
                          <a:solidFill>
                            <a:srgbClr val="000000"/>
                          </a:solidFill>
                          <a:latin typeface="Gill Sans MT" panose="020B0502020104020203" pitchFamily="34" charset="0"/>
                        </a:defRPr>
                      </a:lvl2pPr>
                      <a:lvl3pPr>
                        <a:spcBef>
                          <a:spcPct val="20000"/>
                        </a:spcBef>
                        <a:buClr>
                          <a:schemeClr val="tx1"/>
                        </a:buClr>
                        <a:defRPr sz="2000">
                          <a:solidFill>
                            <a:srgbClr val="000000"/>
                          </a:solidFill>
                          <a:latin typeface="Gill Sans MT" panose="020B0502020104020203" pitchFamily="34" charset="0"/>
                        </a:defRPr>
                      </a:lvl3pPr>
                      <a:lvl4pPr>
                        <a:spcBef>
                          <a:spcPct val="20000"/>
                        </a:spcBef>
                        <a:buClr>
                          <a:schemeClr val="tx1"/>
                        </a:buClr>
                        <a:defRPr>
                          <a:solidFill>
                            <a:srgbClr val="000000"/>
                          </a:solidFill>
                          <a:latin typeface="Gill Sans MT" panose="020B0502020104020203" pitchFamily="34" charset="0"/>
                        </a:defRPr>
                      </a:lvl4pPr>
                      <a:lvl5pPr>
                        <a:spcBef>
                          <a:spcPct val="20000"/>
                        </a:spcBef>
                        <a:buClr>
                          <a:schemeClr val="tx1"/>
                        </a:buClr>
                        <a:defRPr>
                          <a:solidFill>
                            <a:srgbClr val="000000"/>
                          </a:solidFill>
                          <a:latin typeface="Gill Sans MT" panose="020B0502020104020203" pitchFamily="34" charset="0"/>
                        </a:defRPr>
                      </a:lvl5pPr>
                      <a:lvl6pPr fontAlgn="base">
                        <a:spcBef>
                          <a:spcPct val="20000"/>
                        </a:spcBef>
                        <a:spcAft>
                          <a:spcPct val="0"/>
                        </a:spcAft>
                        <a:buClr>
                          <a:schemeClr val="tx1"/>
                        </a:buClr>
                        <a:defRPr>
                          <a:solidFill>
                            <a:srgbClr val="000000"/>
                          </a:solidFill>
                          <a:latin typeface="Gill Sans MT" panose="020B0502020104020203" pitchFamily="34" charset="0"/>
                        </a:defRPr>
                      </a:lvl6pPr>
                      <a:lvl7pPr fontAlgn="base">
                        <a:spcBef>
                          <a:spcPct val="20000"/>
                        </a:spcBef>
                        <a:spcAft>
                          <a:spcPct val="0"/>
                        </a:spcAft>
                        <a:buClr>
                          <a:schemeClr val="tx1"/>
                        </a:buClr>
                        <a:defRPr>
                          <a:solidFill>
                            <a:srgbClr val="000000"/>
                          </a:solidFill>
                          <a:latin typeface="Gill Sans MT" panose="020B0502020104020203" pitchFamily="34" charset="0"/>
                        </a:defRPr>
                      </a:lvl7pPr>
                      <a:lvl8pPr fontAlgn="base">
                        <a:spcBef>
                          <a:spcPct val="20000"/>
                        </a:spcBef>
                        <a:spcAft>
                          <a:spcPct val="0"/>
                        </a:spcAft>
                        <a:buClr>
                          <a:schemeClr val="tx1"/>
                        </a:buClr>
                        <a:defRPr>
                          <a:solidFill>
                            <a:srgbClr val="000000"/>
                          </a:solidFill>
                          <a:latin typeface="Gill Sans MT" panose="020B0502020104020203" pitchFamily="34" charset="0"/>
                        </a:defRPr>
                      </a:lvl8pPr>
                      <a:lvl9pPr fontAlgn="base">
                        <a:spcBef>
                          <a:spcPct val="20000"/>
                        </a:spcBef>
                        <a:spcAft>
                          <a:spcPct val="0"/>
                        </a:spcAft>
                        <a:buClr>
                          <a:schemeClr val="tx1"/>
                        </a:buClr>
                        <a:defRPr>
                          <a:solidFill>
                            <a:srgbClr val="000000"/>
                          </a:solidFill>
                          <a:latin typeface="Gill Sans MT" panose="020B0502020104020203"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IN" altLang="en-US" sz="1200" b="0" i="0" u="none" strike="noStrike" cap="none" normalizeH="0" baseline="0" smtClean="0">
                          <a:ln>
                            <a:noFill/>
                          </a:ln>
                          <a:solidFill>
                            <a:srgbClr val="000000"/>
                          </a:solidFill>
                          <a:effectLst/>
                          <a:latin typeface="Gill Sans MT" panose="020B0502020104020203" pitchFamily="34" charset="0"/>
                        </a:rPr>
                        <a:t>Name of Event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defRPr sz="2400">
                          <a:solidFill>
                            <a:srgbClr val="000000"/>
                          </a:solidFill>
                          <a:latin typeface="Gill Sans MT" panose="020B0502020104020203" pitchFamily="34" charset="0"/>
                        </a:defRPr>
                      </a:lvl1pPr>
                      <a:lvl2pPr>
                        <a:spcBef>
                          <a:spcPct val="20000"/>
                        </a:spcBef>
                        <a:buClr>
                          <a:schemeClr val="tx1"/>
                        </a:buClr>
                        <a:defRPr sz="2200">
                          <a:solidFill>
                            <a:srgbClr val="000000"/>
                          </a:solidFill>
                          <a:latin typeface="Gill Sans MT" panose="020B0502020104020203" pitchFamily="34" charset="0"/>
                        </a:defRPr>
                      </a:lvl2pPr>
                      <a:lvl3pPr>
                        <a:spcBef>
                          <a:spcPct val="20000"/>
                        </a:spcBef>
                        <a:buClr>
                          <a:schemeClr val="tx1"/>
                        </a:buClr>
                        <a:defRPr sz="2000">
                          <a:solidFill>
                            <a:srgbClr val="000000"/>
                          </a:solidFill>
                          <a:latin typeface="Gill Sans MT" panose="020B0502020104020203" pitchFamily="34" charset="0"/>
                        </a:defRPr>
                      </a:lvl3pPr>
                      <a:lvl4pPr>
                        <a:spcBef>
                          <a:spcPct val="20000"/>
                        </a:spcBef>
                        <a:buClr>
                          <a:schemeClr val="tx1"/>
                        </a:buClr>
                        <a:defRPr>
                          <a:solidFill>
                            <a:srgbClr val="000000"/>
                          </a:solidFill>
                          <a:latin typeface="Gill Sans MT" panose="020B0502020104020203" pitchFamily="34" charset="0"/>
                        </a:defRPr>
                      </a:lvl4pPr>
                      <a:lvl5pPr>
                        <a:spcBef>
                          <a:spcPct val="20000"/>
                        </a:spcBef>
                        <a:buClr>
                          <a:schemeClr val="tx1"/>
                        </a:buClr>
                        <a:defRPr>
                          <a:solidFill>
                            <a:srgbClr val="000000"/>
                          </a:solidFill>
                          <a:latin typeface="Gill Sans MT" panose="020B0502020104020203" pitchFamily="34" charset="0"/>
                        </a:defRPr>
                      </a:lvl5pPr>
                      <a:lvl6pPr fontAlgn="base">
                        <a:spcBef>
                          <a:spcPct val="20000"/>
                        </a:spcBef>
                        <a:spcAft>
                          <a:spcPct val="0"/>
                        </a:spcAft>
                        <a:buClr>
                          <a:schemeClr val="tx1"/>
                        </a:buClr>
                        <a:defRPr>
                          <a:solidFill>
                            <a:srgbClr val="000000"/>
                          </a:solidFill>
                          <a:latin typeface="Gill Sans MT" panose="020B0502020104020203" pitchFamily="34" charset="0"/>
                        </a:defRPr>
                      </a:lvl6pPr>
                      <a:lvl7pPr fontAlgn="base">
                        <a:spcBef>
                          <a:spcPct val="20000"/>
                        </a:spcBef>
                        <a:spcAft>
                          <a:spcPct val="0"/>
                        </a:spcAft>
                        <a:buClr>
                          <a:schemeClr val="tx1"/>
                        </a:buClr>
                        <a:defRPr>
                          <a:solidFill>
                            <a:srgbClr val="000000"/>
                          </a:solidFill>
                          <a:latin typeface="Gill Sans MT" panose="020B0502020104020203" pitchFamily="34" charset="0"/>
                        </a:defRPr>
                      </a:lvl7pPr>
                      <a:lvl8pPr fontAlgn="base">
                        <a:spcBef>
                          <a:spcPct val="20000"/>
                        </a:spcBef>
                        <a:spcAft>
                          <a:spcPct val="0"/>
                        </a:spcAft>
                        <a:buClr>
                          <a:schemeClr val="tx1"/>
                        </a:buClr>
                        <a:defRPr>
                          <a:solidFill>
                            <a:srgbClr val="000000"/>
                          </a:solidFill>
                          <a:latin typeface="Gill Sans MT" panose="020B0502020104020203" pitchFamily="34" charset="0"/>
                        </a:defRPr>
                      </a:lvl8pPr>
                      <a:lvl9pPr fontAlgn="base">
                        <a:spcBef>
                          <a:spcPct val="20000"/>
                        </a:spcBef>
                        <a:spcAft>
                          <a:spcPct val="0"/>
                        </a:spcAft>
                        <a:buClr>
                          <a:schemeClr val="tx1"/>
                        </a:buClr>
                        <a:defRPr>
                          <a:solidFill>
                            <a:srgbClr val="000000"/>
                          </a:solidFill>
                          <a:latin typeface="Gill Sans MT" panose="020B0502020104020203"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IN" altLang="en-US" sz="1200" b="0" i="0" u="none" strike="noStrike" cap="none" normalizeH="0" baseline="0" smtClean="0">
                          <a:ln>
                            <a:noFill/>
                          </a:ln>
                          <a:solidFill>
                            <a:srgbClr val="000000"/>
                          </a:solidFill>
                          <a:effectLst/>
                          <a:latin typeface="Gill Sans MT" panose="020B0502020104020203" pitchFamily="34" charset="0"/>
                        </a:rPr>
                        <a:t>Name of Event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defRPr sz="2400">
                          <a:solidFill>
                            <a:srgbClr val="000000"/>
                          </a:solidFill>
                          <a:latin typeface="Gill Sans MT" panose="020B0502020104020203" pitchFamily="34" charset="0"/>
                        </a:defRPr>
                      </a:lvl1pPr>
                      <a:lvl2pPr>
                        <a:spcBef>
                          <a:spcPct val="20000"/>
                        </a:spcBef>
                        <a:buClr>
                          <a:schemeClr val="tx1"/>
                        </a:buClr>
                        <a:defRPr sz="2200">
                          <a:solidFill>
                            <a:srgbClr val="000000"/>
                          </a:solidFill>
                          <a:latin typeface="Gill Sans MT" panose="020B0502020104020203" pitchFamily="34" charset="0"/>
                        </a:defRPr>
                      </a:lvl2pPr>
                      <a:lvl3pPr>
                        <a:spcBef>
                          <a:spcPct val="20000"/>
                        </a:spcBef>
                        <a:buClr>
                          <a:schemeClr val="tx1"/>
                        </a:buClr>
                        <a:defRPr sz="2000">
                          <a:solidFill>
                            <a:srgbClr val="000000"/>
                          </a:solidFill>
                          <a:latin typeface="Gill Sans MT" panose="020B0502020104020203" pitchFamily="34" charset="0"/>
                        </a:defRPr>
                      </a:lvl3pPr>
                      <a:lvl4pPr>
                        <a:spcBef>
                          <a:spcPct val="20000"/>
                        </a:spcBef>
                        <a:buClr>
                          <a:schemeClr val="tx1"/>
                        </a:buClr>
                        <a:defRPr>
                          <a:solidFill>
                            <a:srgbClr val="000000"/>
                          </a:solidFill>
                          <a:latin typeface="Gill Sans MT" panose="020B0502020104020203" pitchFamily="34" charset="0"/>
                        </a:defRPr>
                      </a:lvl4pPr>
                      <a:lvl5pPr>
                        <a:spcBef>
                          <a:spcPct val="20000"/>
                        </a:spcBef>
                        <a:buClr>
                          <a:schemeClr val="tx1"/>
                        </a:buClr>
                        <a:defRPr>
                          <a:solidFill>
                            <a:srgbClr val="000000"/>
                          </a:solidFill>
                          <a:latin typeface="Gill Sans MT" panose="020B0502020104020203" pitchFamily="34" charset="0"/>
                        </a:defRPr>
                      </a:lvl5pPr>
                      <a:lvl6pPr fontAlgn="base">
                        <a:spcBef>
                          <a:spcPct val="20000"/>
                        </a:spcBef>
                        <a:spcAft>
                          <a:spcPct val="0"/>
                        </a:spcAft>
                        <a:buClr>
                          <a:schemeClr val="tx1"/>
                        </a:buClr>
                        <a:defRPr>
                          <a:solidFill>
                            <a:srgbClr val="000000"/>
                          </a:solidFill>
                          <a:latin typeface="Gill Sans MT" panose="020B0502020104020203" pitchFamily="34" charset="0"/>
                        </a:defRPr>
                      </a:lvl6pPr>
                      <a:lvl7pPr fontAlgn="base">
                        <a:spcBef>
                          <a:spcPct val="20000"/>
                        </a:spcBef>
                        <a:spcAft>
                          <a:spcPct val="0"/>
                        </a:spcAft>
                        <a:buClr>
                          <a:schemeClr val="tx1"/>
                        </a:buClr>
                        <a:defRPr>
                          <a:solidFill>
                            <a:srgbClr val="000000"/>
                          </a:solidFill>
                          <a:latin typeface="Gill Sans MT" panose="020B0502020104020203" pitchFamily="34" charset="0"/>
                        </a:defRPr>
                      </a:lvl7pPr>
                      <a:lvl8pPr fontAlgn="base">
                        <a:spcBef>
                          <a:spcPct val="20000"/>
                        </a:spcBef>
                        <a:spcAft>
                          <a:spcPct val="0"/>
                        </a:spcAft>
                        <a:buClr>
                          <a:schemeClr val="tx1"/>
                        </a:buClr>
                        <a:defRPr>
                          <a:solidFill>
                            <a:srgbClr val="000000"/>
                          </a:solidFill>
                          <a:latin typeface="Gill Sans MT" panose="020B0502020104020203" pitchFamily="34" charset="0"/>
                        </a:defRPr>
                      </a:lvl8pPr>
                      <a:lvl9pPr fontAlgn="base">
                        <a:spcBef>
                          <a:spcPct val="20000"/>
                        </a:spcBef>
                        <a:spcAft>
                          <a:spcPct val="0"/>
                        </a:spcAft>
                        <a:buClr>
                          <a:schemeClr val="tx1"/>
                        </a:buClr>
                        <a:defRPr>
                          <a:solidFill>
                            <a:srgbClr val="000000"/>
                          </a:solidFill>
                          <a:latin typeface="Gill Sans MT" panose="020B0502020104020203"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IN" altLang="en-US" sz="1200" b="0" i="0" u="none" strike="noStrike" cap="none" normalizeH="0" baseline="0" smtClean="0">
                          <a:ln>
                            <a:noFill/>
                          </a:ln>
                          <a:solidFill>
                            <a:srgbClr val="000000"/>
                          </a:solidFill>
                          <a:effectLst/>
                          <a:latin typeface="Gill Sans MT" panose="020B0502020104020203" pitchFamily="34" charset="0"/>
                        </a:rPr>
                        <a:t>Name of Event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defRPr sz="2400">
                          <a:solidFill>
                            <a:srgbClr val="000000"/>
                          </a:solidFill>
                          <a:latin typeface="Gill Sans MT" panose="020B0502020104020203" pitchFamily="34" charset="0"/>
                        </a:defRPr>
                      </a:lvl1pPr>
                      <a:lvl2pPr>
                        <a:spcBef>
                          <a:spcPct val="20000"/>
                        </a:spcBef>
                        <a:buClr>
                          <a:schemeClr val="tx1"/>
                        </a:buClr>
                        <a:defRPr sz="2200">
                          <a:solidFill>
                            <a:srgbClr val="000000"/>
                          </a:solidFill>
                          <a:latin typeface="Gill Sans MT" panose="020B0502020104020203" pitchFamily="34" charset="0"/>
                        </a:defRPr>
                      </a:lvl2pPr>
                      <a:lvl3pPr>
                        <a:spcBef>
                          <a:spcPct val="20000"/>
                        </a:spcBef>
                        <a:buClr>
                          <a:schemeClr val="tx1"/>
                        </a:buClr>
                        <a:defRPr sz="2000">
                          <a:solidFill>
                            <a:srgbClr val="000000"/>
                          </a:solidFill>
                          <a:latin typeface="Gill Sans MT" panose="020B0502020104020203" pitchFamily="34" charset="0"/>
                        </a:defRPr>
                      </a:lvl3pPr>
                      <a:lvl4pPr>
                        <a:spcBef>
                          <a:spcPct val="20000"/>
                        </a:spcBef>
                        <a:buClr>
                          <a:schemeClr val="tx1"/>
                        </a:buClr>
                        <a:defRPr>
                          <a:solidFill>
                            <a:srgbClr val="000000"/>
                          </a:solidFill>
                          <a:latin typeface="Gill Sans MT" panose="020B0502020104020203" pitchFamily="34" charset="0"/>
                        </a:defRPr>
                      </a:lvl4pPr>
                      <a:lvl5pPr>
                        <a:spcBef>
                          <a:spcPct val="20000"/>
                        </a:spcBef>
                        <a:buClr>
                          <a:schemeClr val="tx1"/>
                        </a:buClr>
                        <a:defRPr>
                          <a:solidFill>
                            <a:srgbClr val="000000"/>
                          </a:solidFill>
                          <a:latin typeface="Gill Sans MT" panose="020B0502020104020203" pitchFamily="34" charset="0"/>
                        </a:defRPr>
                      </a:lvl5pPr>
                      <a:lvl6pPr fontAlgn="base">
                        <a:spcBef>
                          <a:spcPct val="20000"/>
                        </a:spcBef>
                        <a:spcAft>
                          <a:spcPct val="0"/>
                        </a:spcAft>
                        <a:buClr>
                          <a:schemeClr val="tx1"/>
                        </a:buClr>
                        <a:defRPr>
                          <a:solidFill>
                            <a:srgbClr val="000000"/>
                          </a:solidFill>
                          <a:latin typeface="Gill Sans MT" panose="020B0502020104020203" pitchFamily="34" charset="0"/>
                        </a:defRPr>
                      </a:lvl6pPr>
                      <a:lvl7pPr fontAlgn="base">
                        <a:spcBef>
                          <a:spcPct val="20000"/>
                        </a:spcBef>
                        <a:spcAft>
                          <a:spcPct val="0"/>
                        </a:spcAft>
                        <a:buClr>
                          <a:schemeClr val="tx1"/>
                        </a:buClr>
                        <a:defRPr>
                          <a:solidFill>
                            <a:srgbClr val="000000"/>
                          </a:solidFill>
                          <a:latin typeface="Gill Sans MT" panose="020B0502020104020203" pitchFamily="34" charset="0"/>
                        </a:defRPr>
                      </a:lvl7pPr>
                      <a:lvl8pPr fontAlgn="base">
                        <a:spcBef>
                          <a:spcPct val="20000"/>
                        </a:spcBef>
                        <a:spcAft>
                          <a:spcPct val="0"/>
                        </a:spcAft>
                        <a:buClr>
                          <a:schemeClr val="tx1"/>
                        </a:buClr>
                        <a:defRPr>
                          <a:solidFill>
                            <a:srgbClr val="000000"/>
                          </a:solidFill>
                          <a:latin typeface="Gill Sans MT" panose="020B0502020104020203" pitchFamily="34" charset="0"/>
                        </a:defRPr>
                      </a:lvl8pPr>
                      <a:lvl9pPr fontAlgn="base">
                        <a:spcBef>
                          <a:spcPct val="20000"/>
                        </a:spcBef>
                        <a:spcAft>
                          <a:spcPct val="0"/>
                        </a:spcAft>
                        <a:buClr>
                          <a:schemeClr val="tx1"/>
                        </a:buClr>
                        <a:defRPr>
                          <a:solidFill>
                            <a:srgbClr val="000000"/>
                          </a:solidFill>
                          <a:latin typeface="Gill Sans MT" panose="020B0502020104020203"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IN" altLang="en-US" sz="1200" b="0" i="0" u="none" strike="noStrike" cap="none" normalizeH="0" baseline="0" smtClean="0">
                          <a:ln>
                            <a:noFill/>
                          </a:ln>
                          <a:solidFill>
                            <a:srgbClr val="000000"/>
                          </a:solidFill>
                          <a:effectLst/>
                          <a:latin typeface="Gill Sans MT" panose="020B0502020104020203" pitchFamily="34" charset="0"/>
                        </a:rPr>
                        <a:t>Name of Event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defRPr sz="2400">
                          <a:solidFill>
                            <a:srgbClr val="000000"/>
                          </a:solidFill>
                          <a:latin typeface="Gill Sans MT" panose="020B0502020104020203" pitchFamily="34" charset="0"/>
                        </a:defRPr>
                      </a:lvl1pPr>
                      <a:lvl2pPr>
                        <a:spcBef>
                          <a:spcPct val="20000"/>
                        </a:spcBef>
                        <a:buClr>
                          <a:schemeClr val="tx1"/>
                        </a:buClr>
                        <a:defRPr sz="2200">
                          <a:solidFill>
                            <a:srgbClr val="000000"/>
                          </a:solidFill>
                          <a:latin typeface="Gill Sans MT" panose="020B0502020104020203" pitchFamily="34" charset="0"/>
                        </a:defRPr>
                      </a:lvl2pPr>
                      <a:lvl3pPr>
                        <a:spcBef>
                          <a:spcPct val="20000"/>
                        </a:spcBef>
                        <a:buClr>
                          <a:schemeClr val="tx1"/>
                        </a:buClr>
                        <a:defRPr sz="2000">
                          <a:solidFill>
                            <a:srgbClr val="000000"/>
                          </a:solidFill>
                          <a:latin typeface="Gill Sans MT" panose="020B0502020104020203" pitchFamily="34" charset="0"/>
                        </a:defRPr>
                      </a:lvl3pPr>
                      <a:lvl4pPr>
                        <a:spcBef>
                          <a:spcPct val="20000"/>
                        </a:spcBef>
                        <a:buClr>
                          <a:schemeClr val="tx1"/>
                        </a:buClr>
                        <a:defRPr>
                          <a:solidFill>
                            <a:srgbClr val="000000"/>
                          </a:solidFill>
                          <a:latin typeface="Gill Sans MT" panose="020B0502020104020203" pitchFamily="34" charset="0"/>
                        </a:defRPr>
                      </a:lvl4pPr>
                      <a:lvl5pPr>
                        <a:spcBef>
                          <a:spcPct val="20000"/>
                        </a:spcBef>
                        <a:buClr>
                          <a:schemeClr val="tx1"/>
                        </a:buClr>
                        <a:defRPr>
                          <a:solidFill>
                            <a:srgbClr val="000000"/>
                          </a:solidFill>
                          <a:latin typeface="Gill Sans MT" panose="020B0502020104020203" pitchFamily="34" charset="0"/>
                        </a:defRPr>
                      </a:lvl5pPr>
                      <a:lvl6pPr fontAlgn="base">
                        <a:spcBef>
                          <a:spcPct val="20000"/>
                        </a:spcBef>
                        <a:spcAft>
                          <a:spcPct val="0"/>
                        </a:spcAft>
                        <a:buClr>
                          <a:schemeClr val="tx1"/>
                        </a:buClr>
                        <a:defRPr>
                          <a:solidFill>
                            <a:srgbClr val="000000"/>
                          </a:solidFill>
                          <a:latin typeface="Gill Sans MT" panose="020B0502020104020203" pitchFamily="34" charset="0"/>
                        </a:defRPr>
                      </a:lvl6pPr>
                      <a:lvl7pPr fontAlgn="base">
                        <a:spcBef>
                          <a:spcPct val="20000"/>
                        </a:spcBef>
                        <a:spcAft>
                          <a:spcPct val="0"/>
                        </a:spcAft>
                        <a:buClr>
                          <a:schemeClr val="tx1"/>
                        </a:buClr>
                        <a:defRPr>
                          <a:solidFill>
                            <a:srgbClr val="000000"/>
                          </a:solidFill>
                          <a:latin typeface="Gill Sans MT" panose="020B0502020104020203" pitchFamily="34" charset="0"/>
                        </a:defRPr>
                      </a:lvl7pPr>
                      <a:lvl8pPr fontAlgn="base">
                        <a:spcBef>
                          <a:spcPct val="20000"/>
                        </a:spcBef>
                        <a:spcAft>
                          <a:spcPct val="0"/>
                        </a:spcAft>
                        <a:buClr>
                          <a:schemeClr val="tx1"/>
                        </a:buClr>
                        <a:defRPr>
                          <a:solidFill>
                            <a:srgbClr val="000000"/>
                          </a:solidFill>
                          <a:latin typeface="Gill Sans MT" panose="020B0502020104020203" pitchFamily="34" charset="0"/>
                        </a:defRPr>
                      </a:lvl8pPr>
                      <a:lvl9pPr fontAlgn="base">
                        <a:spcBef>
                          <a:spcPct val="20000"/>
                        </a:spcBef>
                        <a:spcAft>
                          <a:spcPct val="0"/>
                        </a:spcAft>
                        <a:buClr>
                          <a:schemeClr val="tx1"/>
                        </a:buClr>
                        <a:defRPr>
                          <a:solidFill>
                            <a:srgbClr val="000000"/>
                          </a:solidFill>
                          <a:latin typeface="Gill Sans MT" panose="020B0502020104020203"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IN" altLang="en-US" sz="1200" b="0" i="0" u="none" strike="noStrike" cap="none" normalizeH="0" baseline="0" smtClean="0">
                          <a:ln>
                            <a:noFill/>
                          </a:ln>
                          <a:solidFill>
                            <a:srgbClr val="000000"/>
                          </a:solidFill>
                          <a:effectLst/>
                          <a:latin typeface="Gill Sans MT" panose="020B0502020104020203" pitchFamily="34" charset="0"/>
                        </a:rPr>
                        <a:t>Name of Event 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defRPr sz="2400">
                          <a:solidFill>
                            <a:srgbClr val="000000"/>
                          </a:solidFill>
                          <a:latin typeface="Gill Sans MT" panose="020B0502020104020203" pitchFamily="34" charset="0"/>
                        </a:defRPr>
                      </a:lvl1pPr>
                      <a:lvl2pPr>
                        <a:spcBef>
                          <a:spcPct val="20000"/>
                        </a:spcBef>
                        <a:buClr>
                          <a:schemeClr val="tx1"/>
                        </a:buClr>
                        <a:defRPr sz="2200">
                          <a:solidFill>
                            <a:srgbClr val="000000"/>
                          </a:solidFill>
                          <a:latin typeface="Gill Sans MT" panose="020B0502020104020203" pitchFamily="34" charset="0"/>
                        </a:defRPr>
                      </a:lvl2pPr>
                      <a:lvl3pPr>
                        <a:spcBef>
                          <a:spcPct val="20000"/>
                        </a:spcBef>
                        <a:buClr>
                          <a:schemeClr val="tx1"/>
                        </a:buClr>
                        <a:defRPr sz="2000">
                          <a:solidFill>
                            <a:srgbClr val="000000"/>
                          </a:solidFill>
                          <a:latin typeface="Gill Sans MT" panose="020B0502020104020203" pitchFamily="34" charset="0"/>
                        </a:defRPr>
                      </a:lvl3pPr>
                      <a:lvl4pPr>
                        <a:spcBef>
                          <a:spcPct val="20000"/>
                        </a:spcBef>
                        <a:buClr>
                          <a:schemeClr val="tx1"/>
                        </a:buClr>
                        <a:defRPr>
                          <a:solidFill>
                            <a:srgbClr val="000000"/>
                          </a:solidFill>
                          <a:latin typeface="Gill Sans MT" panose="020B0502020104020203" pitchFamily="34" charset="0"/>
                        </a:defRPr>
                      </a:lvl4pPr>
                      <a:lvl5pPr>
                        <a:spcBef>
                          <a:spcPct val="20000"/>
                        </a:spcBef>
                        <a:buClr>
                          <a:schemeClr val="tx1"/>
                        </a:buClr>
                        <a:defRPr>
                          <a:solidFill>
                            <a:srgbClr val="000000"/>
                          </a:solidFill>
                          <a:latin typeface="Gill Sans MT" panose="020B0502020104020203" pitchFamily="34" charset="0"/>
                        </a:defRPr>
                      </a:lvl5pPr>
                      <a:lvl6pPr fontAlgn="base">
                        <a:spcBef>
                          <a:spcPct val="20000"/>
                        </a:spcBef>
                        <a:spcAft>
                          <a:spcPct val="0"/>
                        </a:spcAft>
                        <a:buClr>
                          <a:schemeClr val="tx1"/>
                        </a:buClr>
                        <a:defRPr>
                          <a:solidFill>
                            <a:srgbClr val="000000"/>
                          </a:solidFill>
                          <a:latin typeface="Gill Sans MT" panose="020B0502020104020203" pitchFamily="34" charset="0"/>
                        </a:defRPr>
                      </a:lvl6pPr>
                      <a:lvl7pPr fontAlgn="base">
                        <a:spcBef>
                          <a:spcPct val="20000"/>
                        </a:spcBef>
                        <a:spcAft>
                          <a:spcPct val="0"/>
                        </a:spcAft>
                        <a:buClr>
                          <a:schemeClr val="tx1"/>
                        </a:buClr>
                        <a:defRPr>
                          <a:solidFill>
                            <a:srgbClr val="000000"/>
                          </a:solidFill>
                          <a:latin typeface="Gill Sans MT" panose="020B0502020104020203" pitchFamily="34" charset="0"/>
                        </a:defRPr>
                      </a:lvl7pPr>
                      <a:lvl8pPr fontAlgn="base">
                        <a:spcBef>
                          <a:spcPct val="20000"/>
                        </a:spcBef>
                        <a:spcAft>
                          <a:spcPct val="0"/>
                        </a:spcAft>
                        <a:buClr>
                          <a:schemeClr val="tx1"/>
                        </a:buClr>
                        <a:defRPr>
                          <a:solidFill>
                            <a:srgbClr val="000000"/>
                          </a:solidFill>
                          <a:latin typeface="Gill Sans MT" panose="020B0502020104020203" pitchFamily="34" charset="0"/>
                        </a:defRPr>
                      </a:lvl8pPr>
                      <a:lvl9pPr fontAlgn="base">
                        <a:spcBef>
                          <a:spcPct val="20000"/>
                        </a:spcBef>
                        <a:spcAft>
                          <a:spcPct val="0"/>
                        </a:spcAft>
                        <a:buClr>
                          <a:schemeClr val="tx1"/>
                        </a:buClr>
                        <a:defRPr>
                          <a:solidFill>
                            <a:srgbClr val="000000"/>
                          </a:solidFill>
                          <a:latin typeface="Gill Sans MT" panose="020B0502020104020203"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IN" altLang="en-US" sz="1200" b="0" i="0" u="none" strike="noStrike" cap="none" normalizeH="0" baseline="0" smtClean="0">
                          <a:ln>
                            <a:noFill/>
                          </a:ln>
                          <a:solidFill>
                            <a:srgbClr val="000000"/>
                          </a:solidFill>
                          <a:effectLst/>
                          <a:latin typeface="Gill Sans MT" panose="020B0502020104020203" pitchFamily="34" charset="0"/>
                        </a:rPr>
                        <a:t>Name of Event 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11967856"/>
                  </a:ext>
                </a:extLst>
              </a:tr>
              <a:tr h="762000">
                <a:tc>
                  <a:txBody>
                    <a:bodyPr/>
                    <a:lstStyle>
                      <a:lvl1pPr>
                        <a:spcBef>
                          <a:spcPct val="20000"/>
                        </a:spcBef>
                        <a:buClr>
                          <a:schemeClr val="tx1"/>
                        </a:buClr>
                        <a:defRPr sz="2400">
                          <a:solidFill>
                            <a:srgbClr val="000000"/>
                          </a:solidFill>
                          <a:latin typeface="Gill Sans MT" panose="020B0502020104020203" pitchFamily="34" charset="0"/>
                        </a:defRPr>
                      </a:lvl1pPr>
                      <a:lvl2pPr>
                        <a:spcBef>
                          <a:spcPct val="20000"/>
                        </a:spcBef>
                        <a:buClr>
                          <a:schemeClr val="tx1"/>
                        </a:buClr>
                        <a:defRPr sz="2200">
                          <a:solidFill>
                            <a:srgbClr val="000000"/>
                          </a:solidFill>
                          <a:latin typeface="Gill Sans MT" panose="020B0502020104020203" pitchFamily="34" charset="0"/>
                        </a:defRPr>
                      </a:lvl2pPr>
                      <a:lvl3pPr>
                        <a:spcBef>
                          <a:spcPct val="20000"/>
                        </a:spcBef>
                        <a:buClr>
                          <a:schemeClr val="tx1"/>
                        </a:buClr>
                        <a:defRPr sz="2000">
                          <a:solidFill>
                            <a:srgbClr val="000000"/>
                          </a:solidFill>
                          <a:latin typeface="Gill Sans MT" panose="020B0502020104020203" pitchFamily="34" charset="0"/>
                        </a:defRPr>
                      </a:lvl3pPr>
                      <a:lvl4pPr>
                        <a:spcBef>
                          <a:spcPct val="20000"/>
                        </a:spcBef>
                        <a:buClr>
                          <a:schemeClr val="tx1"/>
                        </a:buClr>
                        <a:defRPr>
                          <a:solidFill>
                            <a:srgbClr val="000000"/>
                          </a:solidFill>
                          <a:latin typeface="Gill Sans MT" panose="020B0502020104020203" pitchFamily="34" charset="0"/>
                        </a:defRPr>
                      </a:lvl4pPr>
                      <a:lvl5pPr>
                        <a:spcBef>
                          <a:spcPct val="20000"/>
                        </a:spcBef>
                        <a:buClr>
                          <a:schemeClr val="tx1"/>
                        </a:buClr>
                        <a:defRPr>
                          <a:solidFill>
                            <a:srgbClr val="000000"/>
                          </a:solidFill>
                          <a:latin typeface="Gill Sans MT" panose="020B0502020104020203" pitchFamily="34" charset="0"/>
                        </a:defRPr>
                      </a:lvl5pPr>
                      <a:lvl6pPr fontAlgn="base">
                        <a:spcBef>
                          <a:spcPct val="20000"/>
                        </a:spcBef>
                        <a:spcAft>
                          <a:spcPct val="0"/>
                        </a:spcAft>
                        <a:buClr>
                          <a:schemeClr val="tx1"/>
                        </a:buClr>
                        <a:defRPr>
                          <a:solidFill>
                            <a:srgbClr val="000000"/>
                          </a:solidFill>
                          <a:latin typeface="Gill Sans MT" panose="020B0502020104020203" pitchFamily="34" charset="0"/>
                        </a:defRPr>
                      </a:lvl6pPr>
                      <a:lvl7pPr fontAlgn="base">
                        <a:spcBef>
                          <a:spcPct val="20000"/>
                        </a:spcBef>
                        <a:spcAft>
                          <a:spcPct val="0"/>
                        </a:spcAft>
                        <a:buClr>
                          <a:schemeClr val="tx1"/>
                        </a:buClr>
                        <a:defRPr>
                          <a:solidFill>
                            <a:srgbClr val="000000"/>
                          </a:solidFill>
                          <a:latin typeface="Gill Sans MT" panose="020B0502020104020203" pitchFamily="34" charset="0"/>
                        </a:defRPr>
                      </a:lvl7pPr>
                      <a:lvl8pPr fontAlgn="base">
                        <a:spcBef>
                          <a:spcPct val="20000"/>
                        </a:spcBef>
                        <a:spcAft>
                          <a:spcPct val="0"/>
                        </a:spcAft>
                        <a:buClr>
                          <a:schemeClr val="tx1"/>
                        </a:buClr>
                        <a:defRPr>
                          <a:solidFill>
                            <a:srgbClr val="000000"/>
                          </a:solidFill>
                          <a:latin typeface="Gill Sans MT" panose="020B0502020104020203" pitchFamily="34" charset="0"/>
                        </a:defRPr>
                      </a:lvl8pPr>
                      <a:lvl9pPr fontAlgn="base">
                        <a:spcBef>
                          <a:spcPct val="20000"/>
                        </a:spcBef>
                        <a:spcAft>
                          <a:spcPct val="0"/>
                        </a:spcAft>
                        <a:buClr>
                          <a:schemeClr val="tx1"/>
                        </a:buClr>
                        <a:defRPr>
                          <a:solidFill>
                            <a:srgbClr val="000000"/>
                          </a:solidFill>
                          <a:latin typeface="Gill Sans MT" panose="020B0502020104020203"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IN" altLang="en-US" sz="1200" b="0" i="0" u="none" strike="noStrike" cap="none" normalizeH="0" baseline="0" smtClean="0">
                          <a:ln>
                            <a:noFill/>
                          </a:ln>
                          <a:solidFill>
                            <a:srgbClr val="000000"/>
                          </a:solidFill>
                          <a:effectLst/>
                          <a:latin typeface="Gill Sans MT" panose="020B0502020104020203" pitchFamily="34" charset="0"/>
                        </a:rPr>
                        <a:t>1</a:t>
                      </a:r>
                      <a:r>
                        <a:rPr kumimoji="0" lang="en-IN" altLang="en-US" sz="1200" b="0" i="0" u="none" strike="noStrike" cap="none" normalizeH="0" baseline="30000" smtClean="0">
                          <a:ln>
                            <a:noFill/>
                          </a:ln>
                          <a:solidFill>
                            <a:srgbClr val="000000"/>
                          </a:solidFill>
                          <a:effectLst/>
                          <a:latin typeface="Gill Sans MT" panose="020B0502020104020203" pitchFamily="34" charset="0"/>
                        </a:rPr>
                        <a:t>st</a:t>
                      </a:r>
                      <a:r>
                        <a:rPr kumimoji="0" lang="en-IN" altLang="en-US" sz="1200" b="0" i="0" u="none" strike="noStrike" cap="none" normalizeH="0" baseline="0" smtClean="0">
                          <a:ln>
                            <a:noFill/>
                          </a:ln>
                          <a:solidFill>
                            <a:srgbClr val="000000"/>
                          </a:solidFill>
                          <a:effectLst/>
                          <a:latin typeface="Gill Sans MT" panose="020B0502020104020203" pitchFamily="34" charset="0"/>
                        </a:rPr>
                        <a:t> Date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defRPr sz="2400">
                          <a:solidFill>
                            <a:srgbClr val="000000"/>
                          </a:solidFill>
                          <a:latin typeface="Gill Sans MT" panose="020B0502020104020203" pitchFamily="34" charset="0"/>
                        </a:defRPr>
                      </a:lvl1pPr>
                      <a:lvl2pPr>
                        <a:spcBef>
                          <a:spcPct val="20000"/>
                        </a:spcBef>
                        <a:buClr>
                          <a:schemeClr val="tx1"/>
                        </a:buClr>
                        <a:defRPr sz="2200">
                          <a:solidFill>
                            <a:srgbClr val="000000"/>
                          </a:solidFill>
                          <a:latin typeface="Gill Sans MT" panose="020B0502020104020203" pitchFamily="34" charset="0"/>
                        </a:defRPr>
                      </a:lvl2pPr>
                      <a:lvl3pPr>
                        <a:spcBef>
                          <a:spcPct val="20000"/>
                        </a:spcBef>
                        <a:buClr>
                          <a:schemeClr val="tx1"/>
                        </a:buClr>
                        <a:defRPr sz="2000">
                          <a:solidFill>
                            <a:srgbClr val="000000"/>
                          </a:solidFill>
                          <a:latin typeface="Gill Sans MT" panose="020B0502020104020203" pitchFamily="34" charset="0"/>
                        </a:defRPr>
                      </a:lvl3pPr>
                      <a:lvl4pPr>
                        <a:spcBef>
                          <a:spcPct val="20000"/>
                        </a:spcBef>
                        <a:buClr>
                          <a:schemeClr val="tx1"/>
                        </a:buClr>
                        <a:defRPr>
                          <a:solidFill>
                            <a:srgbClr val="000000"/>
                          </a:solidFill>
                          <a:latin typeface="Gill Sans MT" panose="020B0502020104020203" pitchFamily="34" charset="0"/>
                        </a:defRPr>
                      </a:lvl4pPr>
                      <a:lvl5pPr>
                        <a:spcBef>
                          <a:spcPct val="20000"/>
                        </a:spcBef>
                        <a:buClr>
                          <a:schemeClr val="tx1"/>
                        </a:buClr>
                        <a:defRPr>
                          <a:solidFill>
                            <a:srgbClr val="000000"/>
                          </a:solidFill>
                          <a:latin typeface="Gill Sans MT" panose="020B0502020104020203" pitchFamily="34" charset="0"/>
                        </a:defRPr>
                      </a:lvl5pPr>
                      <a:lvl6pPr fontAlgn="base">
                        <a:spcBef>
                          <a:spcPct val="20000"/>
                        </a:spcBef>
                        <a:spcAft>
                          <a:spcPct val="0"/>
                        </a:spcAft>
                        <a:buClr>
                          <a:schemeClr val="tx1"/>
                        </a:buClr>
                        <a:defRPr>
                          <a:solidFill>
                            <a:srgbClr val="000000"/>
                          </a:solidFill>
                          <a:latin typeface="Gill Sans MT" panose="020B0502020104020203" pitchFamily="34" charset="0"/>
                        </a:defRPr>
                      </a:lvl6pPr>
                      <a:lvl7pPr fontAlgn="base">
                        <a:spcBef>
                          <a:spcPct val="20000"/>
                        </a:spcBef>
                        <a:spcAft>
                          <a:spcPct val="0"/>
                        </a:spcAft>
                        <a:buClr>
                          <a:schemeClr val="tx1"/>
                        </a:buClr>
                        <a:defRPr>
                          <a:solidFill>
                            <a:srgbClr val="000000"/>
                          </a:solidFill>
                          <a:latin typeface="Gill Sans MT" panose="020B0502020104020203" pitchFamily="34" charset="0"/>
                        </a:defRPr>
                      </a:lvl7pPr>
                      <a:lvl8pPr fontAlgn="base">
                        <a:spcBef>
                          <a:spcPct val="20000"/>
                        </a:spcBef>
                        <a:spcAft>
                          <a:spcPct val="0"/>
                        </a:spcAft>
                        <a:buClr>
                          <a:schemeClr val="tx1"/>
                        </a:buClr>
                        <a:defRPr>
                          <a:solidFill>
                            <a:srgbClr val="000000"/>
                          </a:solidFill>
                          <a:latin typeface="Gill Sans MT" panose="020B0502020104020203" pitchFamily="34" charset="0"/>
                        </a:defRPr>
                      </a:lvl8pPr>
                      <a:lvl9pPr fontAlgn="base">
                        <a:spcBef>
                          <a:spcPct val="20000"/>
                        </a:spcBef>
                        <a:spcAft>
                          <a:spcPct val="0"/>
                        </a:spcAft>
                        <a:buClr>
                          <a:schemeClr val="tx1"/>
                        </a:buClr>
                        <a:defRPr>
                          <a:solidFill>
                            <a:srgbClr val="000000"/>
                          </a:solidFill>
                          <a:latin typeface="Gill Sans MT" panose="020B0502020104020203"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IN" altLang="en-US" sz="1200" b="0" i="0" u="none" strike="noStrike" cap="none" normalizeH="0" baseline="0" smtClean="0">
                          <a:ln>
                            <a:noFill/>
                          </a:ln>
                          <a:solidFill>
                            <a:srgbClr val="000000"/>
                          </a:solidFill>
                          <a:effectLst/>
                          <a:latin typeface="Gill Sans MT" panose="020B0502020104020203" pitchFamily="34" charset="0"/>
                        </a:rPr>
                        <a:t>2</a:t>
                      </a:r>
                      <a:r>
                        <a:rPr kumimoji="0" lang="en-IN" altLang="en-US" sz="1200" b="0" i="0" u="none" strike="noStrike" cap="none" normalizeH="0" baseline="30000" smtClean="0">
                          <a:ln>
                            <a:noFill/>
                          </a:ln>
                          <a:solidFill>
                            <a:srgbClr val="000000"/>
                          </a:solidFill>
                          <a:effectLst/>
                          <a:latin typeface="Gill Sans MT" panose="020B0502020104020203" pitchFamily="34" charset="0"/>
                        </a:rPr>
                        <a:t>nd</a:t>
                      </a:r>
                      <a:r>
                        <a:rPr kumimoji="0" lang="en-IN" altLang="en-US" sz="1200" b="0" i="0" u="none" strike="noStrike" cap="none" normalizeH="0" baseline="0" smtClean="0">
                          <a:ln>
                            <a:noFill/>
                          </a:ln>
                          <a:solidFill>
                            <a:srgbClr val="000000"/>
                          </a:solidFill>
                          <a:effectLst/>
                          <a:latin typeface="Gill Sans MT" panose="020B0502020104020203" pitchFamily="34" charset="0"/>
                        </a:rPr>
                        <a:t> 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defRPr sz="2400">
                          <a:solidFill>
                            <a:srgbClr val="000000"/>
                          </a:solidFill>
                          <a:latin typeface="Gill Sans MT" panose="020B0502020104020203" pitchFamily="34" charset="0"/>
                        </a:defRPr>
                      </a:lvl1pPr>
                      <a:lvl2pPr>
                        <a:spcBef>
                          <a:spcPct val="20000"/>
                        </a:spcBef>
                        <a:buClr>
                          <a:schemeClr val="tx1"/>
                        </a:buClr>
                        <a:defRPr sz="2200">
                          <a:solidFill>
                            <a:srgbClr val="000000"/>
                          </a:solidFill>
                          <a:latin typeface="Gill Sans MT" panose="020B0502020104020203" pitchFamily="34" charset="0"/>
                        </a:defRPr>
                      </a:lvl2pPr>
                      <a:lvl3pPr>
                        <a:spcBef>
                          <a:spcPct val="20000"/>
                        </a:spcBef>
                        <a:buClr>
                          <a:schemeClr val="tx1"/>
                        </a:buClr>
                        <a:defRPr sz="2000">
                          <a:solidFill>
                            <a:srgbClr val="000000"/>
                          </a:solidFill>
                          <a:latin typeface="Gill Sans MT" panose="020B0502020104020203" pitchFamily="34" charset="0"/>
                        </a:defRPr>
                      </a:lvl3pPr>
                      <a:lvl4pPr>
                        <a:spcBef>
                          <a:spcPct val="20000"/>
                        </a:spcBef>
                        <a:buClr>
                          <a:schemeClr val="tx1"/>
                        </a:buClr>
                        <a:defRPr>
                          <a:solidFill>
                            <a:srgbClr val="000000"/>
                          </a:solidFill>
                          <a:latin typeface="Gill Sans MT" panose="020B0502020104020203" pitchFamily="34" charset="0"/>
                        </a:defRPr>
                      </a:lvl4pPr>
                      <a:lvl5pPr>
                        <a:spcBef>
                          <a:spcPct val="20000"/>
                        </a:spcBef>
                        <a:buClr>
                          <a:schemeClr val="tx1"/>
                        </a:buClr>
                        <a:defRPr>
                          <a:solidFill>
                            <a:srgbClr val="000000"/>
                          </a:solidFill>
                          <a:latin typeface="Gill Sans MT" panose="020B0502020104020203" pitchFamily="34" charset="0"/>
                        </a:defRPr>
                      </a:lvl5pPr>
                      <a:lvl6pPr fontAlgn="base">
                        <a:spcBef>
                          <a:spcPct val="20000"/>
                        </a:spcBef>
                        <a:spcAft>
                          <a:spcPct val="0"/>
                        </a:spcAft>
                        <a:buClr>
                          <a:schemeClr val="tx1"/>
                        </a:buClr>
                        <a:defRPr>
                          <a:solidFill>
                            <a:srgbClr val="000000"/>
                          </a:solidFill>
                          <a:latin typeface="Gill Sans MT" panose="020B0502020104020203" pitchFamily="34" charset="0"/>
                        </a:defRPr>
                      </a:lvl6pPr>
                      <a:lvl7pPr fontAlgn="base">
                        <a:spcBef>
                          <a:spcPct val="20000"/>
                        </a:spcBef>
                        <a:spcAft>
                          <a:spcPct val="0"/>
                        </a:spcAft>
                        <a:buClr>
                          <a:schemeClr val="tx1"/>
                        </a:buClr>
                        <a:defRPr>
                          <a:solidFill>
                            <a:srgbClr val="000000"/>
                          </a:solidFill>
                          <a:latin typeface="Gill Sans MT" panose="020B0502020104020203" pitchFamily="34" charset="0"/>
                        </a:defRPr>
                      </a:lvl7pPr>
                      <a:lvl8pPr fontAlgn="base">
                        <a:spcBef>
                          <a:spcPct val="20000"/>
                        </a:spcBef>
                        <a:spcAft>
                          <a:spcPct val="0"/>
                        </a:spcAft>
                        <a:buClr>
                          <a:schemeClr val="tx1"/>
                        </a:buClr>
                        <a:defRPr>
                          <a:solidFill>
                            <a:srgbClr val="000000"/>
                          </a:solidFill>
                          <a:latin typeface="Gill Sans MT" panose="020B0502020104020203" pitchFamily="34" charset="0"/>
                        </a:defRPr>
                      </a:lvl8pPr>
                      <a:lvl9pPr fontAlgn="base">
                        <a:spcBef>
                          <a:spcPct val="20000"/>
                        </a:spcBef>
                        <a:spcAft>
                          <a:spcPct val="0"/>
                        </a:spcAft>
                        <a:buClr>
                          <a:schemeClr val="tx1"/>
                        </a:buClr>
                        <a:defRPr>
                          <a:solidFill>
                            <a:srgbClr val="000000"/>
                          </a:solidFill>
                          <a:latin typeface="Gill Sans MT" panose="020B0502020104020203"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IN" altLang="en-US" sz="1200" b="0" i="0" u="none" strike="noStrike" cap="none" normalizeH="0" baseline="0" smtClean="0">
                          <a:ln>
                            <a:noFill/>
                          </a:ln>
                          <a:solidFill>
                            <a:srgbClr val="000000"/>
                          </a:solidFill>
                          <a:effectLst/>
                          <a:latin typeface="Gill Sans MT" panose="020B0502020104020203" pitchFamily="34" charset="0"/>
                        </a:rPr>
                        <a:t>3</a:t>
                      </a:r>
                      <a:r>
                        <a:rPr kumimoji="0" lang="en-IN" altLang="en-US" sz="1200" b="0" i="0" u="none" strike="noStrike" cap="none" normalizeH="0" baseline="30000" smtClean="0">
                          <a:ln>
                            <a:noFill/>
                          </a:ln>
                          <a:solidFill>
                            <a:srgbClr val="000000"/>
                          </a:solidFill>
                          <a:effectLst/>
                          <a:latin typeface="Gill Sans MT" panose="020B0502020104020203" pitchFamily="34" charset="0"/>
                        </a:rPr>
                        <a:t>rd</a:t>
                      </a:r>
                      <a:r>
                        <a:rPr kumimoji="0" lang="en-IN" altLang="en-US" sz="1200" b="0" i="0" u="none" strike="noStrike" cap="none" normalizeH="0" baseline="0" smtClean="0">
                          <a:ln>
                            <a:noFill/>
                          </a:ln>
                          <a:solidFill>
                            <a:srgbClr val="000000"/>
                          </a:solidFill>
                          <a:effectLst/>
                          <a:latin typeface="Gill Sans MT" panose="020B0502020104020203" pitchFamily="34" charset="0"/>
                        </a:rPr>
                        <a:t> 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defRPr sz="2400">
                          <a:solidFill>
                            <a:srgbClr val="000000"/>
                          </a:solidFill>
                          <a:latin typeface="Gill Sans MT" panose="020B0502020104020203" pitchFamily="34" charset="0"/>
                        </a:defRPr>
                      </a:lvl1pPr>
                      <a:lvl2pPr>
                        <a:spcBef>
                          <a:spcPct val="20000"/>
                        </a:spcBef>
                        <a:buClr>
                          <a:schemeClr val="tx1"/>
                        </a:buClr>
                        <a:defRPr sz="2200">
                          <a:solidFill>
                            <a:srgbClr val="000000"/>
                          </a:solidFill>
                          <a:latin typeface="Gill Sans MT" panose="020B0502020104020203" pitchFamily="34" charset="0"/>
                        </a:defRPr>
                      </a:lvl2pPr>
                      <a:lvl3pPr>
                        <a:spcBef>
                          <a:spcPct val="20000"/>
                        </a:spcBef>
                        <a:buClr>
                          <a:schemeClr val="tx1"/>
                        </a:buClr>
                        <a:defRPr sz="2000">
                          <a:solidFill>
                            <a:srgbClr val="000000"/>
                          </a:solidFill>
                          <a:latin typeface="Gill Sans MT" panose="020B0502020104020203" pitchFamily="34" charset="0"/>
                        </a:defRPr>
                      </a:lvl3pPr>
                      <a:lvl4pPr>
                        <a:spcBef>
                          <a:spcPct val="20000"/>
                        </a:spcBef>
                        <a:buClr>
                          <a:schemeClr val="tx1"/>
                        </a:buClr>
                        <a:defRPr>
                          <a:solidFill>
                            <a:srgbClr val="000000"/>
                          </a:solidFill>
                          <a:latin typeface="Gill Sans MT" panose="020B0502020104020203" pitchFamily="34" charset="0"/>
                        </a:defRPr>
                      </a:lvl4pPr>
                      <a:lvl5pPr>
                        <a:spcBef>
                          <a:spcPct val="20000"/>
                        </a:spcBef>
                        <a:buClr>
                          <a:schemeClr val="tx1"/>
                        </a:buClr>
                        <a:defRPr>
                          <a:solidFill>
                            <a:srgbClr val="000000"/>
                          </a:solidFill>
                          <a:latin typeface="Gill Sans MT" panose="020B0502020104020203" pitchFamily="34" charset="0"/>
                        </a:defRPr>
                      </a:lvl5pPr>
                      <a:lvl6pPr fontAlgn="base">
                        <a:spcBef>
                          <a:spcPct val="20000"/>
                        </a:spcBef>
                        <a:spcAft>
                          <a:spcPct val="0"/>
                        </a:spcAft>
                        <a:buClr>
                          <a:schemeClr val="tx1"/>
                        </a:buClr>
                        <a:defRPr>
                          <a:solidFill>
                            <a:srgbClr val="000000"/>
                          </a:solidFill>
                          <a:latin typeface="Gill Sans MT" panose="020B0502020104020203" pitchFamily="34" charset="0"/>
                        </a:defRPr>
                      </a:lvl6pPr>
                      <a:lvl7pPr fontAlgn="base">
                        <a:spcBef>
                          <a:spcPct val="20000"/>
                        </a:spcBef>
                        <a:spcAft>
                          <a:spcPct val="0"/>
                        </a:spcAft>
                        <a:buClr>
                          <a:schemeClr val="tx1"/>
                        </a:buClr>
                        <a:defRPr>
                          <a:solidFill>
                            <a:srgbClr val="000000"/>
                          </a:solidFill>
                          <a:latin typeface="Gill Sans MT" panose="020B0502020104020203" pitchFamily="34" charset="0"/>
                        </a:defRPr>
                      </a:lvl7pPr>
                      <a:lvl8pPr fontAlgn="base">
                        <a:spcBef>
                          <a:spcPct val="20000"/>
                        </a:spcBef>
                        <a:spcAft>
                          <a:spcPct val="0"/>
                        </a:spcAft>
                        <a:buClr>
                          <a:schemeClr val="tx1"/>
                        </a:buClr>
                        <a:defRPr>
                          <a:solidFill>
                            <a:srgbClr val="000000"/>
                          </a:solidFill>
                          <a:latin typeface="Gill Sans MT" panose="020B0502020104020203" pitchFamily="34" charset="0"/>
                        </a:defRPr>
                      </a:lvl8pPr>
                      <a:lvl9pPr fontAlgn="base">
                        <a:spcBef>
                          <a:spcPct val="20000"/>
                        </a:spcBef>
                        <a:spcAft>
                          <a:spcPct val="0"/>
                        </a:spcAft>
                        <a:buClr>
                          <a:schemeClr val="tx1"/>
                        </a:buClr>
                        <a:defRPr>
                          <a:solidFill>
                            <a:srgbClr val="000000"/>
                          </a:solidFill>
                          <a:latin typeface="Gill Sans MT" panose="020B0502020104020203"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IN" altLang="en-US" sz="1200" b="0" i="0" u="none" strike="noStrike" cap="none" normalizeH="0" baseline="0" smtClean="0">
                          <a:ln>
                            <a:noFill/>
                          </a:ln>
                          <a:solidFill>
                            <a:srgbClr val="000000"/>
                          </a:solidFill>
                          <a:effectLst/>
                          <a:latin typeface="Gill Sans MT" panose="020B0502020104020203" pitchFamily="34" charset="0"/>
                        </a:rPr>
                        <a:t>4</a:t>
                      </a:r>
                      <a:r>
                        <a:rPr kumimoji="0" lang="en-IN" altLang="en-US" sz="1200" b="0" i="0" u="none" strike="noStrike" cap="none" normalizeH="0" baseline="30000" smtClean="0">
                          <a:ln>
                            <a:noFill/>
                          </a:ln>
                          <a:solidFill>
                            <a:srgbClr val="000000"/>
                          </a:solidFill>
                          <a:effectLst/>
                          <a:latin typeface="Gill Sans MT" panose="020B0502020104020203" pitchFamily="34" charset="0"/>
                        </a:rPr>
                        <a:t>th</a:t>
                      </a:r>
                      <a:r>
                        <a:rPr kumimoji="0" lang="en-IN" altLang="en-US" sz="1200" b="0" i="0" u="none" strike="noStrike" cap="none" normalizeH="0" baseline="0" smtClean="0">
                          <a:ln>
                            <a:noFill/>
                          </a:ln>
                          <a:solidFill>
                            <a:srgbClr val="000000"/>
                          </a:solidFill>
                          <a:effectLst/>
                          <a:latin typeface="Gill Sans MT" panose="020B0502020104020203" pitchFamily="34" charset="0"/>
                        </a:rPr>
                        <a:t> 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defRPr sz="2400">
                          <a:solidFill>
                            <a:srgbClr val="000000"/>
                          </a:solidFill>
                          <a:latin typeface="Gill Sans MT" panose="020B0502020104020203" pitchFamily="34" charset="0"/>
                        </a:defRPr>
                      </a:lvl1pPr>
                      <a:lvl2pPr>
                        <a:spcBef>
                          <a:spcPct val="20000"/>
                        </a:spcBef>
                        <a:buClr>
                          <a:schemeClr val="tx1"/>
                        </a:buClr>
                        <a:defRPr sz="2200">
                          <a:solidFill>
                            <a:srgbClr val="000000"/>
                          </a:solidFill>
                          <a:latin typeface="Gill Sans MT" panose="020B0502020104020203" pitchFamily="34" charset="0"/>
                        </a:defRPr>
                      </a:lvl2pPr>
                      <a:lvl3pPr>
                        <a:spcBef>
                          <a:spcPct val="20000"/>
                        </a:spcBef>
                        <a:buClr>
                          <a:schemeClr val="tx1"/>
                        </a:buClr>
                        <a:defRPr sz="2000">
                          <a:solidFill>
                            <a:srgbClr val="000000"/>
                          </a:solidFill>
                          <a:latin typeface="Gill Sans MT" panose="020B0502020104020203" pitchFamily="34" charset="0"/>
                        </a:defRPr>
                      </a:lvl3pPr>
                      <a:lvl4pPr>
                        <a:spcBef>
                          <a:spcPct val="20000"/>
                        </a:spcBef>
                        <a:buClr>
                          <a:schemeClr val="tx1"/>
                        </a:buClr>
                        <a:defRPr>
                          <a:solidFill>
                            <a:srgbClr val="000000"/>
                          </a:solidFill>
                          <a:latin typeface="Gill Sans MT" panose="020B0502020104020203" pitchFamily="34" charset="0"/>
                        </a:defRPr>
                      </a:lvl4pPr>
                      <a:lvl5pPr>
                        <a:spcBef>
                          <a:spcPct val="20000"/>
                        </a:spcBef>
                        <a:buClr>
                          <a:schemeClr val="tx1"/>
                        </a:buClr>
                        <a:defRPr>
                          <a:solidFill>
                            <a:srgbClr val="000000"/>
                          </a:solidFill>
                          <a:latin typeface="Gill Sans MT" panose="020B0502020104020203" pitchFamily="34" charset="0"/>
                        </a:defRPr>
                      </a:lvl5pPr>
                      <a:lvl6pPr fontAlgn="base">
                        <a:spcBef>
                          <a:spcPct val="20000"/>
                        </a:spcBef>
                        <a:spcAft>
                          <a:spcPct val="0"/>
                        </a:spcAft>
                        <a:buClr>
                          <a:schemeClr val="tx1"/>
                        </a:buClr>
                        <a:defRPr>
                          <a:solidFill>
                            <a:srgbClr val="000000"/>
                          </a:solidFill>
                          <a:latin typeface="Gill Sans MT" panose="020B0502020104020203" pitchFamily="34" charset="0"/>
                        </a:defRPr>
                      </a:lvl6pPr>
                      <a:lvl7pPr fontAlgn="base">
                        <a:spcBef>
                          <a:spcPct val="20000"/>
                        </a:spcBef>
                        <a:spcAft>
                          <a:spcPct val="0"/>
                        </a:spcAft>
                        <a:buClr>
                          <a:schemeClr val="tx1"/>
                        </a:buClr>
                        <a:defRPr>
                          <a:solidFill>
                            <a:srgbClr val="000000"/>
                          </a:solidFill>
                          <a:latin typeface="Gill Sans MT" panose="020B0502020104020203" pitchFamily="34" charset="0"/>
                        </a:defRPr>
                      </a:lvl7pPr>
                      <a:lvl8pPr fontAlgn="base">
                        <a:spcBef>
                          <a:spcPct val="20000"/>
                        </a:spcBef>
                        <a:spcAft>
                          <a:spcPct val="0"/>
                        </a:spcAft>
                        <a:buClr>
                          <a:schemeClr val="tx1"/>
                        </a:buClr>
                        <a:defRPr>
                          <a:solidFill>
                            <a:srgbClr val="000000"/>
                          </a:solidFill>
                          <a:latin typeface="Gill Sans MT" panose="020B0502020104020203" pitchFamily="34" charset="0"/>
                        </a:defRPr>
                      </a:lvl8pPr>
                      <a:lvl9pPr fontAlgn="base">
                        <a:spcBef>
                          <a:spcPct val="20000"/>
                        </a:spcBef>
                        <a:spcAft>
                          <a:spcPct val="0"/>
                        </a:spcAft>
                        <a:buClr>
                          <a:schemeClr val="tx1"/>
                        </a:buClr>
                        <a:defRPr>
                          <a:solidFill>
                            <a:srgbClr val="000000"/>
                          </a:solidFill>
                          <a:latin typeface="Gill Sans MT" panose="020B0502020104020203"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IN" altLang="en-US" sz="1200" b="0" i="0" u="none" strike="noStrike" cap="none" normalizeH="0" baseline="0" smtClean="0">
                          <a:ln>
                            <a:noFill/>
                          </a:ln>
                          <a:solidFill>
                            <a:srgbClr val="000000"/>
                          </a:solidFill>
                          <a:effectLst/>
                          <a:latin typeface="Gill Sans MT" panose="020B0502020104020203" pitchFamily="34" charset="0"/>
                        </a:rPr>
                        <a:t>5</a:t>
                      </a:r>
                      <a:r>
                        <a:rPr kumimoji="0" lang="en-IN" altLang="en-US" sz="1200" b="0" i="0" u="none" strike="noStrike" cap="none" normalizeH="0" baseline="30000" smtClean="0">
                          <a:ln>
                            <a:noFill/>
                          </a:ln>
                          <a:solidFill>
                            <a:srgbClr val="000000"/>
                          </a:solidFill>
                          <a:effectLst/>
                          <a:latin typeface="Gill Sans MT" panose="020B0502020104020203" pitchFamily="34" charset="0"/>
                        </a:rPr>
                        <a:t>th</a:t>
                      </a:r>
                      <a:r>
                        <a:rPr kumimoji="0" lang="en-IN" altLang="en-US" sz="1200" b="0" i="0" u="none" strike="noStrike" cap="none" normalizeH="0" baseline="0" smtClean="0">
                          <a:ln>
                            <a:noFill/>
                          </a:ln>
                          <a:solidFill>
                            <a:srgbClr val="000000"/>
                          </a:solidFill>
                          <a:effectLst/>
                          <a:latin typeface="Gill Sans MT" panose="020B0502020104020203" pitchFamily="34" charset="0"/>
                        </a:rPr>
                        <a:t> 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defRPr sz="2400">
                          <a:solidFill>
                            <a:srgbClr val="000000"/>
                          </a:solidFill>
                          <a:latin typeface="Gill Sans MT" panose="020B0502020104020203" pitchFamily="34" charset="0"/>
                        </a:defRPr>
                      </a:lvl1pPr>
                      <a:lvl2pPr>
                        <a:spcBef>
                          <a:spcPct val="20000"/>
                        </a:spcBef>
                        <a:buClr>
                          <a:schemeClr val="tx1"/>
                        </a:buClr>
                        <a:defRPr sz="2200">
                          <a:solidFill>
                            <a:srgbClr val="000000"/>
                          </a:solidFill>
                          <a:latin typeface="Gill Sans MT" panose="020B0502020104020203" pitchFamily="34" charset="0"/>
                        </a:defRPr>
                      </a:lvl2pPr>
                      <a:lvl3pPr>
                        <a:spcBef>
                          <a:spcPct val="20000"/>
                        </a:spcBef>
                        <a:buClr>
                          <a:schemeClr val="tx1"/>
                        </a:buClr>
                        <a:defRPr sz="2000">
                          <a:solidFill>
                            <a:srgbClr val="000000"/>
                          </a:solidFill>
                          <a:latin typeface="Gill Sans MT" panose="020B0502020104020203" pitchFamily="34" charset="0"/>
                        </a:defRPr>
                      </a:lvl3pPr>
                      <a:lvl4pPr>
                        <a:spcBef>
                          <a:spcPct val="20000"/>
                        </a:spcBef>
                        <a:buClr>
                          <a:schemeClr val="tx1"/>
                        </a:buClr>
                        <a:defRPr>
                          <a:solidFill>
                            <a:srgbClr val="000000"/>
                          </a:solidFill>
                          <a:latin typeface="Gill Sans MT" panose="020B0502020104020203" pitchFamily="34" charset="0"/>
                        </a:defRPr>
                      </a:lvl4pPr>
                      <a:lvl5pPr>
                        <a:spcBef>
                          <a:spcPct val="20000"/>
                        </a:spcBef>
                        <a:buClr>
                          <a:schemeClr val="tx1"/>
                        </a:buClr>
                        <a:defRPr>
                          <a:solidFill>
                            <a:srgbClr val="000000"/>
                          </a:solidFill>
                          <a:latin typeface="Gill Sans MT" panose="020B0502020104020203" pitchFamily="34" charset="0"/>
                        </a:defRPr>
                      </a:lvl5pPr>
                      <a:lvl6pPr fontAlgn="base">
                        <a:spcBef>
                          <a:spcPct val="20000"/>
                        </a:spcBef>
                        <a:spcAft>
                          <a:spcPct val="0"/>
                        </a:spcAft>
                        <a:buClr>
                          <a:schemeClr val="tx1"/>
                        </a:buClr>
                        <a:defRPr>
                          <a:solidFill>
                            <a:srgbClr val="000000"/>
                          </a:solidFill>
                          <a:latin typeface="Gill Sans MT" panose="020B0502020104020203" pitchFamily="34" charset="0"/>
                        </a:defRPr>
                      </a:lvl6pPr>
                      <a:lvl7pPr fontAlgn="base">
                        <a:spcBef>
                          <a:spcPct val="20000"/>
                        </a:spcBef>
                        <a:spcAft>
                          <a:spcPct val="0"/>
                        </a:spcAft>
                        <a:buClr>
                          <a:schemeClr val="tx1"/>
                        </a:buClr>
                        <a:defRPr>
                          <a:solidFill>
                            <a:srgbClr val="000000"/>
                          </a:solidFill>
                          <a:latin typeface="Gill Sans MT" panose="020B0502020104020203" pitchFamily="34" charset="0"/>
                        </a:defRPr>
                      </a:lvl7pPr>
                      <a:lvl8pPr fontAlgn="base">
                        <a:spcBef>
                          <a:spcPct val="20000"/>
                        </a:spcBef>
                        <a:spcAft>
                          <a:spcPct val="0"/>
                        </a:spcAft>
                        <a:buClr>
                          <a:schemeClr val="tx1"/>
                        </a:buClr>
                        <a:defRPr>
                          <a:solidFill>
                            <a:srgbClr val="000000"/>
                          </a:solidFill>
                          <a:latin typeface="Gill Sans MT" panose="020B0502020104020203" pitchFamily="34" charset="0"/>
                        </a:defRPr>
                      </a:lvl8pPr>
                      <a:lvl9pPr fontAlgn="base">
                        <a:spcBef>
                          <a:spcPct val="20000"/>
                        </a:spcBef>
                        <a:spcAft>
                          <a:spcPct val="0"/>
                        </a:spcAft>
                        <a:buClr>
                          <a:schemeClr val="tx1"/>
                        </a:buClr>
                        <a:defRPr>
                          <a:solidFill>
                            <a:srgbClr val="000000"/>
                          </a:solidFill>
                          <a:latin typeface="Gill Sans MT" panose="020B0502020104020203"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IN" altLang="en-US" sz="1200" b="0" i="0" u="none" strike="noStrike" cap="none" normalizeH="0" baseline="0" smtClean="0">
                          <a:ln>
                            <a:noFill/>
                          </a:ln>
                          <a:solidFill>
                            <a:srgbClr val="000000"/>
                          </a:solidFill>
                          <a:effectLst/>
                          <a:latin typeface="Gill Sans MT" panose="020B0502020104020203" pitchFamily="34" charset="0"/>
                        </a:rPr>
                        <a:t>6</a:t>
                      </a:r>
                      <a:r>
                        <a:rPr kumimoji="0" lang="en-IN" altLang="en-US" sz="1200" b="0" i="0" u="none" strike="noStrike" cap="none" normalizeH="0" baseline="30000" smtClean="0">
                          <a:ln>
                            <a:noFill/>
                          </a:ln>
                          <a:solidFill>
                            <a:srgbClr val="000000"/>
                          </a:solidFill>
                          <a:effectLst/>
                          <a:latin typeface="Gill Sans MT" panose="020B0502020104020203" pitchFamily="34" charset="0"/>
                        </a:rPr>
                        <a:t>th</a:t>
                      </a:r>
                      <a:r>
                        <a:rPr kumimoji="0" lang="en-IN" altLang="en-US" sz="1200" b="0" i="0" u="none" strike="noStrike" cap="none" normalizeH="0" baseline="0" smtClean="0">
                          <a:ln>
                            <a:noFill/>
                          </a:ln>
                          <a:solidFill>
                            <a:srgbClr val="000000"/>
                          </a:solidFill>
                          <a:effectLst/>
                          <a:latin typeface="Gill Sans MT" panose="020B0502020104020203" pitchFamily="34" charset="0"/>
                        </a:rPr>
                        <a:t> Date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35269331"/>
                  </a:ext>
                </a:extLst>
              </a:tr>
              <a:tr h="762000">
                <a:tc>
                  <a:txBody>
                    <a:bodyPr/>
                    <a:lstStyle>
                      <a:lvl1pPr>
                        <a:spcBef>
                          <a:spcPct val="20000"/>
                        </a:spcBef>
                        <a:buClr>
                          <a:schemeClr val="tx1"/>
                        </a:buClr>
                        <a:defRPr sz="2400">
                          <a:solidFill>
                            <a:srgbClr val="000000"/>
                          </a:solidFill>
                          <a:latin typeface="Gill Sans MT" panose="020B0502020104020203" pitchFamily="34" charset="0"/>
                        </a:defRPr>
                      </a:lvl1pPr>
                      <a:lvl2pPr>
                        <a:spcBef>
                          <a:spcPct val="20000"/>
                        </a:spcBef>
                        <a:buClr>
                          <a:schemeClr val="tx1"/>
                        </a:buClr>
                        <a:defRPr sz="2200">
                          <a:solidFill>
                            <a:srgbClr val="000000"/>
                          </a:solidFill>
                          <a:latin typeface="Gill Sans MT" panose="020B0502020104020203" pitchFamily="34" charset="0"/>
                        </a:defRPr>
                      </a:lvl2pPr>
                      <a:lvl3pPr>
                        <a:spcBef>
                          <a:spcPct val="20000"/>
                        </a:spcBef>
                        <a:buClr>
                          <a:schemeClr val="tx1"/>
                        </a:buClr>
                        <a:defRPr sz="2000">
                          <a:solidFill>
                            <a:srgbClr val="000000"/>
                          </a:solidFill>
                          <a:latin typeface="Gill Sans MT" panose="020B0502020104020203" pitchFamily="34" charset="0"/>
                        </a:defRPr>
                      </a:lvl3pPr>
                      <a:lvl4pPr>
                        <a:spcBef>
                          <a:spcPct val="20000"/>
                        </a:spcBef>
                        <a:buClr>
                          <a:schemeClr val="tx1"/>
                        </a:buClr>
                        <a:defRPr>
                          <a:solidFill>
                            <a:srgbClr val="000000"/>
                          </a:solidFill>
                          <a:latin typeface="Gill Sans MT" panose="020B0502020104020203" pitchFamily="34" charset="0"/>
                        </a:defRPr>
                      </a:lvl4pPr>
                      <a:lvl5pPr>
                        <a:spcBef>
                          <a:spcPct val="20000"/>
                        </a:spcBef>
                        <a:buClr>
                          <a:schemeClr val="tx1"/>
                        </a:buClr>
                        <a:defRPr>
                          <a:solidFill>
                            <a:srgbClr val="000000"/>
                          </a:solidFill>
                          <a:latin typeface="Gill Sans MT" panose="020B0502020104020203" pitchFamily="34" charset="0"/>
                        </a:defRPr>
                      </a:lvl5pPr>
                      <a:lvl6pPr fontAlgn="base">
                        <a:spcBef>
                          <a:spcPct val="20000"/>
                        </a:spcBef>
                        <a:spcAft>
                          <a:spcPct val="0"/>
                        </a:spcAft>
                        <a:buClr>
                          <a:schemeClr val="tx1"/>
                        </a:buClr>
                        <a:defRPr>
                          <a:solidFill>
                            <a:srgbClr val="000000"/>
                          </a:solidFill>
                          <a:latin typeface="Gill Sans MT" panose="020B0502020104020203" pitchFamily="34" charset="0"/>
                        </a:defRPr>
                      </a:lvl6pPr>
                      <a:lvl7pPr fontAlgn="base">
                        <a:spcBef>
                          <a:spcPct val="20000"/>
                        </a:spcBef>
                        <a:spcAft>
                          <a:spcPct val="0"/>
                        </a:spcAft>
                        <a:buClr>
                          <a:schemeClr val="tx1"/>
                        </a:buClr>
                        <a:defRPr>
                          <a:solidFill>
                            <a:srgbClr val="000000"/>
                          </a:solidFill>
                          <a:latin typeface="Gill Sans MT" panose="020B0502020104020203" pitchFamily="34" charset="0"/>
                        </a:defRPr>
                      </a:lvl7pPr>
                      <a:lvl8pPr fontAlgn="base">
                        <a:spcBef>
                          <a:spcPct val="20000"/>
                        </a:spcBef>
                        <a:spcAft>
                          <a:spcPct val="0"/>
                        </a:spcAft>
                        <a:buClr>
                          <a:schemeClr val="tx1"/>
                        </a:buClr>
                        <a:defRPr>
                          <a:solidFill>
                            <a:srgbClr val="000000"/>
                          </a:solidFill>
                          <a:latin typeface="Gill Sans MT" panose="020B0502020104020203" pitchFamily="34" charset="0"/>
                        </a:defRPr>
                      </a:lvl8pPr>
                      <a:lvl9pPr fontAlgn="base">
                        <a:spcBef>
                          <a:spcPct val="20000"/>
                        </a:spcBef>
                        <a:spcAft>
                          <a:spcPct val="0"/>
                        </a:spcAft>
                        <a:buClr>
                          <a:schemeClr val="tx1"/>
                        </a:buClr>
                        <a:defRPr>
                          <a:solidFill>
                            <a:srgbClr val="000000"/>
                          </a:solidFill>
                          <a:latin typeface="Gill Sans MT" panose="020B0502020104020203"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IN" altLang="en-US" sz="1200" b="0" i="0" u="none" strike="noStrike" cap="none" normalizeH="0" baseline="0" smtClean="0">
                          <a:ln>
                            <a:noFill/>
                          </a:ln>
                          <a:solidFill>
                            <a:srgbClr val="000000"/>
                          </a:solidFill>
                          <a:effectLst/>
                          <a:latin typeface="Gill Sans MT" panose="020B0502020104020203" pitchFamily="34" charset="0"/>
                        </a:rPr>
                        <a:t>Description of Event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defRPr sz="2400">
                          <a:solidFill>
                            <a:srgbClr val="000000"/>
                          </a:solidFill>
                          <a:latin typeface="Gill Sans MT" panose="020B0502020104020203" pitchFamily="34" charset="0"/>
                        </a:defRPr>
                      </a:lvl1pPr>
                      <a:lvl2pPr>
                        <a:spcBef>
                          <a:spcPct val="20000"/>
                        </a:spcBef>
                        <a:buClr>
                          <a:schemeClr val="tx1"/>
                        </a:buClr>
                        <a:defRPr sz="2200">
                          <a:solidFill>
                            <a:srgbClr val="000000"/>
                          </a:solidFill>
                          <a:latin typeface="Gill Sans MT" panose="020B0502020104020203" pitchFamily="34" charset="0"/>
                        </a:defRPr>
                      </a:lvl2pPr>
                      <a:lvl3pPr>
                        <a:spcBef>
                          <a:spcPct val="20000"/>
                        </a:spcBef>
                        <a:buClr>
                          <a:schemeClr val="tx1"/>
                        </a:buClr>
                        <a:defRPr sz="2000">
                          <a:solidFill>
                            <a:srgbClr val="000000"/>
                          </a:solidFill>
                          <a:latin typeface="Gill Sans MT" panose="020B0502020104020203" pitchFamily="34" charset="0"/>
                        </a:defRPr>
                      </a:lvl3pPr>
                      <a:lvl4pPr>
                        <a:spcBef>
                          <a:spcPct val="20000"/>
                        </a:spcBef>
                        <a:buClr>
                          <a:schemeClr val="tx1"/>
                        </a:buClr>
                        <a:defRPr>
                          <a:solidFill>
                            <a:srgbClr val="000000"/>
                          </a:solidFill>
                          <a:latin typeface="Gill Sans MT" panose="020B0502020104020203" pitchFamily="34" charset="0"/>
                        </a:defRPr>
                      </a:lvl4pPr>
                      <a:lvl5pPr>
                        <a:spcBef>
                          <a:spcPct val="20000"/>
                        </a:spcBef>
                        <a:buClr>
                          <a:schemeClr val="tx1"/>
                        </a:buClr>
                        <a:defRPr>
                          <a:solidFill>
                            <a:srgbClr val="000000"/>
                          </a:solidFill>
                          <a:latin typeface="Gill Sans MT" panose="020B0502020104020203" pitchFamily="34" charset="0"/>
                        </a:defRPr>
                      </a:lvl5pPr>
                      <a:lvl6pPr fontAlgn="base">
                        <a:spcBef>
                          <a:spcPct val="20000"/>
                        </a:spcBef>
                        <a:spcAft>
                          <a:spcPct val="0"/>
                        </a:spcAft>
                        <a:buClr>
                          <a:schemeClr val="tx1"/>
                        </a:buClr>
                        <a:defRPr>
                          <a:solidFill>
                            <a:srgbClr val="000000"/>
                          </a:solidFill>
                          <a:latin typeface="Gill Sans MT" panose="020B0502020104020203" pitchFamily="34" charset="0"/>
                        </a:defRPr>
                      </a:lvl6pPr>
                      <a:lvl7pPr fontAlgn="base">
                        <a:spcBef>
                          <a:spcPct val="20000"/>
                        </a:spcBef>
                        <a:spcAft>
                          <a:spcPct val="0"/>
                        </a:spcAft>
                        <a:buClr>
                          <a:schemeClr val="tx1"/>
                        </a:buClr>
                        <a:defRPr>
                          <a:solidFill>
                            <a:srgbClr val="000000"/>
                          </a:solidFill>
                          <a:latin typeface="Gill Sans MT" panose="020B0502020104020203" pitchFamily="34" charset="0"/>
                        </a:defRPr>
                      </a:lvl7pPr>
                      <a:lvl8pPr fontAlgn="base">
                        <a:spcBef>
                          <a:spcPct val="20000"/>
                        </a:spcBef>
                        <a:spcAft>
                          <a:spcPct val="0"/>
                        </a:spcAft>
                        <a:buClr>
                          <a:schemeClr val="tx1"/>
                        </a:buClr>
                        <a:defRPr>
                          <a:solidFill>
                            <a:srgbClr val="000000"/>
                          </a:solidFill>
                          <a:latin typeface="Gill Sans MT" panose="020B0502020104020203" pitchFamily="34" charset="0"/>
                        </a:defRPr>
                      </a:lvl8pPr>
                      <a:lvl9pPr fontAlgn="base">
                        <a:spcBef>
                          <a:spcPct val="20000"/>
                        </a:spcBef>
                        <a:spcAft>
                          <a:spcPct val="0"/>
                        </a:spcAft>
                        <a:buClr>
                          <a:schemeClr val="tx1"/>
                        </a:buClr>
                        <a:defRPr>
                          <a:solidFill>
                            <a:srgbClr val="000000"/>
                          </a:solidFill>
                          <a:latin typeface="Gill Sans MT" panose="020B0502020104020203"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IN" altLang="en-US" sz="1200" b="0" i="0" u="none" strike="noStrike" cap="none" normalizeH="0" baseline="0" smtClean="0">
                          <a:ln>
                            <a:noFill/>
                          </a:ln>
                          <a:solidFill>
                            <a:srgbClr val="000000"/>
                          </a:solidFill>
                          <a:effectLst/>
                          <a:latin typeface="Gill Sans MT" panose="020B0502020104020203" pitchFamily="34" charset="0"/>
                        </a:rPr>
                        <a:t>Description of Event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defRPr sz="2400">
                          <a:solidFill>
                            <a:srgbClr val="000000"/>
                          </a:solidFill>
                          <a:latin typeface="Gill Sans MT" panose="020B0502020104020203" pitchFamily="34" charset="0"/>
                        </a:defRPr>
                      </a:lvl1pPr>
                      <a:lvl2pPr>
                        <a:spcBef>
                          <a:spcPct val="20000"/>
                        </a:spcBef>
                        <a:buClr>
                          <a:schemeClr val="tx1"/>
                        </a:buClr>
                        <a:defRPr sz="2200">
                          <a:solidFill>
                            <a:srgbClr val="000000"/>
                          </a:solidFill>
                          <a:latin typeface="Gill Sans MT" panose="020B0502020104020203" pitchFamily="34" charset="0"/>
                        </a:defRPr>
                      </a:lvl2pPr>
                      <a:lvl3pPr>
                        <a:spcBef>
                          <a:spcPct val="20000"/>
                        </a:spcBef>
                        <a:buClr>
                          <a:schemeClr val="tx1"/>
                        </a:buClr>
                        <a:defRPr sz="2000">
                          <a:solidFill>
                            <a:srgbClr val="000000"/>
                          </a:solidFill>
                          <a:latin typeface="Gill Sans MT" panose="020B0502020104020203" pitchFamily="34" charset="0"/>
                        </a:defRPr>
                      </a:lvl3pPr>
                      <a:lvl4pPr>
                        <a:spcBef>
                          <a:spcPct val="20000"/>
                        </a:spcBef>
                        <a:buClr>
                          <a:schemeClr val="tx1"/>
                        </a:buClr>
                        <a:defRPr>
                          <a:solidFill>
                            <a:srgbClr val="000000"/>
                          </a:solidFill>
                          <a:latin typeface="Gill Sans MT" panose="020B0502020104020203" pitchFamily="34" charset="0"/>
                        </a:defRPr>
                      </a:lvl4pPr>
                      <a:lvl5pPr>
                        <a:spcBef>
                          <a:spcPct val="20000"/>
                        </a:spcBef>
                        <a:buClr>
                          <a:schemeClr val="tx1"/>
                        </a:buClr>
                        <a:defRPr>
                          <a:solidFill>
                            <a:srgbClr val="000000"/>
                          </a:solidFill>
                          <a:latin typeface="Gill Sans MT" panose="020B0502020104020203" pitchFamily="34" charset="0"/>
                        </a:defRPr>
                      </a:lvl5pPr>
                      <a:lvl6pPr fontAlgn="base">
                        <a:spcBef>
                          <a:spcPct val="20000"/>
                        </a:spcBef>
                        <a:spcAft>
                          <a:spcPct val="0"/>
                        </a:spcAft>
                        <a:buClr>
                          <a:schemeClr val="tx1"/>
                        </a:buClr>
                        <a:defRPr>
                          <a:solidFill>
                            <a:srgbClr val="000000"/>
                          </a:solidFill>
                          <a:latin typeface="Gill Sans MT" panose="020B0502020104020203" pitchFamily="34" charset="0"/>
                        </a:defRPr>
                      </a:lvl6pPr>
                      <a:lvl7pPr fontAlgn="base">
                        <a:spcBef>
                          <a:spcPct val="20000"/>
                        </a:spcBef>
                        <a:spcAft>
                          <a:spcPct val="0"/>
                        </a:spcAft>
                        <a:buClr>
                          <a:schemeClr val="tx1"/>
                        </a:buClr>
                        <a:defRPr>
                          <a:solidFill>
                            <a:srgbClr val="000000"/>
                          </a:solidFill>
                          <a:latin typeface="Gill Sans MT" panose="020B0502020104020203" pitchFamily="34" charset="0"/>
                        </a:defRPr>
                      </a:lvl7pPr>
                      <a:lvl8pPr fontAlgn="base">
                        <a:spcBef>
                          <a:spcPct val="20000"/>
                        </a:spcBef>
                        <a:spcAft>
                          <a:spcPct val="0"/>
                        </a:spcAft>
                        <a:buClr>
                          <a:schemeClr val="tx1"/>
                        </a:buClr>
                        <a:defRPr>
                          <a:solidFill>
                            <a:srgbClr val="000000"/>
                          </a:solidFill>
                          <a:latin typeface="Gill Sans MT" panose="020B0502020104020203" pitchFamily="34" charset="0"/>
                        </a:defRPr>
                      </a:lvl8pPr>
                      <a:lvl9pPr fontAlgn="base">
                        <a:spcBef>
                          <a:spcPct val="20000"/>
                        </a:spcBef>
                        <a:spcAft>
                          <a:spcPct val="0"/>
                        </a:spcAft>
                        <a:buClr>
                          <a:schemeClr val="tx1"/>
                        </a:buClr>
                        <a:defRPr>
                          <a:solidFill>
                            <a:srgbClr val="000000"/>
                          </a:solidFill>
                          <a:latin typeface="Gill Sans MT" panose="020B0502020104020203"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IN" altLang="en-US" sz="1200" b="0" i="0" u="none" strike="noStrike" cap="none" normalizeH="0" baseline="0" smtClean="0">
                          <a:ln>
                            <a:noFill/>
                          </a:ln>
                          <a:solidFill>
                            <a:srgbClr val="000000"/>
                          </a:solidFill>
                          <a:effectLst/>
                          <a:latin typeface="Gill Sans MT" panose="020B0502020104020203" pitchFamily="34" charset="0"/>
                        </a:rPr>
                        <a:t>Description of Event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defRPr sz="2400">
                          <a:solidFill>
                            <a:srgbClr val="000000"/>
                          </a:solidFill>
                          <a:latin typeface="Gill Sans MT" panose="020B0502020104020203" pitchFamily="34" charset="0"/>
                        </a:defRPr>
                      </a:lvl1pPr>
                      <a:lvl2pPr>
                        <a:spcBef>
                          <a:spcPct val="20000"/>
                        </a:spcBef>
                        <a:buClr>
                          <a:schemeClr val="tx1"/>
                        </a:buClr>
                        <a:defRPr sz="2200">
                          <a:solidFill>
                            <a:srgbClr val="000000"/>
                          </a:solidFill>
                          <a:latin typeface="Gill Sans MT" panose="020B0502020104020203" pitchFamily="34" charset="0"/>
                        </a:defRPr>
                      </a:lvl2pPr>
                      <a:lvl3pPr>
                        <a:spcBef>
                          <a:spcPct val="20000"/>
                        </a:spcBef>
                        <a:buClr>
                          <a:schemeClr val="tx1"/>
                        </a:buClr>
                        <a:defRPr sz="2000">
                          <a:solidFill>
                            <a:srgbClr val="000000"/>
                          </a:solidFill>
                          <a:latin typeface="Gill Sans MT" panose="020B0502020104020203" pitchFamily="34" charset="0"/>
                        </a:defRPr>
                      </a:lvl3pPr>
                      <a:lvl4pPr>
                        <a:spcBef>
                          <a:spcPct val="20000"/>
                        </a:spcBef>
                        <a:buClr>
                          <a:schemeClr val="tx1"/>
                        </a:buClr>
                        <a:defRPr>
                          <a:solidFill>
                            <a:srgbClr val="000000"/>
                          </a:solidFill>
                          <a:latin typeface="Gill Sans MT" panose="020B0502020104020203" pitchFamily="34" charset="0"/>
                        </a:defRPr>
                      </a:lvl4pPr>
                      <a:lvl5pPr>
                        <a:spcBef>
                          <a:spcPct val="20000"/>
                        </a:spcBef>
                        <a:buClr>
                          <a:schemeClr val="tx1"/>
                        </a:buClr>
                        <a:defRPr>
                          <a:solidFill>
                            <a:srgbClr val="000000"/>
                          </a:solidFill>
                          <a:latin typeface="Gill Sans MT" panose="020B0502020104020203" pitchFamily="34" charset="0"/>
                        </a:defRPr>
                      </a:lvl5pPr>
                      <a:lvl6pPr fontAlgn="base">
                        <a:spcBef>
                          <a:spcPct val="20000"/>
                        </a:spcBef>
                        <a:spcAft>
                          <a:spcPct val="0"/>
                        </a:spcAft>
                        <a:buClr>
                          <a:schemeClr val="tx1"/>
                        </a:buClr>
                        <a:defRPr>
                          <a:solidFill>
                            <a:srgbClr val="000000"/>
                          </a:solidFill>
                          <a:latin typeface="Gill Sans MT" panose="020B0502020104020203" pitchFamily="34" charset="0"/>
                        </a:defRPr>
                      </a:lvl6pPr>
                      <a:lvl7pPr fontAlgn="base">
                        <a:spcBef>
                          <a:spcPct val="20000"/>
                        </a:spcBef>
                        <a:spcAft>
                          <a:spcPct val="0"/>
                        </a:spcAft>
                        <a:buClr>
                          <a:schemeClr val="tx1"/>
                        </a:buClr>
                        <a:defRPr>
                          <a:solidFill>
                            <a:srgbClr val="000000"/>
                          </a:solidFill>
                          <a:latin typeface="Gill Sans MT" panose="020B0502020104020203" pitchFamily="34" charset="0"/>
                        </a:defRPr>
                      </a:lvl7pPr>
                      <a:lvl8pPr fontAlgn="base">
                        <a:spcBef>
                          <a:spcPct val="20000"/>
                        </a:spcBef>
                        <a:spcAft>
                          <a:spcPct val="0"/>
                        </a:spcAft>
                        <a:buClr>
                          <a:schemeClr val="tx1"/>
                        </a:buClr>
                        <a:defRPr>
                          <a:solidFill>
                            <a:srgbClr val="000000"/>
                          </a:solidFill>
                          <a:latin typeface="Gill Sans MT" panose="020B0502020104020203" pitchFamily="34" charset="0"/>
                        </a:defRPr>
                      </a:lvl8pPr>
                      <a:lvl9pPr fontAlgn="base">
                        <a:spcBef>
                          <a:spcPct val="20000"/>
                        </a:spcBef>
                        <a:spcAft>
                          <a:spcPct val="0"/>
                        </a:spcAft>
                        <a:buClr>
                          <a:schemeClr val="tx1"/>
                        </a:buClr>
                        <a:defRPr>
                          <a:solidFill>
                            <a:srgbClr val="000000"/>
                          </a:solidFill>
                          <a:latin typeface="Gill Sans MT" panose="020B0502020104020203"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IN" altLang="en-US" sz="1200" b="0" i="0" u="none" strike="noStrike" cap="none" normalizeH="0" baseline="0" smtClean="0">
                          <a:ln>
                            <a:noFill/>
                          </a:ln>
                          <a:solidFill>
                            <a:srgbClr val="000000"/>
                          </a:solidFill>
                          <a:effectLst/>
                          <a:latin typeface="Gill Sans MT" panose="020B0502020104020203" pitchFamily="34" charset="0"/>
                        </a:rPr>
                        <a:t>Description of Event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defRPr sz="2400">
                          <a:solidFill>
                            <a:srgbClr val="000000"/>
                          </a:solidFill>
                          <a:latin typeface="Gill Sans MT" panose="020B0502020104020203" pitchFamily="34" charset="0"/>
                        </a:defRPr>
                      </a:lvl1pPr>
                      <a:lvl2pPr>
                        <a:spcBef>
                          <a:spcPct val="20000"/>
                        </a:spcBef>
                        <a:buClr>
                          <a:schemeClr val="tx1"/>
                        </a:buClr>
                        <a:defRPr sz="2200">
                          <a:solidFill>
                            <a:srgbClr val="000000"/>
                          </a:solidFill>
                          <a:latin typeface="Gill Sans MT" panose="020B0502020104020203" pitchFamily="34" charset="0"/>
                        </a:defRPr>
                      </a:lvl2pPr>
                      <a:lvl3pPr>
                        <a:spcBef>
                          <a:spcPct val="20000"/>
                        </a:spcBef>
                        <a:buClr>
                          <a:schemeClr val="tx1"/>
                        </a:buClr>
                        <a:defRPr sz="2000">
                          <a:solidFill>
                            <a:srgbClr val="000000"/>
                          </a:solidFill>
                          <a:latin typeface="Gill Sans MT" panose="020B0502020104020203" pitchFamily="34" charset="0"/>
                        </a:defRPr>
                      </a:lvl3pPr>
                      <a:lvl4pPr>
                        <a:spcBef>
                          <a:spcPct val="20000"/>
                        </a:spcBef>
                        <a:buClr>
                          <a:schemeClr val="tx1"/>
                        </a:buClr>
                        <a:defRPr>
                          <a:solidFill>
                            <a:srgbClr val="000000"/>
                          </a:solidFill>
                          <a:latin typeface="Gill Sans MT" panose="020B0502020104020203" pitchFamily="34" charset="0"/>
                        </a:defRPr>
                      </a:lvl4pPr>
                      <a:lvl5pPr>
                        <a:spcBef>
                          <a:spcPct val="20000"/>
                        </a:spcBef>
                        <a:buClr>
                          <a:schemeClr val="tx1"/>
                        </a:buClr>
                        <a:defRPr>
                          <a:solidFill>
                            <a:srgbClr val="000000"/>
                          </a:solidFill>
                          <a:latin typeface="Gill Sans MT" panose="020B0502020104020203" pitchFamily="34" charset="0"/>
                        </a:defRPr>
                      </a:lvl5pPr>
                      <a:lvl6pPr fontAlgn="base">
                        <a:spcBef>
                          <a:spcPct val="20000"/>
                        </a:spcBef>
                        <a:spcAft>
                          <a:spcPct val="0"/>
                        </a:spcAft>
                        <a:buClr>
                          <a:schemeClr val="tx1"/>
                        </a:buClr>
                        <a:defRPr>
                          <a:solidFill>
                            <a:srgbClr val="000000"/>
                          </a:solidFill>
                          <a:latin typeface="Gill Sans MT" panose="020B0502020104020203" pitchFamily="34" charset="0"/>
                        </a:defRPr>
                      </a:lvl6pPr>
                      <a:lvl7pPr fontAlgn="base">
                        <a:spcBef>
                          <a:spcPct val="20000"/>
                        </a:spcBef>
                        <a:spcAft>
                          <a:spcPct val="0"/>
                        </a:spcAft>
                        <a:buClr>
                          <a:schemeClr val="tx1"/>
                        </a:buClr>
                        <a:defRPr>
                          <a:solidFill>
                            <a:srgbClr val="000000"/>
                          </a:solidFill>
                          <a:latin typeface="Gill Sans MT" panose="020B0502020104020203" pitchFamily="34" charset="0"/>
                        </a:defRPr>
                      </a:lvl7pPr>
                      <a:lvl8pPr fontAlgn="base">
                        <a:spcBef>
                          <a:spcPct val="20000"/>
                        </a:spcBef>
                        <a:spcAft>
                          <a:spcPct val="0"/>
                        </a:spcAft>
                        <a:buClr>
                          <a:schemeClr val="tx1"/>
                        </a:buClr>
                        <a:defRPr>
                          <a:solidFill>
                            <a:srgbClr val="000000"/>
                          </a:solidFill>
                          <a:latin typeface="Gill Sans MT" panose="020B0502020104020203" pitchFamily="34" charset="0"/>
                        </a:defRPr>
                      </a:lvl8pPr>
                      <a:lvl9pPr fontAlgn="base">
                        <a:spcBef>
                          <a:spcPct val="20000"/>
                        </a:spcBef>
                        <a:spcAft>
                          <a:spcPct val="0"/>
                        </a:spcAft>
                        <a:buClr>
                          <a:schemeClr val="tx1"/>
                        </a:buClr>
                        <a:defRPr>
                          <a:solidFill>
                            <a:srgbClr val="000000"/>
                          </a:solidFill>
                          <a:latin typeface="Gill Sans MT" panose="020B0502020104020203"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IN" altLang="en-US" sz="1200" b="0" i="0" u="none" strike="noStrike" cap="none" normalizeH="0" baseline="0" smtClean="0">
                          <a:ln>
                            <a:noFill/>
                          </a:ln>
                          <a:solidFill>
                            <a:srgbClr val="000000"/>
                          </a:solidFill>
                          <a:effectLst/>
                          <a:latin typeface="Gill Sans MT" panose="020B0502020104020203" pitchFamily="34" charset="0"/>
                        </a:rPr>
                        <a:t>Description of Event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defRPr sz="2400">
                          <a:solidFill>
                            <a:srgbClr val="000000"/>
                          </a:solidFill>
                          <a:latin typeface="Gill Sans MT" panose="020B0502020104020203" pitchFamily="34" charset="0"/>
                        </a:defRPr>
                      </a:lvl1pPr>
                      <a:lvl2pPr>
                        <a:spcBef>
                          <a:spcPct val="20000"/>
                        </a:spcBef>
                        <a:buClr>
                          <a:schemeClr val="tx1"/>
                        </a:buClr>
                        <a:defRPr sz="2200">
                          <a:solidFill>
                            <a:srgbClr val="000000"/>
                          </a:solidFill>
                          <a:latin typeface="Gill Sans MT" panose="020B0502020104020203" pitchFamily="34" charset="0"/>
                        </a:defRPr>
                      </a:lvl2pPr>
                      <a:lvl3pPr>
                        <a:spcBef>
                          <a:spcPct val="20000"/>
                        </a:spcBef>
                        <a:buClr>
                          <a:schemeClr val="tx1"/>
                        </a:buClr>
                        <a:defRPr sz="2000">
                          <a:solidFill>
                            <a:srgbClr val="000000"/>
                          </a:solidFill>
                          <a:latin typeface="Gill Sans MT" panose="020B0502020104020203" pitchFamily="34" charset="0"/>
                        </a:defRPr>
                      </a:lvl3pPr>
                      <a:lvl4pPr>
                        <a:spcBef>
                          <a:spcPct val="20000"/>
                        </a:spcBef>
                        <a:buClr>
                          <a:schemeClr val="tx1"/>
                        </a:buClr>
                        <a:defRPr>
                          <a:solidFill>
                            <a:srgbClr val="000000"/>
                          </a:solidFill>
                          <a:latin typeface="Gill Sans MT" panose="020B0502020104020203" pitchFamily="34" charset="0"/>
                        </a:defRPr>
                      </a:lvl4pPr>
                      <a:lvl5pPr>
                        <a:spcBef>
                          <a:spcPct val="20000"/>
                        </a:spcBef>
                        <a:buClr>
                          <a:schemeClr val="tx1"/>
                        </a:buClr>
                        <a:defRPr>
                          <a:solidFill>
                            <a:srgbClr val="000000"/>
                          </a:solidFill>
                          <a:latin typeface="Gill Sans MT" panose="020B0502020104020203" pitchFamily="34" charset="0"/>
                        </a:defRPr>
                      </a:lvl5pPr>
                      <a:lvl6pPr fontAlgn="base">
                        <a:spcBef>
                          <a:spcPct val="20000"/>
                        </a:spcBef>
                        <a:spcAft>
                          <a:spcPct val="0"/>
                        </a:spcAft>
                        <a:buClr>
                          <a:schemeClr val="tx1"/>
                        </a:buClr>
                        <a:defRPr>
                          <a:solidFill>
                            <a:srgbClr val="000000"/>
                          </a:solidFill>
                          <a:latin typeface="Gill Sans MT" panose="020B0502020104020203" pitchFamily="34" charset="0"/>
                        </a:defRPr>
                      </a:lvl6pPr>
                      <a:lvl7pPr fontAlgn="base">
                        <a:spcBef>
                          <a:spcPct val="20000"/>
                        </a:spcBef>
                        <a:spcAft>
                          <a:spcPct val="0"/>
                        </a:spcAft>
                        <a:buClr>
                          <a:schemeClr val="tx1"/>
                        </a:buClr>
                        <a:defRPr>
                          <a:solidFill>
                            <a:srgbClr val="000000"/>
                          </a:solidFill>
                          <a:latin typeface="Gill Sans MT" panose="020B0502020104020203" pitchFamily="34" charset="0"/>
                        </a:defRPr>
                      </a:lvl7pPr>
                      <a:lvl8pPr fontAlgn="base">
                        <a:spcBef>
                          <a:spcPct val="20000"/>
                        </a:spcBef>
                        <a:spcAft>
                          <a:spcPct val="0"/>
                        </a:spcAft>
                        <a:buClr>
                          <a:schemeClr val="tx1"/>
                        </a:buClr>
                        <a:defRPr>
                          <a:solidFill>
                            <a:srgbClr val="000000"/>
                          </a:solidFill>
                          <a:latin typeface="Gill Sans MT" panose="020B0502020104020203" pitchFamily="34" charset="0"/>
                        </a:defRPr>
                      </a:lvl8pPr>
                      <a:lvl9pPr fontAlgn="base">
                        <a:spcBef>
                          <a:spcPct val="20000"/>
                        </a:spcBef>
                        <a:spcAft>
                          <a:spcPct val="0"/>
                        </a:spcAft>
                        <a:buClr>
                          <a:schemeClr val="tx1"/>
                        </a:buClr>
                        <a:defRPr>
                          <a:solidFill>
                            <a:srgbClr val="000000"/>
                          </a:solidFill>
                          <a:latin typeface="Gill Sans MT" panose="020B0502020104020203"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IN" altLang="en-US" sz="1200" b="0" i="0" u="none" strike="noStrike" cap="none" normalizeH="0" baseline="0" smtClean="0">
                          <a:ln>
                            <a:noFill/>
                          </a:ln>
                          <a:solidFill>
                            <a:srgbClr val="000000"/>
                          </a:solidFill>
                          <a:effectLst/>
                          <a:latin typeface="Gill Sans MT" panose="020B0502020104020203" pitchFamily="34" charset="0"/>
                        </a:rPr>
                        <a:t>Description of Event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50774749"/>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IN" altLang="en-US"/>
              <a:t>Interesting Facts</a:t>
            </a:r>
          </a:p>
        </p:txBody>
      </p:sp>
      <p:sp>
        <p:nvSpPr>
          <p:cNvPr id="11267" name="Rectangle 3"/>
          <p:cNvSpPr>
            <a:spLocks noGrp="1" noChangeArrowheads="1"/>
          </p:cNvSpPr>
          <p:nvPr>
            <p:ph type="body" idx="1"/>
          </p:nvPr>
        </p:nvSpPr>
        <p:spPr/>
        <p:txBody>
          <a:bodyPr/>
          <a:lstStyle/>
          <a:p>
            <a:r>
              <a:rPr lang="en-IN" altLang="en-US"/>
              <a:t>List some interesting facts about Black History Month</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IN" altLang="en-US"/>
              <a:t>Black History Leaders</a:t>
            </a:r>
          </a:p>
        </p:txBody>
      </p:sp>
      <p:sp>
        <p:nvSpPr>
          <p:cNvPr id="4099" name="Rectangle 3"/>
          <p:cNvSpPr>
            <a:spLocks noGrp="1" noChangeArrowheads="1"/>
          </p:cNvSpPr>
          <p:nvPr>
            <p:ph type="body" idx="1"/>
          </p:nvPr>
        </p:nvSpPr>
        <p:spPr/>
        <p:txBody>
          <a:bodyPr/>
          <a:lstStyle/>
          <a:p>
            <a:r>
              <a:rPr lang="en-IN" altLang="en-US"/>
              <a:t>Choose three leaders in black history and discuss their lives and accomplishments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Grp="1" noChangeArrowheads="1"/>
          </p:cNvSpPr>
          <p:nvPr>
            <p:ph type="title"/>
          </p:nvPr>
        </p:nvSpPr>
        <p:spPr/>
        <p:txBody>
          <a:bodyPr/>
          <a:lstStyle/>
          <a:p>
            <a:r>
              <a:rPr lang="en-IN" altLang="en-US"/>
              <a:t>Arts and Literature</a:t>
            </a:r>
          </a:p>
        </p:txBody>
      </p:sp>
      <p:sp>
        <p:nvSpPr>
          <p:cNvPr id="16392" name="Rectangle 8"/>
          <p:cNvSpPr>
            <a:spLocks noGrp="1" noChangeArrowheads="1"/>
          </p:cNvSpPr>
          <p:nvPr>
            <p:ph type="body" sz="half" idx="1"/>
          </p:nvPr>
        </p:nvSpPr>
        <p:spPr>
          <a:xfrm>
            <a:off x="457200" y="1219200"/>
            <a:ext cx="4037013" cy="4724400"/>
          </a:xfrm>
        </p:spPr>
        <p:txBody>
          <a:bodyPr/>
          <a:lstStyle/>
          <a:p>
            <a:r>
              <a:rPr lang="en-IN" altLang="en-US"/>
              <a:t>Provide examples of art and literature that are significant to Black History Month</a:t>
            </a:r>
          </a:p>
        </p:txBody>
      </p:sp>
      <p:sp>
        <p:nvSpPr>
          <p:cNvPr id="16393" name="Rectangle 9"/>
          <p:cNvSpPr>
            <a:spLocks noGrp="1" noChangeArrowheads="1" noTextEdit="1"/>
          </p:cNvSpPr>
          <p:nvPr>
            <p:ph type="clipArt" sz="half" idx="2"/>
          </p:nvPr>
        </p:nvSpPr>
        <p:spPr>
          <a:xfrm>
            <a:off x="4649788" y="1219200"/>
            <a:ext cx="4037012" cy="4724400"/>
          </a:xfrm>
        </p:spPr>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IN" altLang="en-US"/>
              <a:t>How We Celebrate</a:t>
            </a:r>
          </a:p>
        </p:txBody>
      </p:sp>
      <p:sp>
        <p:nvSpPr>
          <p:cNvPr id="12291" name="Rectangle 3"/>
          <p:cNvSpPr>
            <a:spLocks noGrp="1" noChangeArrowheads="1"/>
          </p:cNvSpPr>
          <p:nvPr>
            <p:ph type="body" idx="1"/>
          </p:nvPr>
        </p:nvSpPr>
        <p:spPr/>
        <p:txBody>
          <a:bodyPr/>
          <a:lstStyle/>
          <a:p>
            <a:r>
              <a:rPr lang="en-IN" altLang="en-US"/>
              <a:t>List some ways we celebrate Black History Month around the nation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IN" altLang="en-US"/>
              <a:t>Conclusion</a:t>
            </a:r>
          </a:p>
        </p:txBody>
      </p:sp>
      <p:sp>
        <p:nvSpPr>
          <p:cNvPr id="7171" name="Rectangle 3"/>
          <p:cNvSpPr>
            <a:spLocks noGrp="1" noChangeArrowheads="1"/>
          </p:cNvSpPr>
          <p:nvPr>
            <p:ph type="body" idx="1"/>
          </p:nvPr>
        </p:nvSpPr>
        <p:spPr/>
        <p:txBody>
          <a:bodyPr/>
          <a:lstStyle/>
          <a:p>
            <a:r>
              <a:rPr lang="en-IN" altLang="en-US"/>
              <a:t>Provide a brief summary of your presentation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on product or service">
  <a:themeElements>
    <a:clrScheme name="Presentation on product or service 6">
      <a:dk1>
        <a:srgbClr val="000000"/>
      </a:dk1>
      <a:lt1>
        <a:srgbClr val="FFFFFF"/>
      </a:lt1>
      <a:dk2>
        <a:srgbClr val="000000"/>
      </a:dk2>
      <a:lt2>
        <a:srgbClr val="996633"/>
      </a:lt2>
      <a:accent1>
        <a:srgbClr val="CC9900"/>
      </a:accent1>
      <a:accent2>
        <a:srgbClr val="FFE28F"/>
      </a:accent2>
      <a:accent3>
        <a:srgbClr val="FFFFFF"/>
      </a:accent3>
      <a:accent4>
        <a:srgbClr val="000000"/>
      </a:accent4>
      <a:accent5>
        <a:srgbClr val="E2CAAA"/>
      </a:accent5>
      <a:accent6>
        <a:srgbClr val="E7CD81"/>
      </a:accent6>
      <a:hlink>
        <a:srgbClr val="996633"/>
      </a:hlink>
      <a:folHlink>
        <a:srgbClr val="FF9900"/>
      </a:folHlink>
    </a:clrScheme>
    <a:fontScheme name="Presentation on product or servic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Presentation on product or service 1">
        <a:dk1>
          <a:srgbClr val="808080"/>
        </a:dk1>
        <a:lt1>
          <a:srgbClr val="F8F8F8"/>
        </a:lt1>
        <a:dk2>
          <a:srgbClr val="000000"/>
        </a:dk2>
        <a:lt2>
          <a:srgbClr val="FFFFFF"/>
        </a:lt2>
        <a:accent1>
          <a:srgbClr val="6699FF"/>
        </a:accent1>
        <a:accent2>
          <a:srgbClr val="9933FF"/>
        </a:accent2>
        <a:accent3>
          <a:srgbClr val="AAAAAA"/>
        </a:accent3>
        <a:accent4>
          <a:srgbClr val="D4D4D4"/>
        </a:accent4>
        <a:accent5>
          <a:srgbClr val="B8CAFF"/>
        </a:accent5>
        <a:accent6>
          <a:srgbClr val="8A2DE7"/>
        </a:accent6>
        <a:hlink>
          <a:srgbClr val="00FFFF"/>
        </a:hlink>
        <a:folHlink>
          <a:srgbClr val="0099CC"/>
        </a:folHlink>
      </a:clrScheme>
      <a:clrMap bg1="dk2" tx1="lt1" bg2="dk1" tx2="lt2" accent1="accent1" accent2="accent2" accent3="accent3" accent4="accent4" accent5="accent5" accent6="accent6" hlink="hlink" folHlink="folHlink"/>
    </a:extraClrScheme>
    <a:extraClrScheme>
      <a:clrScheme name="Presentation on product or service 2">
        <a:dk1>
          <a:srgbClr val="000066"/>
        </a:dk1>
        <a:lt1>
          <a:srgbClr val="FFFFFF"/>
        </a:lt1>
        <a:dk2>
          <a:srgbClr val="3333FF"/>
        </a:dk2>
        <a:lt2>
          <a:srgbClr val="3399FF"/>
        </a:lt2>
        <a:accent1>
          <a:srgbClr val="66CCFF"/>
        </a:accent1>
        <a:accent2>
          <a:srgbClr val="FF66FF"/>
        </a:accent2>
        <a:accent3>
          <a:srgbClr val="FFFFFF"/>
        </a:accent3>
        <a:accent4>
          <a:srgbClr val="000056"/>
        </a:accent4>
        <a:accent5>
          <a:srgbClr val="B8E2FF"/>
        </a:accent5>
        <a:accent6>
          <a:srgbClr val="E75CE7"/>
        </a:accent6>
        <a:hlink>
          <a:srgbClr val="CC00CC"/>
        </a:hlink>
        <a:folHlink>
          <a:srgbClr val="CC99FF"/>
        </a:folHlink>
      </a:clrScheme>
      <a:clrMap bg1="lt1" tx1="dk1" bg2="lt2" tx2="dk2" accent1="accent1" accent2="accent2" accent3="accent3" accent4="accent4" accent5="accent5" accent6="accent6" hlink="hlink" folHlink="folHlink"/>
    </a:extraClrScheme>
    <a:extraClrScheme>
      <a:clrScheme name="Presentation on product or service 3">
        <a:dk1>
          <a:srgbClr val="000000"/>
        </a:dk1>
        <a:lt1>
          <a:srgbClr val="FFFFFF"/>
        </a:lt1>
        <a:dk2>
          <a:srgbClr val="000000"/>
        </a:dk2>
        <a:lt2>
          <a:srgbClr val="808080"/>
        </a:lt2>
        <a:accent1>
          <a:srgbClr val="969696"/>
        </a:accent1>
        <a:accent2>
          <a:srgbClr val="DDDDDD"/>
        </a:accent2>
        <a:accent3>
          <a:srgbClr val="FFFFFF"/>
        </a:accent3>
        <a:accent4>
          <a:srgbClr val="000000"/>
        </a:accent4>
        <a:accent5>
          <a:srgbClr val="C9C9C9"/>
        </a:accent5>
        <a:accent6>
          <a:srgbClr val="C8C8C8"/>
        </a:accent6>
        <a:hlink>
          <a:srgbClr val="333333"/>
        </a:hlink>
        <a:folHlink>
          <a:srgbClr val="B2B2B2"/>
        </a:folHlink>
      </a:clrScheme>
      <a:clrMap bg1="lt1" tx1="dk1" bg2="lt2" tx2="dk2" accent1="accent1" accent2="accent2" accent3="accent3" accent4="accent4" accent5="accent5" accent6="accent6" hlink="hlink" folHlink="folHlink"/>
    </a:extraClrScheme>
    <a:extraClrScheme>
      <a:clrScheme name="Presentation on product or service 4">
        <a:dk1>
          <a:srgbClr val="808080"/>
        </a:dk1>
        <a:lt1>
          <a:srgbClr val="F8F8F8"/>
        </a:lt1>
        <a:dk2>
          <a:srgbClr val="000000"/>
        </a:dk2>
        <a:lt2>
          <a:srgbClr val="FFFFFF"/>
        </a:lt2>
        <a:accent1>
          <a:srgbClr val="CC9900"/>
        </a:accent1>
        <a:accent2>
          <a:srgbClr val="996600"/>
        </a:accent2>
        <a:accent3>
          <a:srgbClr val="AAAAAA"/>
        </a:accent3>
        <a:accent4>
          <a:srgbClr val="D4D4D4"/>
        </a:accent4>
        <a:accent5>
          <a:srgbClr val="E2CAAA"/>
        </a:accent5>
        <a:accent6>
          <a:srgbClr val="8A5C00"/>
        </a:accent6>
        <a:hlink>
          <a:srgbClr val="CCCC00"/>
        </a:hlink>
        <a:folHlink>
          <a:srgbClr val="808000"/>
        </a:folHlink>
      </a:clrScheme>
      <a:clrMap bg1="dk2" tx1="lt1" bg2="dk1" tx2="lt2" accent1="accent1" accent2="accent2" accent3="accent3" accent4="accent4" accent5="accent5" accent6="accent6" hlink="hlink" folHlink="folHlink"/>
    </a:extraClrScheme>
    <a:extraClrScheme>
      <a:clrScheme name="Presentation on product or service 5">
        <a:dk1>
          <a:srgbClr val="000000"/>
        </a:dk1>
        <a:lt1>
          <a:srgbClr val="FFFFFF"/>
        </a:lt1>
        <a:dk2>
          <a:srgbClr val="000000"/>
        </a:dk2>
        <a:lt2>
          <a:srgbClr val="996633"/>
        </a:lt2>
        <a:accent1>
          <a:srgbClr val="CC9900"/>
        </a:accent1>
        <a:accent2>
          <a:srgbClr val="FFECB7"/>
        </a:accent2>
        <a:accent3>
          <a:srgbClr val="FFFFFF"/>
        </a:accent3>
        <a:accent4>
          <a:srgbClr val="000000"/>
        </a:accent4>
        <a:accent5>
          <a:srgbClr val="E2CAAA"/>
        </a:accent5>
        <a:accent6>
          <a:srgbClr val="E7D6A6"/>
        </a:accent6>
        <a:hlink>
          <a:srgbClr val="996633"/>
        </a:hlink>
        <a:folHlink>
          <a:srgbClr val="FF9900"/>
        </a:folHlink>
      </a:clrScheme>
      <a:clrMap bg1="lt1" tx1="dk1" bg2="lt2" tx2="dk2" accent1="accent1" accent2="accent2" accent3="accent3" accent4="accent4" accent5="accent5" accent6="accent6" hlink="hlink" folHlink="folHlink"/>
    </a:extraClrScheme>
    <a:extraClrScheme>
      <a:clrScheme name="Presentation on product or service 6">
        <a:dk1>
          <a:srgbClr val="000000"/>
        </a:dk1>
        <a:lt1>
          <a:srgbClr val="FFFFFF"/>
        </a:lt1>
        <a:dk2>
          <a:srgbClr val="000000"/>
        </a:dk2>
        <a:lt2>
          <a:srgbClr val="996633"/>
        </a:lt2>
        <a:accent1>
          <a:srgbClr val="CC9900"/>
        </a:accent1>
        <a:accent2>
          <a:srgbClr val="FFE28F"/>
        </a:accent2>
        <a:accent3>
          <a:srgbClr val="FFFFFF"/>
        </a:accent3>
        <a:accent4>
          <a:srgbClr val="000000"/>
        </a:accent4>
        <a:accent5>
          <a:srgbClr val="E2CAAA"/>
        </a:accent5>
        <a:accent6>
          <a:srgbClr val="E7CD81"/>
        </a:accent6>
        <a:hlink>
          <a:srgbClr val="996633"/>
        </a:hlink>
        <a:folHlink>
          <a:srgbClr val="FF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Black History Month presentation</Template>
  <TotalTime>111</TotalTime>
  <Words>278</Words>
  <Application>Microsoft Office PowerPoint</Application>
  <PresentationFormat>On-screen Show (4:3)</PresentationFormat>
  <Paragraphs>45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Bahnschrift SemiBold</vt:lpstr>
      <vt:lpstr>Gill Sans MT</vt:lpstr>
      <vt:lpstr>Times New Roman</vt:lpstr>
      <vt:lpstr>Presentation on product or service</vt:lpstr>
      <vt:lpstr>Submitted By:    Atanu Mondal(Group Representative)    Sajjad Nawaj    Purnima Pal    Abhishek Pal    Saikat Hudait Under the Guidance of      Mr. Saumitra Das </vt:lpstr>
      <vt:lpstr>Introduction of the project:</vt:lpstr>
      <vt:lpstr>Overview</vt:lpstr>
      <vt:lpstr>History</vt:lpstr>
      <vt:lpstr>Interesting Facts</vt:lpstr>
      <vt:lpstr>Black History Leaders</vt:lpstr>
      <vt:lpstr>Arts and Literature</vt:lpstr>
      <vt:lpstr>How We Celebrate</vt:lpstr>
      <vt:lpstr>Conclusion</vt:lpstr>
      <vt:lpstr>Questions &amp; Answers</vt:lpstr>
      <vt:lpstr>Resources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Purnima</dc:creator>
  <cp:keywords/>
  <dc:description/>
  <cp:lastModifiedBy>Purnima</cp:lastModifiedBy>
  <cp:revision>10</cp:revision>
  <dcterms:created xsi:type="dcterms:W3CDTF">2021-12-17T16:56:22Z</dcterms:created>
  <dcterms:modified xsi:type="dcterms:W3CDTF">2021-12-17T18:49:58Z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TC101030761033</vt:lpwstr>
  </property>
</Properties>
</file>