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3" r:id="rId5"/>
    <p:sldId id="286" r:id="rId6"/>
    <p:sldId id="291" r:id="rId7"/>
    <p:sldId id="285" r:id="rId8"/>
    <p:sldId id="261" r:id="rId9"/>
    <p:sldId id="264" r:id="rId10"/>
    <p:sldId id="275" r:id="rId11"/>
    <p:sldId id="288" r:id="rId12"/>
    <p:sldId id="284" r:id="rId13"/>
    <p:sldId id="289" r:id="rId14"/>
    <p:sldId id="279" r:id="rId15"/>
    <p:sldId id="29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85794" autoAdjust="0"/>
  </p:normalViewPr>
  <p:slideViewPr>
    <p:cSldViewPr snapToGrid="0">
      <p:cViewPr>
        <p:scale>
          <a:sx n="66" d="100"/>
          <a:sy n="66" d="100"/>
        </p:scale>
        <p:origin x="456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pPr/>
              <a:t>6/22/2019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06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809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980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68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81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724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com/" TargetMode="External"/><Relationship Id="rId2" Type="http://schemas.openxmlformats.org/officeDocument/2006/relationships/hyperlink" Target="https://www.kaggle.com/shrutimehta/zomato-restaurants-data/data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jpg"/><Relationship Id="rId4" Type="http://schemas.openxmlformats.org/officeDocument/2006/relationships/hyperlink" Target="http://www.stackoverflow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925" y="2503357"/>
            <a:ext cx="4446315" cy="1663908"/>
          </a:xfrm>
        </p:spPr>
        <p:txBody>
          <a:bodyPr/>
          <a:lstStyle/>
          <a:p>
            <a:pPr algn="ctr"/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ZOMATO_REVIEWSYSTEM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1"/>
          </a:p>
          <a:p>
            <a:endParaRPr lang="en-US" dirty="0"/>
          </a:p>
        </p:txBody>
      </p:sp>
      <p:pic>
        <p:nvPicPr>
          <p:cNvPr id="6" name="Picture Placeholder 5" descr="A person standing in front of a building">
            <a:extLst>
              <a:ext uri="{FF2B5EF4-FFF2-40B4-BE49-F238E27FC236}">
                <a16:creationId xmlns:a16="http://schemas.microsoft.com/office/drawing/2014/main" id="{178A0520-36DB-4CF2-AE3A-5DFDAF9E6B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6667" y="842713"/>
            <a:ext cx="5039333" cy="5172574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ontoso Logo">
            <a:extLst>
              <a:ext uri="{FF2B5EF4-FFF2-40B4-BE49-F238E27FC236}">
                <a16:creationId xmlns:a16="http://schemas.microsoft.com/office/drawing/2014/main" id="{22DBFF0F-E136-4EB5-B08B-C268FE59C75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52" y="3047999"/>
            <a:ext cx="1728108" cy="666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26D050-BB80-435A-8F9F-FEFA378E2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-9625"/>
            <a:ext cx="7132962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6413D-FACA-4EB5-AF23-6568CC8E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944" y="5194092"/>
            <a:ext cx="3327816" cy="16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/>
          </a:p>
        </p:txBody>
      </p:sp>
      <p:pic>
        <p:nvPicPr>
          <p:cNvPr id="5" name="Picture 4" descr="a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1406534"/>
            <a:ext cx="9050084" cy="4994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206466" y="171883"/>
            <a:ext cx="6945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Applying  the 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2813" y="4014006"/>
            <a:ext cx="4444800" cy="2595799"/>
          </a:xfrm>
        </p:spPr>
        <p:txBody>
          <a:bodyPr/>
          <a:lstStyle/>
          <a:p>
            <a:r>
              <a:rPr lang="en-IN" sz="2400" b="1" dirty="0"/>
              <a:t>The conclusion of the Project “ ZOMATO REVIEW SYSTEM” is Prediction of Customer reviews whether they are positive or negative on the basis of  ratings.</a:t>
            </a:r>
            <a:endParaRPr lang="en-US" sz="2400" dirty="0"/>
          </a:p>
          <a:p>
            <a:pPr>
              <a:buNone/>
            </a:pPr>
            <a:endParaRPr lang="en-US" noProof="1"/>
          </a:p>
        </p:txBody>
      </p:sp>
      <p:pic>
        <p:nvPicPr>
          <p:cNvPr id="11" name="Picture Placeholder 10" descr="Stethoscope 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564609" y="236070"/>
            <a:ext cx="3475177" cy="347517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BCB88-247D-49E4-8FCA-2BC56F1AE0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210697" y="2748361"/>
            <a:ext cx="4493623" cy="1131307"/>
          </a:xfrm>
        </p:spPr>
        <p:txBody>
          <a:bodyPr/>
          <a:lstStyle/>
          <a:p>
            <a:r>
              <a:rPr lang="en-US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865" y="1706374"/>
            <a:ext cx="4456661" cy="1598530"/>
          </a:xfrm>
        </p:spPr>
        <p:txBody>
          <a:bodyPr/>
          <a:lstStyle/>
          <a:p>
            <a:r>
              <a:rPr lang="en-US" sz="4400" dirty="0"/>
              <a:t>references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44937" y="3670663"/>
            <a:ext cx="4663439" cy="1776547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IN" u="sng" dirty="0">
                <a:hlinkClick r:id="rId2"/>
              </a:rPr>
              <a:t> </a:t>
            </a:r>
            <a:r>
              <a:rPr lang="en-IN" sz="1800" u="sng" dirty="0">
                <a:hlinkClick r:id="rId2"/>
              </a:rPr>
              <a:t>https://www.kaggle.com/shrutimehta/zomato-restaurants-data/data#zomato.csv</a:t>
            </a:r>
            <a:endParaRPr lang="en-US" sz="1800" dirty="0"/>
          </a:p>
          <a:p>
            <a:pPr algn="l">
              <a:buFont typeface="Wingdings" pitchFamily="2" charset="2"/>
              <a:buChar char="Ø"/>
            </a:pPr>
            <a:r>
              <a:rPr lang="en-IN" sz="1800" u="sng" dirty="0">
                <a:hlinkClick r:id="rId3"/>
              </a:rPr>
              <a:t>www.geeksforgeeks.com</a:t>
            </a:r>
            <a:endParaRPr lang="en-IN" sz="1800" u="sng" dirty="0"/>
          </a:p>
          <a:p>
            <a:pPr algn="l">
              <a:buFont typeface="Wingdings" pitchFamily="2" charset="2"/>
              <a:buChar char="Ø"/>
            </a:pPr>
            <a:r>
              <a:rPr lang="en-US" sz="1800" dirty="0"/>
              <a:t> </a:t>
            </a:r>
            <a:r>
              <a:rPr lang="en-IN" sz="1800" u="sng" dirty="0">
                <a:hlinkClick r:id="rId4"/>
              </a:rPr>
              <a:t>www.stackoverflow.com</a:t>
            </a:r>
            <a:endParaRPr lang="en-IN" sz="1800" u="sng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7F53-E4FC-4533-972E-B85E9ACED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0663"/>
            <a:ext cx="5029564" cy="31765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noProof="1"/>
              <a:t>Shaik.Nawaz Hussain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en-US" dirty="0" err="1"/>
              <a:t>P.Hemalatha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en-US" dirty="0"/>
              <a:t>Sai Veda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842709" y="5029008"/>
            <a:ext cx="4305582" cy="322561"/>
          </a:xfrm>
        </p:spPr>
        <p:txBody>
          <a:bodyPr/>
          <a:lstStyle/>
          <a:p>
            <a:r>
              <a:rPr lang="en-US" dirty="0"/>
              <a:t>Guru.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11301465" y="3884812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11301465" y="4293572"/>
            <a:ext cx="218900" cy="218900"/>
          </a:xfrm>
          <a:prstGeom prst="rect">
            <a:avLst/>
          </a:prstGeom>
        </p:spPr>
      </p:pic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gray">
          <a:xfrm>
            <a:off x="11301465" y="4661290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gray">
          <a:xfrm>
            <a:off x="11284606" y="5029008"/>
            <a:ext cx="244786" cy="244786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5430" y="315575"/>
            <a:ext cx="4099187" cy="988569"/>
          </a:xfrm>
        </p:spPr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14793" y="1693889"/>
            <a:ext cx="4119941" cy="421223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 err="1"/>
              <a:t>IntroDUCTION</a:t>
            </a:r>
            <a:r>
              <a:rPr lang="en-US" sz="2400" dirty="0"/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Problem statement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Procedure to analysis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Importing data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Data cleaning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Algorithm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Conclusion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references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50B39-09BB-400C-AFE4-34A71AF9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11" y="2655285"/>
            <a:ext cx="5595989" cy="15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925FE-34B7-49DF-8597-5492EFCB7B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BA867-E21F-4D2E-B3C8-78855DFC1A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0259F5-05C4-4BFD-BE00-08431B9F6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IN" sz="2000" dirty="0">
              <a:highlight>
                <a:srgbClr val="FFFF00"/>
              </a:highligh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CD6A79-0BB8-40DB-B97A-63C455985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D07A4F3-3799-4843-94FB-422B3FF4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3495677"/>
            <a:ext cx="3309937" cy="3314692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31750">
            <a:solidFill>
              <a:srgbClr val="F7964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Listed with more than 1.5 millions restaurants in 23 countries and still counting..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1">
            <a:extLst>
              <a:ext uri="{FF2B5EF4-FFF2-40B4-BE49-F238E27FC236}">
                <a16:creationId xmlns:a16="http://schemas.microsoft.com/office/drawing/2014/main" id="{3F920F61-9F33-4AA6-91DD-59A38C59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7" y="4124325"/>
            <a:ext cx="2505076" cy="2638425"/>
          </a:xfrm>
          <a:prstGeom prst="flowChartMultidocument">
            <a:avLst/>
          </a:prstGeom>
          <a:solidFill>
            <a:srgbClr val="FFFFFF"/>
          </a:solidFill>
          <a:ln w="63500">
            <a:solidFill>
              <a:srgbClr val="F7964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 2000 passionate and strong ZOMANS in 23countries representing 32 nationalities and become a more attractive Employer.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D8811DC-B7E0-4B33-A5D7-EF366726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F0265-1AC5-42CF-B126-7F4BE3A014CD}"/>
              </a:ext>
            </a:extLst>
          </p:cNvPr>
          <p:cNvSpPr/>
          <p:nvPr/>
        </p:nvSpPr>
        <p:spPr>
          <a:xfrm>
            <a:off x="85725" y="861791"/>
            <a:ext cx="41243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ZOMATO is India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largest and most successful startup company where food industry meets technology and connects thousands of restaurant with one thread.</a:t>
            </a:r>
            <a:br>
              <a:rPr lang="en-US" altLang="en-US" sz="2400" dirty="0"/>
            </a:br>
            <a:br>
              <a:rPr lang="en-US" altLang="en-US" sz="2400" dirty="0">
                <a:latin typeface="Arial" panose="020B0604020202020204" pitchFamily="34" charset="0"/>
              </a:rPr>
            </a:br>
            <a:endParaRPr lang="en-IN" sz="24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E6CAAF2-F74E-4099-8233-51130FD8A1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38" r="1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945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9" y="1618938"/>
            <a:ext cx="6241574" cy="147368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3968187"/>
            <a:ext cx="5207252" cy="1098487"/>
          </a:xfrm>
        </p:spPr>
        <p:txBody>
          <a:bodyPr/>
          <a:lstStyle/>
          <a:p>
            <a:r>
              <a:rPr lang="en-US" noProof="1"/>
              <a:t>To predict the review of the restaurtant given by customers as postive or negative or neutral on the basis of collected dataset of zomato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B590B-05A7-42AA-96C4-BC330A2C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0"/>
            <a:ext cx="3581400" cy="68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2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11329200" cy="587331"/>
          </a:xfrm>
        </p:spPr>
        <p:txBody>
          <a:bodyPr/>
          <a:lstStyle/>
          <a:p>
            <a:r>
              <a:rPr lang="en-US" sz="3600" dirty="0"/>
              <a:t>Procedure to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5254" y="3950115"/>
            <a:ext cx="1762936" cy="382042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9567" y="4347149"/>
            <a:ext cx="2173574" cy="734518"/>
          </a:xfrm>
        </p:spPr>
        <p:txBody>
          <a:bodyPr/>
          <a:lstStyle/>
          <a:p>
            <a:r>
              <a:rPr lang="en-US" dirty="0"/>
              <a:t>: The </a:t>
            </a:r>
            <a:r>
              <a:rPr lang="en-US" b="1" dirty="0"/>
              <a:t>Data Collection</a:t>
            </a:r>
            <a:r>
              <a:rPr lang="en-US" dirty="0"/>
              <a:t> is a process by which the researcher collects the information from all the relevant sources to find answers to the research problem, test the hypothesis and evaluate the outcomes.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noProof="1"/>
              <a:t>By using pandas library we imported the csv file 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noProof="1"/>
              <a:t>Cleaning and filling the data by classifying the imported data 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Applying the algorithm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 sequence of steps to be carried out for a required output from a certain given input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Predicting output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noProof="1"/>
              <a:t>Which gives the required output</a:t>
            </a:r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:\Users\user\AppData\Local\Microsoft\Windows\INetCache\IE\0IM9TYHO\targeting[1]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4380" y="2638269"/>
            <a:ext cx="864163" cy="807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C:\Users\user\AppData\Local\Microsoft\Windows\INetCache\IE\T3MYSGY4\data_cleaning_icon-01[1]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31937" y="2681537"/>
            <a:ext cx="798333" cy="781191"/>
          </a:xfrm>
          <a:prstGeom prst="rect">
            <a:avLst/>
          </a:prstGeom>
          <a:noFill/>
        </p:spPr>
      </p:pic>
      <p:pic>
        <p:nvPicPr>
          <p:cNvPr id="27" name="Picture Placeholder 26" descr="30212411048_2a1d7200e2_b[1].jpg"/>
          <p:cNvPicPr>
            <a:picLocks noGrp="1" noChangeAspect="1"/>
          </p:cNvPicPr>
          <p:nvPr>
            <p:ph type="pic" sz="quarter" idx="49"/>
          </p:nvPr>
        </p:nvPicPr>
        <p:blipFill>
          <a:blip r:embed="rId11"/>
          <a:srcRect l="10010" r="10010"/>
          <a:stretch>
            <a:fillRect/>
          </a:stretch>
        </p:blipFill>
        <p:spPr>
          <a:xfrm>
            <a:off x="7764905" y="2597783"/>
            <a:ext cx="819974" cy="819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554" y="3087975"/>
            <a:ext cx="5186597" cy="2173574"/>
          </a:xfrm>
        </p:spPr>
        <p:txBody>
          <a:bodyPr/>
          <a:lstStyle/>
          <a:p>
            <a:r>
              <a:rPr lang="en-IN" u="sng" dirty="0">
                <a:hlinkClick r:id="rId3"/>
              </a:rPr>
              <a:t>https://www.kaggle.com/shrutimehta/zomato-restaurants-data/data#zomato.csv</a:t>
            </a:r>
            <a:endParaRPr lang="en-US" dirty="0"/>
          </a:p>
          <a:p>
            <a:pPr algn="l"/>
            <a:r>
              <a:rPr lang="en-IN" dirty="0"/>
              <a:t>The data was duly collected from the above link and reverified for changed attributes by visiting different </a:t>
            </a:r>
            <a:r>
              <a:rPr lang="en-IN" dirty="0" err="1"/>
              <a:t>zomato</a:t>
            </a:r>
            <a:r>
              <a:rPr lang="en-IN" dirty="0"/>
              <a:t> APIs and checking for latest changes</a:t>
            </a:r>
            <a:endParaRPr lang="en-US" dirty="0"/>
          </a:p>
          <a:p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/>
          <a:srcRect l="16742" r="16742"/>
          <a:stretch>
            <a:fillRect/>
          </a:stretch>
        </p:blipFill>
        <p:spPr bwMode="auto">
          <a:xfrm>
            <a:off x="0" y="947452"/>
            <a:ext cx="5696094" cy="43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060367" y="1289154"/>
            <a:ext cx="4845826" cy="1555702"/>
          </a:xfrm>
        </p:spPr>
        <p:txBody>
          <a:bodyPr/>
          <a:lstStyle/>
          <a:p>
            <a:r>
              <a:rPr lang="en-US" dirty="0"/>
              <a:t>DATA  COLLECTION</a:t>
            </a: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alpha val="29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EA5D4-1E30-49DD-A58C-946933F58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 DATA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468" y="1049312"/>
            <a:ext cx="9368853" cy="547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13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0743" y="182881"/>
            <a:ext cx="4099187" cy="886265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357" y="1316137"/>
            <a:ext cx="9340947" cy="4887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34" y="431074"/>
            <a:ext cx="3976560" cy="915017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2599509"/>
            <a:ext cx="4793714" cy="352409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u="dotDotDash" dirty="0"/>
              <a:t>Install VaderSentiment and Import Sentiment Intensity Analyzer</a:t>
            </a: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IN" u="dotDotDash" dirty="0"/>
              <a:t> Using VanderSentiment Assign the scores to the text and label them.</a:t>
            </a:r>
          </a:p>
          <a:p>
            <a:endParaRPr lang="en-IN" u="dotDotDash" dirty="0"/>
          </a:p>
          <a:p>
            <a:pPr>
              <a:buFont typeface="Arial" pitchFamily="34" charset="0"/>
              <a:buChar char="•"/>
            </a:pPr>
            <a:r>
              <a:rPr lang="en-IN" u="dotDotDash" dirty="0"/>
              <a:t>Predict the system on basis of scores</a:t>
            </a:r>
          </a:p>
          <a:p>
            <a:pPr>
              <a:buFont typeface="Arial" pitchFamily="34" charset="0"/>
              <a:buChar char="•"/>
            </a:pP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Oval 5" descr="Logo Backgdrop">
            <a:extLst>
              <a:ext uri="{FF2B5EF4-FFF2-40B4-BE49-F238E27FC236}">
                <a16:creationId xmlns:a16="http://schemas.microsoft.com/office/drawing/2014/main" id="{05B0670B-BF1F-4BCF-B83C-74D893BF46CC}"/>
              </a:ext>
            </a:extLst>
          </p:cNvPr>
          <p:cNvSpPr/>
          <p:nvPr/>
        </p:nvSpPr>
        <p:spPr>
          <a:xfrm>
            <a:off x="9618755" y="676469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nnotation 2019-06-20 1302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742" y="1175657"/>
            <a:ext cx="6302158" cy="4362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1982248"/>
      </p:ext>
    </p:extLst>
  </p:cSld>
  <p:clrMapOvr>
    <a:masterClrMapping/>
  </p:clrMapOvr>
</p:sld>
</file>

<file path=ppt/theme/theme1.xml><?xml version="1.0" encoding="utf-8"?>
<a:theme xmlns:a="http://schemas.openxmlformats.org/drawingml/2006/main" name="TF66835393 (1)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47F30-5811-40C0-99EC-CF53200590BE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TF66835393 (1)</Template>
  <TotalTime>0</TotalTime>
  <Words>323</Words>
  <Application>Microsoft Office PowerPoint</Application>
  <PresentationFormat>Widescreen</PresentationFormat>
  <Paragraphs>67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</vt:lpstr>
      <vt:lpstr>TF66835393 (1)</vt:lpstr>
      <vt:lpstr>ZOMATO_REVIEWSYSTEM</vt:lpstr>
      <vt:lpstr>AGENDA</vt:lpstr>
      <vt:lpstr>PowerPoint Presentation</vt:lpstr>
      <vt:lpstr>Problem statement</vt:lpstr>
      <vt:lpstr>Procedure to analysis </vt:lpstr>
      <vt:lpstr>DATA  COLLECTION</vt:lpstr>
      <vt:lpstr>IMPORTING  DATA</vt:lpstr>
      <vt:lpstr>Data cleaning</vt:lpstr>
      <vt:lpstr>algorithm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2019-06-20T18:26:45Z</dcterms:created>
  <dcterms:modified xsi:type="dcterms:W3CDTF">2019-06-22T06:34:25Z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