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8" r:id="rId9"/>
    <p:sldId id="271" r:id="rId10"/>
    <p:sldId id="270" r:id="rId11"/>
    <p:sldId id="266" r:id="rId12"/>
    <p:sldId id="267" r:id="rId13"/>
    <p:sldId id="269" r:id="rId14"/>
    <p:sldId id="265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4" autoAdjust="0"/>
  </p:normalViewPr>
  <p:slideViewPr>
    <p:cSldViewPr>
      <p:cViewPr varScale="1">
        <p:scale>
          <a:sx n="79" d="100"/>
          <a:sy n="79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B8A860-3091-4776-9E21-FF437207FC5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6FBFF6-0575-4860-A3E9-2FF89A3735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981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Create a custom Watson Speech to Text model using</a:t>
            </a:r>
            <a:b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specialized domain data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181" y="30480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EXTERNAL MENTOR</a:t>
            </a:r>
          </a:p>
          <a:p>
            <a:r>
              <a:rPr lang="en-US" sz="1400" dirty="0"/>
              <a:t>1. Aditya Maheshwari</a:t>
            </a:r>
          </a:p>
          <a:p>
            <a:r>
              <a:rPr lang="en-US" sz="1400" dirty="0"/>
              <a:t>2. Jitendra </a:t>
            </a:r>
            <a:r>
              <a:rPr lang="en-US" sz="1400" dirty="0" err="1" smtClean="0"/>
              <a:t>Suremali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u="sng" dirty="0"/>
              <a:t>INTERNAL MENTOR</a:t>
            </a:r>
          </a:p>
          <a:p>
            <a:r>
              <a:rPr lang="en-US" sz="1400" dirty="0" smtClean="0"/>
              <a:t>1.Nilakshi </a:t>
            </a:r>
            <a:r>
              <a:rPr lang="en-US" sz="1400" dirty="0" err="1"/>
              <a:t>Gogoi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30480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Submitted By:</a:t>
            </a:r>
          </a:p>
          <a:p>
            <a:r>
              <a:rPr lang="en-US" sz="1400" dirty="0" smtClean="0"/>
              <a:t>1. Hafiz </a:t>
            </a:r>
            <a:r>
              <a:rPr lang="en-US" sz="1400" dirty="0" err="1"/>
              <a:t>Hussain</a:t>
            </a:r>
            <a:r>
              <a:rPr lang="en-US" sz="1400" dirty="0"/>
              <a:t> (ET16BTHCS063), CSE</a:t>
            </a:r>
          </a:p>
          <a:p>
            <a:r>
              <a:rPr lang="en-US" sz="1400" dirty="0"/>
              <a:t>2. </a:t>
            </a:r>
            <a:r>
              <a:rPr lang="en-US" sz="1400" dirty="0" err="1" smtClean="0"/>
              <a:t>Hunnan</a:t>
            </a:r>
            <a:r>
              <a:rPr lang="en-US" sz="1400" dirty="0" smtClean="0"/>
              <a:t> </a:t>
            </a:r>
            <a:r>
              <a:rPr lang="en-US" sz="1400" dirty="0" err="1"/>
              <a:t>Hussain</a:t>
            </a:r>
            <a:r>
              <a:rPr lang="en-US" sz="1400" dirty="0"/>
              <a:t> (ET16BTHCS023</a:t>
            </a:r>
            <a:r>
              <a:rPr lang="en-US" sz="1400" dirty="0" smtClean="0"/>
              <a:t>), CSE</a:t>
            </a:r>
            <a:endParaRPr lang="en-US" sz="1400" dirty="0"/>
          </a:p>
          <a:p>
            <a:r>
              <a:rPr lang="fr-FR" sz="1400" dirty="0"/>
              <a:t>3. </a:t>
            </a:r>
            <a:r>
              <a:rPr lang="fr-FR" sz="1400" dirty="0" err="1"/>
              <a:t>Nawed</a:t>
            </a:r>
            <a:r>
              <a:rPr lang="fr-FR" sz="1400" dirty="0"/>
              <a:t> </a:t>
            </a:r>
            <a:r>
              <a:rPr lang="fr-FR" sz="1400" dirty="0" err="1"/>
              <a:t>Zaman</a:t>
            </a:r>
            <a:r>
              <a:rPr lang="fr-FR" sz="1400" dirty="0"/>
              <a:t> (ET16BTHCS066), </a:t>
            </a:r>
            <a:r>
              <a:rPr lang="fr-FR" sz="1400" dirty="0" smtClean="0"/>
              <a:t>CSE </a:t>
            </a:r>
            <a:r>
              <a:rPr lang="fr-FR" sz="1400" b="1" dirty="0" smtClean="0"/>
              <a:t>(Group Leader)</a:t>
            </a:r>
            <a:endParaRPr lang="fr-FR" sz="1400" b="1" dirty="0"/>
          </a:p>
          <a:p>
            <a:r>
              <a:rPr lang="fr-FR" sz="1400" dirty="0"/>
              <a:t>4. </a:t>
            </a:r>
            <a:r>
              <a:rPr lang="fr-FR" sz="1400" dirty="0" err="1"/>
              <a:t>Dipak</a:t>
            </a:r>
            <a:r>
              <a:rPr lang="fr-FR" sz="1400" dirty="0"/>
              <a:t> </a:t>
            </a:r>
            <a:r>
              <a:rPr lang="fr-FR" sz="1400" dirty="0" err="1"/>
              <a:t>Gogoi</a:t>
            </a:r>
            <a:r>
              <a:rPr lang="fr-FR" sz="1400" dirty="0"/>
              <a:t> (ET16BTHCS064), CSE</a:t>
            </a:r>
          </a:p>
          <a:p>
            <a:r>
              <a:rPr lang="en-US" sz="1400" dirty="0"/>
              <a:t>5. </a:t>
            </a:r>
            <a:r>
              <a:rPr lang="en-US" sz="1400" dirty="0" err="1"/>
              <a:t>Engan</a:t>
            </a:r>
            <a:r>
              <a:rPr lang="en-US" sz="1400" dirty="0"/>
              <a:t> </a:t>
            </a:r>
            <a:r>
              <a:rPr lang="en-US" sz="1400" dirty="0" err="1"/>
              <a:t>Panggeng</a:t>
            </a:r>
            <a:r>
              <a:rPr lang="en-US" sz="1400" dirty="0"/>
              <a:t> (ET17BTHEE022L), </a:t>
            </a:r>
            <a:r>
              <a:rPr lang="en-US" sz="1400" dirty="0" smtClean="0"/>
              <a:t>EE</a:t>
            </a:r>
          </a:p>
          <a:p>
            <a:r>
              <a:rPr lang="en-US" sz="1400" dirty="0" smtClean="0"/>
              <a:t>6. </a:t>
            </a:r>
            <a:r>
              <a:rPr lang="en-US" sz="1400" dirty="0" err="1" smtClean="0"/>
              <a:t>Saurav</a:t>
            </a:r>
            <a:r>
              <a:rPr lang="en-US" sz="1400" dirty="0" smtClean="0"/>
              <a:t> </a:t>
            </a:r>
            <a:r>
              <a:rPr lang="en-US" sz="1400" dirty="0" err="1" smtClean="0"/>
              <a:t>Thakuria</a:t>
            </a:r>
            <a:r>
              <a:rPr lang="en-US" sz="1400" dirty="0" smtClean="0"/>
              <a:t> </a:t>
            </a:r>
            <a:r>
              <a:rPr lang="fr-FR" sz="1400" dirty="0"/>
              <a:t>(</a:t>
            </a:r>
            <a:r>
              <a:rPr lang="fr-FR" sz="1400" dirty="0" smtClean="0"/>
              <a:t>ET16BTHCS065), </a:t>
            </a:r>
            <a:r>
              <a:rPr lang="fr-FR" sz="1400" dirty="0"/>
              <a:t>CSE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510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FIZ\Desktop\2019-11-14 (8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5"/>
          <a:stretch/>
        </p:blipFill>
        <p:spPr bwMode="auto">
          <a:xfrm>
            <a:off x="21276" y="1143000"/>
            <a:ext cx="9122724" cy="38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4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AFIZ\Desktop\New folder\2019-11-14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" y="685800"/>
            <a:ext cx="908069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9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FIZ\Desktop\New folder\2019-11-14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7" y="0"/>
            <a:ext cx="9144000" cy="6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" y="6096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C:\Users\HAFIZ\Desktop\cd57421c-0fc9-4319-8123-061e5e483ed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6" b="4359"/>
          <a:stretch/>
        </p:blipFill>
        <p:spPr bwMode="auto">
          <a:xfrm>
            <a:off x="20782" y="1295400"/>
            <a:ext cx="8991600" cy="53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05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828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Accuracy </a:t>
            </a:r>
            <a:r>
              <a:rPr lang="en-US" sz="2400" dirty="0"/>
              <a:t>will become better and </a:t>
            </a:r>
            <a:r>
              <a:rPr lang="en-US" sz="2400" dirty="0" smtClean="0"/>
              <a:t>better</a:t>
            </a:r>
          </a:p>
          <a:p>
            <a:endParaRPr lang="en-US" sz="2400" dirty="0"/>
          </a:p>
          <a:p>
            <a:r>
              <a:rPr lang="en-US" sz="2400" dirty="0" smtClean="0"/>
              <a:t>Dictation </a:t>
            </a:r>
            <a:r>
              <a:rPr lang="en-US" sz="2400" dirty="0"/>
              <a:t>speech recognition will gradually become </a:t>
            </a:r>
            <a:r>
              <a:rPr lang="en-US" sz="2400" dirty="0" smtClean="0"/>
              <a:t>accepted</a:t>
            </a:r>
          </a:p>
          <a:p>
            <a:endParaRPr lang="en-US" sz="2400" dirty="0" smtClean="0"/>
          </a:p>
          <a:p>
            <a:r>
              <a:rPr lang="en-US" sz="2400" dirty="0" smtClean="0"/>
              <a:t>Microphone </a:t>
            </a:r>
            <a:r>
              <a:rPr lang="en-US" sz="2400" dirty="0"/>
              <a:t>and sound systems will be designed to adapt more quickly to changing background noise levels, different environments, with better recognition of extraneous material to be discarded.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Web Application gives us the ability to create custom speech to text service using IBM Watson.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This makes our application:-</a:t>
            </a:r>
            <a:endParaRPr lang="en-US" dirty="0"/>
          </a:p>
          <a:p>
            <a:r>
              <a:rPr lang="en-US" dirty="0" smtClean="0"/>
              <a:t>Easy to Transcribe</a:t>
            </a:r>
          </a:p>
          <a:p>
            <a:r>
              <a:rPr lang="en-US" dirty="0" smtClean="0"/>
              <a:t>Increased Accuracy and</a:t>
            </a:r>
          </a:p>
          <a:p>
            <a:r>
              <a:rPr lang="en-US" dirty="0" smtClean="0"/>
              <a:t>Self Improvement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bg2">
                    <a:lumMod val="50000"/>
                  </a:schemeClr>
                </a:solidFill>
              </a:rPr>
              <a:t>Thank You!</a:t>
            </a:r>
            <a:endParaRPr lang="en-US" sz="8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Featured Technologies</a:t>
            </a:r>
          </a:p>
          <a:p>
            <a:r>
              <a:rPr lang="en-US" dirty="0" smtClean="0"/>
              <a:t>Understanding of Project</a:t>
            </a:r>
          </a:p>
          <a:p>
            <a:r>
              <a:rPr lang="en-US" dirty="0" smtClean="0"/>
              <a:t>Datasets- Source/Size</a:t>
            </a:r>
          </a:p>
          <a:p>
            <a:r>
              <a:rPr lang="en-US" dirty="0" smtClean="0"/>
              <a:t>Flow Diagram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2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Front-End: Html, Bootstrap, 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Back-End: Node.js, react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Watson Speech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Watson Speech Customization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</a:t>
            </a:r>
            <a:r>
              <a:rPr lang="it-IT" dirty="0"/>
              <a:t>AI in Medical Services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Featured </a:t>
            </a:r>
            <a:r>
              <a:rPr lang="en-US" sz="5300" b="1" dirty="0" smtClean="0"/>
              <a:t>Technologies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will create a custom speech to text model. The </a:t>
            </a:r>
            <a:r>
              <a:rPr lang="en-US" sz="2000" dirty="0" smtClean="0"/>
              <a:t>Watson Speech to Text</a:t>
            </a:r>
            <a:r>
              <a:rPr lang="en-US" sz="2000" dirty="0"/>
              <a:t> service is among the best in the industry. However, like other Cloud speech services, it was trained with general conversational speech for general use; therefore it may not perform well in specialized domains such as medicine, law, sports, etc. To improve the accuracy of the speech-to-text service, you can leverage transfer learning by training the existing AI model with new data from your </a:t>
            </a:r>
            <a:r>
              <a:rPr lang="en-US" sz="2000" dirty="0" smtClean="0"/>
              <a:t>domain.</a:t>
            </a:r>
          </a:p>
          <a:p>
            <a:r>
              <a:rPr lang="en-US" sz="2000" dirty="0"/>
              <a:t>In this </a:t>
            </a:r>
            <a:r>
              <a:rPr lang="en-US" sz="2000" dirty="0" smtClean="0"/>
              <a:t>project, </a:t>
            </a:r>
            <a:r>
              <a:rPr lang="en-US" sz="2000" dirty="0"/>
              <a:t>we will use a medical speech data set to illustrate the process. The data is provided by </a:t>
            </a:r>
            <a:r>
              <a:rPr lang="en-US" sz="2000" dirty="0" err="1" smtClean="0"/>
              <a:t>ezDI</a:t>
            </a:r>
            <a:r>
              <a:rPr lang="en-US" sz="2000" dirty="0"/>
              <a:t> and includes 16 hours of medical dictation in both audio and text files.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of Project</a:t>
            </a:r>
          </a:p>
        </p:txBody>
      </p:sp>
    </p:spTree>
    <p:extLst>
      <p:ext uri="{BB962C8B-B14F-4D97-AF65-F5344CB8AC3E}">
        <p14:creationId xmlns:p14="http://schemas.microsoft.com/office/powerpoint/2010/main" val="41029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u="sng" dirty="0" err="1"/>
              <a:t>DataSets</a:t>
            </a:r>
            <a:r>
              <a:rPr lang="en-US" sz="2800" dirty="0"/>
              <a:t>: Medical Domain Data</a:t>
            </a:r>
          </a:p>
          <a:p>
            <a:pPr>
              <a:buFont typeface="Wingdings" pitchFamily="2" charset="2"/>
              <a:buChar char="§"/>
            </a:pPr>
            <a:r>
              <a:rPr lang="en-US" sz="2800" u="sng" dirty="0" smtClean="0"/>
              <a:t>Source</a:t>
            </a:r>
            <a:r>
              <a:rPr lang="en-US" sz="2800" dirty="0" smtClean="0"/>
              <a:t>   : </a:t>
            </a:r>
            <a:r>
              <a:rPr lang="en-US" sz="2800" dirty="0" err="1" smtClean="0"/>
              <a:t>ezDI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u="sng" dirty="0" smtClean="0"/>
              <a:t>Size</a:t>
            </a:r>
            <a:r>
              <a:rPr lang="en-US" sz="2800" dirty="0" smtClean="0"/>
              <a:t>        : 16 hours of medical dictation(audio    and transcriptions)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dirty="0" err="1"/>
              <a:t>DataSets</a:t>
            </a:r>
            <a:r>
              <a:rPr lang="en-US" sz="5400" b="0" dirty="0"/>
              <a:t>- Source/Size</a:t>
            </a:r>
          </a:p>
        </p:txBody>
      </p:sp>
    </p:spTree>
    <p:extLst>
      <p:ext uri="{BB962C8B-B14F-4D97-AF65-F5344CB8AC3E}">
        <p14:creationId xmlns:p14="http://schemas.microsoft.com/office/powerpoint/2010/main" val="2073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1026" name="Picture 2" descr="C:\Users\HAFIZ\Desktop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97473" cy="41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0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IBM Cloud </a:t>
            </a:r>
            <a:r>
              <a:rPr lang="en-US" dirty="0" smtClean="0"/>
              <a:t>services</a:t>
            </a:r>
          </a:p>
          <a:p>
            <a:r>
              <a:rPr lang="en-US" dirty="0"/>
              <a:t>Configure credentials</a:t>
            </a:r>
          </a:p>
          <a:p>
            <a:r>
              <a:rPr lang="en-US" dirty="0"/>
              <a:t>Download and prepare the data</a:t>
            </a:r>
          </a:p>
          <a:p>
            <a:r>
              <a:rPr lang="en-US" dirty="0"/>
              <a:t>Train the models</a:t>
            </a:r>
          </a:p>
          <a:p>
            <a:r>
              <a:rPr lang="en-US" dirty="0"/>
              <a:t>Transcribe your dictation</a:t>
            </a:r>
          </a:p>
          <a:p>
            <a:r>
              <a:rPr lang="en-US" dirty="0"/>
              <a:t>Correct the transcription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139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FIZ\Desktop\New folder\2019-11-14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270"/>
            <a:ext cx="9144000" cy="55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FIZ\Desktop\2019-11-14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2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265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Lucida Sans Unicode</vt:lpstr>
      <vt:lpstr>Verdana</vt:lpstr>
      <vt:lpstr>Wingdings</vt:lpstr>
      <vt:lpstr>Wingdings 2</vt:lpstr>
      <vt:lpstr>Wingdings 3</vt:lpstr>
      <vt:lpstr>Concourse</vt:lpstr>
      <vt:lpstr>Create a custom Watson Speech to Text model using specialized domain data</vt:lpstr>
      <vt:lpstr>Contents</vt:lpstr>
      <vt:lpstr>Featured Technologies </vt:lpstr>
      <vt:lpstr>Understanding of Project</vt:lpstr>
      <vt:lpstr>DataSets- Source/Size</vt:lpstr>
      <vt:lpstr>Flow Diagram</vt:lpstr>
      <vt:lpstr>Procedure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custom Watson Speech to Text model using specialized domain data</dc:title>
  <dc:creator>HAFIZ</dc:creator>
  <cp:lastModifiedBy>Hunnan Hussain</cp:lastModifiedBy>
  <cp:revision>42</cp:revision>
  <dcterms:created xsi:type="dcterms:W3CDTF">2019-11-13T21:40:39Z</dcterms:created>
  <dcterms:modified xsi:type="dcterms:W3CDTF">2019-11-14T09:17:26Z</dcterms:modified>
</cp:coreProperties>
</file>