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9"/>
  </p:notesMasterIdLst>
  <p:handoutMasterIdLst>
    <p:handoutMasterId r:id="rId10"/>
  </p:handoutMasterIdLst>
  <p:sldIdLst>
    <p:sldId id="1308" r:id="rId5"/>
    <p:sldId id="1314" r:id="rId6"/>
    <p:sldId id="1315" r:id="rId7"/>
    <p:sldId id="1350" r:id="rId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5B0B8DFF-57E5-4D4B-BA72-542DF84B8E2F}">
          <p14:sldIdLst>
            <p14:sldId id="1308"/>
            <p14:sldId id="1314"/>
            <p14:sldId id="1315"/>
            <p14:sldId id="135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6"/>
    <a:srgbClr val="0078D7"/>
    <a:srgbClr val="525252"/>
    <a:srgbClr val="FFFFFF"/>
    <a:srgbClr val="B4009E"/>
    <a:srgbClr val="E3008C"/>
    <a:srgbClr val="107C10"/>
    <a:srgbClr val="004B50"/>
    <a:srgbClr val="D83B01"/>
    <a:srgbClr val="5C00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5994" autoAdjust="0"/>
  </p:normalViewPr>
  <p:slideViewPr>
    <p:cSldViewPr>
      <p:cViewPr>
        <p:scale>
          <a:sx n="100" d="100"/>
          <a:sy n="100" d="100"/>
        </p:scale>
        <p:origin x="624" y="44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3" d="100"/>
          <a:sy n="83" d="100"/>
        </p:scale>
        <p:origin x="39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ED9401-EE8D-4EE1-B291-5BF7DCDA3C5A}" type="datetime8">
              <a:rPr lang="en-US" smtClean="0">
                <a:latin typeface="Segoe UI" pitchFamily="34" charset="0"/>
              </a:rPr>
              <a:t>5/8/2017 12:02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61B0BD91-A332-4638-9D55-E1550E13BA63}" type="datetime8">
              <a:rPr lang="en-US" smtClean="0"/>
              <a:t>5/8/2017 12:02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96B01FC-4093-47B5-A361-524E345F092E}" type="datetime8">
              <a:rPr lang="en-US" smtClean="0"/>
              <a:t>5/8/2017 12:02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2931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5/8/2017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99748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3" y="0"/>
            <a:ext cx="12434709" cy="6994524"/>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18" y="6161442"/>
            <a:ext cx="1645920" cy="353658"/>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Copyright</a:t>
            </a:r>
            <a:r>
              <a:rPr lang="en-US" sz="700" dirty="0">
                <a:gradFill>
                  <a:gsLst>
                    <a:gs pos="0">
                      <a:schemeClr val="tx1"/>
                    </a:gs>
                    <a:gs pos="100000">
                      <a:schemeClr val="tx1"/>
                    </a:gs>
                  </a:gsLst>
                  <a:lin ang="5400000" scaled="0"/>
                </a:gradFill>
                <a:cs typeface="Segoe UI" pitchFamily="34" charset="0"/>
              </a:rPr>
              <a:t> Microsoft Corporation. All rights reserved. </a:t>
            </a:r>
          </a:p>
        </p:txBody>
      </p:sp>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65961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 id="2147484196"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837" y="296862"/>
            <a:ext cx="3657600" cy="566204"/>
          </a:xfrm>
          <a:prstGeom prst="rect">
            <a:avLst/>
          </a:prstGeom>
        </p:spPr>
      </p:pic>
    </p:spTree>
    <p:extLst>
      <p:ext uri="{BB962C8B-B14F-4D97-AF65-F5344CB8AC3E}">
        <p14:creationId xmlns:p14="http://schemas.microsoft.com/office/powerpoint/2010/main" val="40103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28896" y="1604307"/>
            <a:ext cx="13201112" cy="4609044"/>
          </a:xfrm>
        </p:spPr>
        <p:txBody>
          <a:bodyPr vert="horz" wrap="square" lIns="149217" tIns="93260" rIns="149217" bIns="93260" rtlCol="0" anchor="t">
            <a:noAutofit/>
          </a:bodyPr>
          <a:lstStyle/>
          <a:p>
            <a:pPr marL="571390" indent="-571390">
              <a:lnSpc>
                <a:spcPts val="4896"/>
              </a:lnSpc>
              <a:buFont typeface="Arial" charset="0"/>
              <a:buChar char="•"/>
            </a:pPr>
            <a:r>
              <a:rPr lang="en-US" sz="4080" dirty="0"/>
              <a:t>Introduction to Xamarin </a:t>
            </a:r>
          </a:p>
          <a:p>
            <a:pPr marL="571390" indent="-571390">
              <a:lnSpc>
                <a:spcPts val="4896"/>
              </a:lnSpc>
              <a:buFont typeface="Arial" charset="0"/>
              <a:buChar char="•"/>
            </a:pPr>
            <a:r>
              <a:rPr lang="en-US" sz="4080" dirty="0"/>
              <a:t>Cross Platform UI with Xamarin.Forms</a:t>
            </a:r>
          </a:p>
          <a:p>
            <a:pPr marL="571390" indent="-571390">
              <a:lnSpc>
                <a:spcPts val="4896"/>
              </a:lnSpc>
              <a:buFont typeface="Arial" charset="0"/>
              <a:buChar char="•"/>
            </a:pPr>
            <a:r>
              <a:rPr lang="en-US" sz="4080" dirty="0"/>
              <a:t>Connected Apps with Azure</a:t>
            </a:r>
          </a:p>
          <a:p>
            <a:pPr marL="571390" indent="-571390">
              <a:lnSpc>
                <a:spcPts val="4896"/>
              </a:lnSpc>
              <a:buFont typeface="Arial" charset="0"/>
              <a:buChar char="•"/>
            </a:pPr>
            <a:r>
              <a:rPr lang="en-US" sz="4080" dirty="0"/>
              <a:t>Lunch – Courtesy of Sponsor</a:t>
            </a:r>
          </a:p>
          <a:p>
            <a:pPr marL="571390" indent="-571390">
              <a:lnSpc>
                <a:spcPts val="4896"/>
              </a:lnSpc>
              <a:buFont typeface="Arial" charset="0"/>
              <a:buChar char="•"/>
            </a:pPr>
            <a:r>
              <a:rPr lang="en-US" sz="4080" dirty="0"/>
              <a:t>File -&gt; New App Workshop</a:t>
            </a:r>
          </a:p>
        </p:txBody>
      </p:sp>
      <p:sp>
        <p:nvSpPr>
          <p:cNvPr id="2" name="Title 1"/>
          <p:cNvSpPr>
            <a:spLocks noGrp="1"/>
          </p:cNvSpPr>
          <p:nvPr>
            <p:ph type="title"/>
          </p:nvPr>
        </p:nvSpPr>
        <p:spPr>
          <a:xfrm>
            <a:off x="655637" y="295274"/>
            <a:ext cx="7794797" cy="917575"/>
          </a:xfrm>
        </p:spPr>
        <p:txBody>
          <a:bodyPr/>
          <a:lstStyle/>
          <a:p>
            <a:r>
              <a:rPr lang="en-US" dirty="0"/>
              <a:t>Agenda</a:t>
            </a:r>
          </a:p>
        </p:txBody>
      </p:sp>
    </p:spTree>
    <p:extLst>
      <p:ext uri="{BB962C8B-B14F-4D97-AF65-F5344CB8AC3E}">
        <p14:creationId xmlns:p14="http://schemas.microsoft.com/office/powerpoint/2010/main" val="153693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vDays.png"/>
          <p:cNvPicPr>
            <a:picLocks noChangeAspect="1"/>
          </p:cNvPicPr>
          <p:nvPr/>
        </p:nvPicPr>
        <p:blipFill>
          <a:blip r:embed="rId2" cstate="print">
            <a:biLevel thresh="25000"/>
            <a:extLst>
              <a:ext uri="{28A0092B-C50C-407E-A947-70E740481C1C}">
                <a14:useLocalDpi xmlns:a14="http://schemas.microsoft.com/office/drawing/2010/main"/>
              </a:ext>
            </a:extLst>
          </a:blip>
          <a:stretch>
            <a:fillRect/>
          </a:stretch>
        </p:blipFill>
        <p:spPr>
          <a:xfrm>
            <a:off x="205430" y="6361646"/>
            <a:ext cx="2075148" cy="416052"/>
          </a:xfrm>
          <a:prstGeom prst="rect">
            <a:avLst/>
          </a:prstGeom>
        </p:spPr>
      </p:pic>
      <p:sp>
        <p:nvSpPr>
          <p:cNvPr id="5" name="TextBox 4"/>
          <p:cNvSpPr txBox="1"/>
          <p:nvPr/>
        </p:nvSpPr>
        <p:spPr>
          <a:xfrm>
            <a:off x="5948" y="4487394"/>
            <a:ext cx="12434711" cy="1647732"/>
          </a:xfrm>
          <a:prstGeom prst="rect">
            <a:avLst/>
          </a:prstGeom>
          <a:noFill/>
        </p:spPr>
        <p:txBody>
          <a:bodyPr wrap="square" lIns="186521" tIns="149217" rIns="186521" bIns="149217" rtlCol="0" anchor="ctr">
            <a:spAutoFit/>
          </a:bodyPr>
          <a:lstStyle/>
          <a:p>
            <a:pPr algn="ctr">
              <a:lnSpc>
                <a:spcPct val="90000"/>
              </a:lnSpc>
              <a:spcAft>
                <a:spcPts val="612"/>
              </a:spcAft>
            </a:pPr>
            <a:r>
              <a:rPr lang="en-US" sz="4488" dirty="0">
                <a:solidFill>
                  <a:srgbClr val="2B84D2"/>
                </a:solidFill>
                <a:latin typeface="Segoe UI" charset="0"/>
                <a:ea typeface="Segoe UI" charset="0"/>
                <a:cs typeface="Segoe UI" charset="0"/>
              </a:rPr>
              <a:t>Slides, Demos, </a:t>
            </a:r>
            <a:r>
              <a:rPr lang="en-US" sz="4488">
                <a:solidFill>
                  <a:srgbClr val="2B84D2"/>
                </a:solidFill>
                <a:latin typeface="Segoe UI" charset="0"/>
                <a:ea typeface="Segoe UI" charset="0"/>
                <a:cs typeface="Segoe UI" charset="0"/>
              </a:rPr>
              <a:t>&amp; Lab - Clone </a:t>
            </a:r>
            <a:r>
              <a:rPr lang="en-US" sz="4488" dirty="0">
                <a:solidFill>
                  <a:srgbClr val="2B84D2"/>
                </a:solidFill>
                <a:latin typeface="Segoe UI" charset="0"/>
                <a:ea typeface="Segoe UI" charset="0"/>
                <a:cs typeface="Segoe UI" charset="0"/>
              </a:rPr>
              <a:t>or Download:</a:t>
            </a:r>
          </a:p>
          <a:p>
            <a:pPr algn="ctr">
              <a:lnSpc>
                <a:spcPct val="90000"/>
              </a:lnSpc>
              <a:spcAft>
                <a:spcPts val="612"/>
              </a:spcAft>
            </a:pPr>
            <a:r>
              <a:rPr lang="en-US" sz="4488" dirty="0">
                <a:solidFill>
                  <a:srgbClr val="2B84D2"/>
                </a:solidFill>
                <a:latin typeface="Segoe UI" charset="0"/>
                <a:ea typeface="Segoe UI" charset="0"/>
                <a:cs typeface="Segoe UI" charset="0"/>
              </a:rPr>
              <a:t>http://github.com/xamarin/dev-days-labs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8637" y="1135062"/>
            <a:ext cx="8763000" cy="3151322"/>
          </a:xfrm>
          <a:prstGeom prst="rect">
            <a:avLst/>
          </a:prstGeom>
        </p:spPr>
      </p:pic>
    </p:spTree>
    <p:extLst>
      <p:ext uri="{BB962C8B-B14F-4D97-AF65-F5344CB8AC3E}">
        <p14:creationId xmlns:p14="http://schemas.microsoft.com/office/powerpoint/2010/main" val="134276845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882" y="2735262"/>
            <a:ext cx="12434711" cy="838081"/>
          </a:xfrm>
          <a:prstGeom prst="rect">
            <a:avLst/>
          </a:prstGeom>
        </p:spPr>
        <p:txBody>
          <a:bodyPr vert="horz" wrap="square" lIns="182854" tIns="146283" rIns="182854" bIns="146283"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32563">
              <a:lnSpc>
                <a:spcPct val="60000"/>
              </a:lnSpc>
              <a:buClr>
                <a:srgbClr val="FFFFFF"/>
              </a:buClr>
              <a:buSzPct val="90000"/>
            </a:pPr>
            <a:r>
              <a:rPr lang="en-US" sz="7798" spc="0" dirty="0">
                <a:solidFill>
                  <a:schemeClr val="tx1"/>
                </a:solidFill>
              </a:rPr>
              <a:t>ARE YOU READY</a:t>
            </a:r>
            <a:endParaRPr lang="en-US" sz="7798" spc="0" dirty="0">
              <a:solidFill>
                <a:schemeClr val="tx1"/>
              </a:solidFill>
              <a:latin typeface="+mn-lt"/>
            </a:endParaRPr>
          </a:p>
        </p:txBody>
      </p:sp>
      <p:sp>
        <p:nvSpPr>
          <p:cNvPr id="8" name="TextBox 7"/>
          <p:cNvSpPr txBox="1"/>
          <p:nvPr/>
        </p:nvSpPr>
        <p:spPr>
          <a:xfrm>
            <a:off x="4229382" y="-863478"/>
            <a:ext cx="369280" cy="633930"/>
          </a:xfrm>
          <a:prstGeom prst="rect">
            <a:avLst/>
          </a:prstGeom>
          <a:noFill/>
        </p:spPr>
        <p:txBody>
          <a:bodyPr wrap="none" lIns="182854" tIns="146283" rIns="182854" bIns="146283"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16" name="Title 1"/>
          <p:cNvSpPr txBox="1">
            <a:spLocks/>
          </p:cNvSpPr>
          <p:nvPr/>
        </p:nvSpPr>
        <p:spPr>
          <a:xfrm>
            <a:off x="2320838" y="3725743"/>
            <a:ext cx="7794797"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3600" dirty="0"/>
              <a:t>to build Cross-Platform Apps?</a:t>
            </a:r>
          </a:p>
        </p:txBody>
      </p:sp>
    </p:spTree>
    <p:extLst>
      <p:ext uri="{BB962C8B-B14F-4D97-AF65-F5344CB8AC3E}">
        <p14:creationId xmlns:p14="http://schemas.microsoft.com/office/powerpoint/2010/main" val="196550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theme1.xml><?xml version="1.0" encoding="utf-8"?>
<a:theme xmlns:a="http://schemas.openxmlformats.org/drawingml/2006/main" name="WHITE TEMPLATE">
  <a:themeElements>
    <a:clrScheme name="DevDays">
      <a:dk1>
        <a:srgbClr val="505050"/>
      </a:dk1>
      <a:lt1>
        <a:srgbClr val="FFFFFF"/>
      </a:lt1>
      <a:dk2>
        <a:srgbClr val="0078D7"/>
      </a:dk2>
      <a:lt2>
        <a:srgbClr val="00BCF2"/>
      </a:lt2>
      <a:accent1>
        <a:srgbClr val="0177D6"/>
      </a:accent1>
      <a:accent2>
        <a:srgbClr val="01188E"/>
      </a:accent2>
      <a:accent3>
        <a:srgbClr val="5B2C90"/>
      </a:accent3>
      <a:accent4>
        <a:srgbClr val="5C105C"/>
      </a:accent4>
      <a:accent5>
        <a:srgbClr val="B3269D"/>
      </a:accent5>
      <a:accent6>
        <a:srgbClr val="31135A"/>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 ds:uri="630a2e83-186a-4a0f-ab27-bee8a8096abc"/>
    <ds:schemaRef ds:uri="http://purl.org/dc/dcmitype/"/>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56C01790-DA4D-4818-AE1B-3BB0877892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Brand_template_16-9_Business_BLUE_2016_1</Template>
  <TotalTime>28</TotalTime>
  <Words>155</Words>
  <Application>Microsoft Office PowerPoint</Application>
  <PresentationFormat>Custom</PresentationFormat>
  <Paragraphs>16</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Consolas</vt:lpstr>
      <vt:lpstr>Segoe UI</vt:lpstr>
      <vt:lpstr>Segoe UI Light</vt:lpstr>
      <vt:lpstr>Wingdings</vt:lpstr>
      <vt:lpstr>WHITE TEMPLATE</vt:lpstr>
      <vt:lpstr>PowerPoint Presentation</vt:lpstr>
      <vt:lpstr>Agenda</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Chris Geymont</dc:creator>
  <cp:keywords/>
  <dc:description>Template: Maryfj_x000d_
Formatting:_x000d_
Audience Type:</dc:description>
  <cp:lastModifiedBy>Akram, Naweed</cp:lastModifiedBy>
  <cp:revision>13</cp:revision>
  <dcterms:created xsi:type="dcterms:W3CDTF">2017-02-22T22:03:09Z</dcterms:created>
  <dcterms:modified xsi:type="dcterms:W3CDTF">2017-05-08T09:04:26Z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