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Fugaz One" panose="020B0604020202020204" charset="0"/>
      <p:regular r:id="rId10"/>
    </p:embeddedFont>
    <p:embeddedFont>
      <p:font typeface="Lato" panose="020F0502020204030203" pitchFamily="34" charset="0"/>
      <p:regular r:id="rId11"/>
      <p:bold r:id="rId12"/>
      <p:italic r:id="rId13"/>
      <p:boldItalic r:id="rId14"/>
    </p:embeddedFont>
    <p:embeddedFont>
      <p:font typeface="Lovelo Black" panose="02000000000000000000" pitchFamily="50" charset="0"/>
      <p:bold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6F5E83-0623-4C12-A34F-EE4FE4F0CE12}">
  <a:tblStyle styleId="{7B6F5E83-0623-4C12-A34F-EE4FE4F0CE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54d7a62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54d7a62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10cda5a601_1_38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10cda5a601_1_38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10cda5a601_1_38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10cda5a601_1_38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0cda5a601_1_38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0cda5a601_1_38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110cda5a601_1_38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110cda5a601_1_38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534375" y="3390988"/>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466950"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162787" y="-581961"/>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39721" y="775249"/>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7693902" y="-70749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54125" y="-1059634"/>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21200" y="4160934"/>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713225" y="1247025"/>
            <a:ext cx="4114500" cy="25503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Clr>
                <a:schemeClr val="dk1"/>
              </a:buClr>
              <a:buSzPts val="4600"/>
              <a:buNone/>
              <a:defRPr sz="4210">
                <a:solidFill>
                  <a:schemeClr val="dk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713225" y="3914992"/>
            <a:ext cx="3858900" cy="29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rot="10800000">
            <a:off x="7958852" y="-78031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824475" y="411445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4"/>
          <p:cNvSpPr txBox="1">
            <a:spLocks noGrp="1"/>
          </p:cNvSpPr>
          <p:nvPr>
            <p:ph type="body" idx="1"/>
          </p:nvPr>
        </p:nvSpPr>
        <p:spPr>
          <a:xfrm>
            <a:off x="720000" y="1076275"/>
            <a:ext cx="7704000" cy="3532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2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34" name="Google Shape;34;p4"/>
          <p:cNvSpPr/>
          <p:nvPr/>
        </p:nvSpPr>
        <p:spPr>
          <a:xfrm>
            <a:off x="-1056875" y="416945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p:nvPr/>
        </p:nvSpPr>
        <p:spPr>
          <a:xfrm>
            <a:off x="7534375" y="3390988"/>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10800000">
            <a:off x="-708607" y="-102161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txBox="1">
            <a:spLocks noGrp="1"/>
          </p:cNvSpPr>
          <p:nvPr>
            <p:ph type="title"/>
          </p:nvPr>
        </p:nvSpPr>
        <p:spPr>
          <a:xfrm>
            <a:off x="720000" y="1148429"/>
            <a:ext cx="3852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7"/>
          <p:cNvSpPr txBox="1">
            <a:spLocks noGrp="1"/>
          </p:cNvSpPr>
          <p:nvPr>
            <p:ph type="body" idx="1"/>
          </p:nvPr>
        </p:nvSpPr>
        <p:spPr>
          <a:xfrm>
            <a:off x="720000" y="1884966"/>
            <a:ext cx="4305000" cy="2028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60" name="Google Shape;60;p7"/>
          <p:cNvSpPr/>
          <p:nvPr/>
        </p:nvSpPr>
        <p:spPr>
          <a:xfrm>
            <a:off x="0" y="-18348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1449475" y="3985400"/>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7039075" y="3390988"/>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p:nvPr/>
        </p:nvSpPr>
        <p:spPr>
          <a:xfrm>
            <a:off x="7313850" y="3579350"/>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rot="10800000">
            <a:off x="6958212" y="-707597"/>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a:off x="5927075" y="-62069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txBox="1">
            <a:spLocks noGrp="1"/>
          </p:cNvSpPr>
          <p:nvPr>
            <p:ph type="title"/>
          </p:nvPr>
        </p:nvSpPr>
        <p:spPr>
          <a:xfrm>
            <a:off x="2129250" y="1604700"/>
            <a:ext cx="4885500" cy="19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68" name="Google Shape;68;p8"/>
          <p:cNvSpPr/>
          <p:nvPr/>
        </p:nvSpPr>
        <p:spPr>
          <a:xfrm>
            <a:off x="1379679" y="4460327"/>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039475" y="-1330253"/>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1672775" y="432873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2362929" y="4568377"/>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9"/>
          <p:cNvSpPr txBox="1">
            <a:spLocks noGrp="1"/>
          </p:cNvSpPr>
          <p:nvPr>
            <p:ph type="title"/>
          </p:nvPr>
        </p:nvSpPr>
        <p:spPr>
          <a:xfrm>
            <a:off x="2214150" y="1556625"/>
            <a:ext cx="4715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4" name="Google Shape;74;p9"/>
          <p:cNvSpPr txBox="1">
            <a:spLocks noGrp="1"/>
          </p:cNvSpPr>
          <p:nvPr>
            <p:ph type="subTitle" idx="1"/>
          </p:nvPr>
        </p:nvSpPr>
        <p:spPr>
          <a:xfrm>
            <a:off x="2044950" y="2433075"/>
            <a:ext cx="5054100" cy="115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9"/>
          <p:cNvSpPr/>
          <p:nvPr/>
        </p:nvSpPr>
        <p:spPr>
          <a:xfrm flipH="1">
            <a:off x="4027354" y="-716748"/>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flipH="1">
            <a:off x="3171379" y="4094527"/>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flipH="1">
            <a:off x="3312754" y="-946873"/>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flipH="1">
            <a:off x="3982154" y="4434402"/>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1"/>
        <p:cNvGrpSpPr/>
        <p:nvPr/>
      </p:nvGrpSpPr>
      <p:grpSpPr>
        <a:xfrm>
          <a:off x="0" y="0"/>
          <a:ext cx="0" cy="0"/>
          <a:chOff x="0" y="0"/>
          <a:chExt cx="0" cy="0"/>
        </a:xfrm>
      </p:grpSpPr>
      <p:sp>
        <p:nvSpPr>
          <p:cNvPr id="102" name="Google Shape;102;p13"/>
          <p:cNvSpPr/>
          <p:nvPr/>
        </p:nvSpPr>
        <p:spPr>
          <a:xfrm>
            <a:off x="7141150" y="3889113"/>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1459100" y="-1473300"/>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473265" y="-916769"/>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txBox="1">
            <a:spLocks noGrp="1"/>
          </p:cNvSpPr>
          <p:nvPr>
            <p:ph type="title"/>
          </p:nvPr>
        </p:nvSpPr>
        <p:spPr>
          <a:xfrm>
            <a:off x="1198925" y="1861150"/>
            <a:ext cx="2976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3"/>
          <p:cNvSpPr txBox="1">
            <a:spLocks noGrp="1"/>
          </p:cNvSpPr>
          <p:nvPr>
            <p:ph type="title" idx="2" hasCustomPrompt="1"/>
          </p:nvPr>
        </p:nvSpPr>
        <p:spPr>
          <a:xfrm>
            <a:off x="1292250" y="1333450"/>
            <a:ext cx="601500" cy="527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
          </p:nvPr>
        </p:nvSpPr>
        <p:spPr>
          <a:xfrm>
            <a:off x="1198925" y="233724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title" idx="3"/>
          </p:nvPr>
        </p:nvSpPr>
        <p:spPr>
          <a:xfrm>
            <a:off x="4964275" y="1861150"/>
            <a:ext cx="2980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13"/>
          <p:cNvSpPr txBox="1">
            <a:spLocks noGrp="1"/>
          </p:cNvSpPr>
          <p:nvPr>
            <p:ph type="title" idx="4" hasCustomPrompt="1"/>
          </p:nvPr>
        </p:nvSpPr>
        <p:spPr>
          <a:xfrm>
            <a:off x="5066150" y="1333450"/>
            <a:ext cx="601500" cy="527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5"/>
          </p:nvPr>
        </p:nvSpPr>
        <p:spPr>
          <a:xfrm>
            <a:off x="4964275" y="233724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1" name="Google Shape;111;p13"/>
          <p:cNvSpPr txBox="1">
            <a:spLocks noGrp="1"/>
          </p:cNvSpPr>
          <p:nvPr>
            <p:ph type="title" idx="6"/>
          </p:nvPr>
        </p:nvSpPr>
        <p:spPr>
          <a:xfrm>
            <a:off x="1198925" y="3650550"/>
            <a:ext cx="2980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 name="Google Shape;112;p13"/>
          <p:cNvSpPr txBox="1">
            <a:spLocks noGrp="1"/>
          </p:cNvSpPr>
          <p:nvPr>
            <p:ph type="title" idx="7" hasCustomPrompt="1"/>
          </p:nvPr>
        </p:nvSpPr>
        <p:spPr>
          <a:xfrm>
            <a:off x="1292250" y="3122850"/>
            <a:ext cx="601500" cy="527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subTitle" idx="8"/>
          </p:nvPr>
        </p:nvSpPr>
        <p:spPr>
          <a:xfrm>
            <a:off x="1198925" y="412664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4" name="Google Shape;114;p13"/>
          <p:cNvSpPr txBox="1">
            <a:spLocks noGrp="1"/>
          </p:cNvSpPr>
          <p:nvPr>
            <p:ph type="title" idx="9"/>
          </p:nvPr>
        </p:nvSpPr>
        <p:spPr>
          <a:xfrm>
            <a:off x="4964275" y="3650550"/>
            <a:ext cx="2980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5" name="Google Shape;115;p13"/>
          <p:cNvSpPr txBox="1">
            <a:spLocks noGrp="1"/>
          </p:cNvSpPr>
          <p:nvPr>
            <p:ph type="title" idx="13" hasCustomPrompt="1"/>
          </p:nvPr>
        </p:nvSpPr>
        <p:spPr>
          <a:xfrm>
            <a:off x="5066150" y="3122850"/>
            <a:ext cx="601500" cy="527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a:spLocks noGrp="1"/>
          </p:cNvSpPr>
          <p:nvPr>
            <p:ph type="subTitle" idx="14"/>
          </p:nvPr>
        </p:nvSpPr>
        <p:spPr>
          <a:xfrm>
            <a:off x="4964275" y="412664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3"/>
          <p:cNvSpPr/>
          <p:nvPr/>
        </p:nvSpPr>
        <p:spPr>
          <a:xfrm flipH="1">
            <a:off x="-639725" y="3390988"/>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flipH="1">
            <a:off x="8410675"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flipH="1">
            <a:off x="-874250" y="2923062"/>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flipH="1">
            <a:off x="8188275" y="27681"/>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_1_1_1">
    <p:spTree>
      <p:nvGrpSpPr>
        <p:cNvPr id="1" name="Shape 356"/>
        <p:cNvGrpSpPr/>
        <p:nvPr/>
      </p:nvGrpSpPr>
      <p:grpSpPr>
        <a:xfrm>
          <a:off x="0" y="0"/>
          <a:ext cx="0" cy="0"/>
          <a:chOff x="0" y="0"/>
          <a:chExt cx="0" cy="0"/>
        </a:xfrm>
      </p:grpSpPr>
      <p:sp>
        <p:nvSpPr>
          <p:cNvPr id="357" name="Google Shape;357;p34"/>
          <p:cNvSpPr/>
          <p:nvPr/>
        </p:nvSpPr>
        <p:spPr>
          <a:xfrm>
            <a:off x="-1466950"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rot="10800000">
            <a:off x="7693902" y="-70749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8758403" y="-1163206"/>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7057850" y="387103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rot="10800000">
            <a:off x="-504273" y="-42969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rot="10800000">
            <a:off x="-1515398" y="347673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423400" y="297608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rot="10800000">
            <a:off x="-1164348" y="433311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123822" y="390530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8430775" y="310398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_1_1_1">
    <p:spTree>
      <p:nvGrpSpPr>
        <p:cNvPr id="1" name="Shape 367"/>
        <p:cNvGrpSpPr/>
        <p:nvPr/>
      </p:nvGrpSpPr>
      <p:grpSpPr>
        <a:xfrm>
          <a:off x="0" y="0"/>
          <a:ext cx="0" cy="0"/>
          <a:chOff x="0" y="0"/>
          <a:chExt cx="0" cy="0"/>
        </a:xfrm>
      </p:grpSpPr>
      <p:sp>
        <p:nvSpPr>
          <p:cNvPr id="368" name="Google Shape;368;p35"/>
          <p:cNvSpPr/>
          <p:nvPr/>
        </p:nvSpPr>
        <p:spPr>
          <a:xfrm flipH="1">
            <a:off x="-476350" y="3390988"/>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flipH="1">
            <a:off x="8254699"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flipH="1">
            <a:off x="-640250" y="3004755"/>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flipH="1">
            <a:off x="8279792" y="31760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flipH="1">
            <a:off x="8254700" y="3798530"/>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flipH="1">
            <a:off x="8224550" y="3270491"/>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flipH="1">
            <a:off x="7651617" y="374045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Fugaz One"/>
              <a:buNone/>
              <a:defRPr sz="2800">
                <a:solidFill>
                  <a:schemeClr val="accent1"/>
                </a:solidFill>
                <a:latin typeface="Fugaz One"/>
                <a:ea typeface="Fugaz One"/>
                <a:cs typeface="Fugaz One"/>
                <a:sym typeface="Fugaz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8" r:id="rId6"/>
    <p:sldLayoutId id="2147483659" r:id="rId7"/>
    <p:sldLayoutId id="2147483680" r:id="rId8"/>
    <p:sldLayoutId id="214748368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9"/>
          <p:cNvSpPr/>
          <p:nvPr/>
        </p:nvSpPr>
        <p:spPr>
          <a:xfrm>
            <a:off x="0" y="3882150"/>
            <a:ext cx="4572000" cy="3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txBox="1">
            <a:spLocks noGrp="1"/>
          </p:cNvSpPr>
          <p:nvPr>
            <p:ph type="ctrTitle"/>
          </p:nvPr>
        </p:nvSpPr>
        <p:spPr>
          <a:xfrm>
            <a:off x="713225" y="1247025"/>
            <a:ext cx="4087610" cy="255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b="1" dirty="0">
                <a:latin typeface="Lovelo Black" panose="02000000000000000000" pitchFamily="50" charset="0"/>
              </a:rPr>
              <a:t>VIRTUAL POLICE STATION </a:t>
            </a:r>
            <a:endParaRPr b="1" dirty="0">
              <a:solidFill>
                <a:schemeClr val="accent1"/>
              </a:solidFill>
              <a:latin typeface="Lovelo Black" panose="02000000000000000000" pitchFamily="50" charset="0"/>
            </a:endParaRPr>
          </a:p>
        </p:txBody>
      </p:sp>
      <p:sp>
        <p:nvSpPr>
          <p:cNvPr id="387" name="Google Shape;387;p39"/>
          <p:cNvSpPr txBox="1">
            <a:spLocks noGrp="1"/>
          </p:cNvSpPr>
          <p:nvPr>
            <p:ph type="subTitle" idx="1"/>
          </p:nvPr>
        </p:nvSpPr>
        <p:spPr>
          <a:xfrm>
            <a:off x="136075" y="3915000"/>
            <a:ext cx="4436100" cy="29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Roboto" panose="02000000000000000000" pitchFamily="2" charset="0"/>
                <a:ea typeface="Roboto" panose="02000000000000000000" pitchFamily="2" charset="0"/>
              </a:rPr>
              <a:t> The Police Station, but it’s everywhere for you!</a:t>
            </a:r>
            <a:endParaRPr dirty="0">
              <a:solidFill>
                <a:schemeClr val="lt1"/>
              </a:solidFill>
              <a:latin typeface="Roboto" panose="02000000000000000000" pitchFamily="2" charset="0"/>
              <a:ea typeface="Roboto" panose="02000000000000000000" pitchFamily="2" charset="0"/>
            </a:endParaRPr>
          </a:p>
        </p:txBody>
      </p:sp>
      <p:grpSp>
        <p:nvGrpSpPr>
          <p:cNvPr id="388" name="Google Shape;388;p39"/>
          <p:cNvGrpSpPr/>
          <p:nvPr/>
        </p:nvGrpSpPr>
        <p:grpSpPr>
          <a:xfrm>
            <a:off x="805847" y="901954"/>
            <a:ext cx="2443316" cy="234539"/>
            <a:chOff x="805847" y="901954"/>
            <a:chExt cx="2443316" cy="234539"/>
          </a:xfrm>
        </p:grpSpPr>
        <p:sp>
          <p:nvSpPr>
            <p:cNvPr id="389" name="Google Shape;389;p39"/>
            <p:cNvSpPr/>
            <p:nvPr/>
          </p:nvSpPr>
          <p:spPr>
            <a:xfrm>
              <a:off x="153814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190429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227044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263659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300274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117199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805847" y="901954"/>
              <a:ext cx="246416"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39"/>
          <p:cNvGrpSpPr/>
          <p:nvPr/>
        </p:nvGrpSpPr>
        <p:grpSpPr>
          <a:xfrm>
            <a:off x="5159616" y="882701"/>
            <a:ext cx="1385173" cy="3453549"/>
            <a:chOff x="5159616" y="882701"/>
            <a:chExt cx="1385173" cy="3453549"/>
          </a:xfrm>
        </p:grpSpPr>
        <p:sp>
          <p:nvSpPr>
            <p:cNvPr id="397" name="Google Shape;397;p39"/>
            <p:cNvSpPr/>
            <p:nvPr/>
          </p:nvSpPr>
          <p:spPr>
            <a:xfrm>
              <a:off x="5159616" y="4160750"/>
              <a:ext cx="1308600" cy="1755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flipH="1">
              <a:off x="6040816" y="1456824"/>
              <a:ext cx="409741" cy="1048895"/>
            </a:xfrm>
            <a:custGeom>
              <a:avLst/>
              <a:gdLst/>
              <a:ahLst/>
              <a:cxnLst/>
              <a:rect l="l" t="t" r="r" b="b"/>
              <a:pathLst>
                <a:path w="11127" h="28484" extrusionOk="0">
                  <a:moveTo>
                    <a:pt x="8764" y="0"/>
                  </a:moveTo>
                  <a:cubicBezTo>
                    <a:pt x="7528" y="0"/>
                    <a:pt x="6489" y="961"/>
                    <a:pt x="6337" y="2073"/>
                  </a:cubicBezTo>
                  <a:lnTo>
                    <a:pt x="6337" y="2237"/>
                  </a:lnTo>
                  <a:lnTo>
                    <a:pt x="6159" y="3606"/>
                  </a:lnTo>
                  <a:cubicBezTo>
                    <a:pt x="6159" y="4126"/>
                    <a:pt x="5995" y="4632"/>
                    <a:pt x="5995" y="5152"/>
                  </a:cubicBezTo>
                  <a:lnTo>
                    <a:pt x="5475" y="8231"/>
                  </a:lnTo>
                  <a:cubicBezTo>
                    <a:pt x="5133" y="10284"/>
                    <a:pt x="4626" y="12337"/>
                    <a:pt x="4106" y="14211"/>
                  </a:cubicBezTo>
                  <a:cubicBezTo>
                    <a:pt x="4106" y="14554"/>
                    <a:pt x="3942" y="14731"/>
                    <a:pt x="3942" y="14896"/>
                  </a:cubicBezTo>
                  <a:lnTo>
                    <a:pt x="3600" y="15758"/>
                  </a:lnTo>
                  <a:lnTo>
                    <a:pt x="3258" y="17126"/>
                  </a:lnTo>
                  <a:lnTo>
                    <a:pt x="2231" y="20205"/>
                  </a:lnTo>
                  <a:lnTo>
                    <a:pt x="1205" y="23284"/>
                  </a:lnTo>
                  <a:lnTo>
                    <a:pt x="685" y="24817"/>
                  </a:lnTo>
                  <a:lnTo>
                    <a:pt x="521" y="25501"/>
                  </a:lnTo>
                  <a:cubicBezTo>
                    <a:pt x="521" y="25843"/>
                    <a:pt x="343" y="26021"/>
                    <a:pt x="343" y="26186"/>
                  </a:cubicBezTo>
                  <a:lnTo>
                    <a:pt x="343" y="26363"/>
                  </a:lnTo>
                  <a:cubicBezTo>
                    <a:pt x="1" y="27048"/>
                    <a:pt x="343" y="27896"/>
                    <a:pt x="1205" y="28238"/>
                  </a:cubicBezTo>
                  <a:cubicBezTo>
                    <a:pt x="1478" y="28406"/>
                    <a:pt x="1770" y="28484"/>
                    <a:pt x="2052" y="28484"/>
                  </a:cubicBezTo>
                  <a:cubicBezTo>
                    <a:pt x="2644" y="28484"/>
                    <a:pt x="3190" y="28138"/>
                    <a:pt x="3422" y="27554"/>
                  </a:cubicBezTo>
                  <a:cubicBezTo>
                    <a:pt x="3600" y="27390"/>
                    <a:pt x="3764" y="27048"/>
                    <a:pt x="3942" y="26870"/>
                  </a:cubicBezTo>
                  <a:lnTo>
                    <a:pt x="4284" y="26186"/>
                  </a:lnTo>
                  <a:cubicBezTo>
                    <a:pt x="4448" y="25679"/>
                    <a:pt x="4626" y="25159"/>
                    <a:pt x="4968" y="24653"/>
                  </a:cubicBezTo>
                  <a:cubicBezTo>
                    <a:pt x="5311" y="23791"/>
                    <a:pt x="5817" y="22764"/>
                    <a:pt x="6337" y="21738"/>
                  </a:cubicBezTo>
                  <a:cubicBezTo>
                    <a:pt x="6679" y="20712"/>
                    <a:pt x="7185" y="19685"/>
                    <a:pt x="7527" y="18837"/>
                  </a:cubicBezTo>
                  <a:lnTo>
                    <a:pt x="8047" y="17290"/>
                  </a:lnTo>
                  <a:lnTo>
                    <a:pt x="8212" y="16784"/>
                  </a:lnTo>
                  <a:lnTo>
                    <a:pt x="8390" y="16606"/>
                  </a:lnTo>
                  <a:lnTo>
                    <a:pt x="8390" y="16442"/>
                  </a:lnTo>
                  <a:cubicBezTo>
                    <a:pt x="8554" y="16264"/>
                    <a:pt x="8554" y="15922"/>
                    <a:pt x="8732" y="15580"/>
                  </a:cubicBezTo>
                  <a:cubicBezTo>
                    <a:pt x="9416" y="13527"/>
                    <a:pt x="9922" y="11310"/>
                    <a:pt x="10264" y="9080"/>
                  </a:cubicBezTo>
                  <a:cubicBezTo>
                    <a:pt x="10264" y="8915"/>
                    <a:pt x="10442" y="8573"/>
                    <a:pt x="10442" y="8395"/>
                  </a:cubicBezTo>
                  <a:cubicBezTo>
                    <a:pt x="10442" y="8053"/>
                    <a:pt x="10442" y="7711"/>
                    <a:pt x="10607" y="7547"/>
                  </a:cubicBezTo>
                  <a:lnTo>
                    <a:pt x="10607" y="6685"/>
                  </a:lnTo>
                  <a:lnTo>
                    <a:pt x="10784" y="6343"/>
                  </a:lnTo>
                  <a:lnTo>
                    <a:pt x="10784" y="5836"/>
                  </a:lnTo>
                  <a:cubicBezTo>
                    <a:pt x="10784" y="5316"/>
                    <a:pt x="10949" y="4810"/>
                    <a:pt x="10949" y="4290"/>
                  </a:cubicBezTo>
                  <a:lnTo>
                    <a:pt x="10949" y="3442"/>
                  </a:lnTo>
                  <a:lnTo>
                    <a:pt x="11127" y="2922"/>
                  </a:lnTo>
                  <a:lnTo>
                    <a:pt x="11127" y="2757"/>
                  </a:lnTo>
                  <a:lnTo>
                    <a:pt x="11127" y="2579"/>
                  </a:lnTo>
                  <a:cubicBezTo>
                    <a:pt x="11127" y="1389"/>
                    <a:pt x="10264" y="185"/>
                    <a:pt x="9074" y="20"/>
                  </a:cubicBezTo>
                  <a:cubicBezTo>
                    <a:pt x="8969" y="7"/>
                    <a:pt x="8866" y="0"/>
                    <a:pt x="8764" y="0"/>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flipH="1">
              <a:off x="6317990" y="2383279"/>
              <a:ext cx="226799" cy="323499"/>
            </a:xfrm>
            <a:custGeom>
              <a:avLst/>
              <a:gdLst/>
              <a:ahLst/>
              <a:cxnLst/>
              <a:rect l="l" t="t" r="r" b="b"/>
              <a:pathLst>
                <a:path w="6159" h="8785" extrusionOk="0">
                  <a:moveTo>
                    <a:pt x="3928" y="0"/>
                  </a:moveTo>
                  <a:cubicBezTo>
                    <a:pt x="3586" y="0"/>
                    <a:pt x="3244" y="520"/>
                    <a:pt x="2902" y="684"/>
                  </a:cubicBezTo>
                  <a:cubicBezTo>
                    <a:pt x="2396" y="1027"/>
                    <a:pt x="1876" y="1547"/>
                    <a:pt x="1534" y="2053"/>
                  </a:cubicBezTo>
                  <a:cubicBezTo>
                    <a:pt x="1191" y="2573"/>
                    <a:pt x="165" y="4448"/>
                    <a:pt x="343" y="5132"/>
                  </a:cubicBezTo>
                  <a:cubicBezTo>
                    <a:pt x="343" y="5206"/>
                    <a:pt x="367" y="5238"/>
                    <a:pt x="408" y="5238"/>
                  </a:cubicBezTo>
                  <a:cubicBezTo>
                    <a:pt x="660" y="5238"/>
                    <a:pt x="1559" y="4057"/>
                    <a:pt x="1711" y="3763"/>
                  </a:cubicBezTo>
                  <a:cubicBezTo>
                    <a:pt x="1876" y="3421"/>
                    <a:pt x="2218" y="3421"/>
                    <a:pt x="2218" y="3421"/>
                  </a:cubicBezTo>
                  <a:lnTo>
                    <a:pt x="2218" y="3421"/>
                  </a:lnTo>
                  <a:cubicBezTo>
                    <a:pt x="2218" y="3421"/>
                    <a:pt x="1" y="7020"/>
                    <a:pt x="165" y="7527"/>
                  </a:cubicBezTo>
                  <a:cubicBezTo>
                    <a:pt x="185" y="7584"/>
                    <a:pt x="221" y="7610"/>
                    <a:pt x="271" y="7610"/>
                  </a:cubicBezTo>
                  <a:cubicBezTo>
                    <a:pt x="668" y="7610"/>
                    <a:pt x="1914" y="5936"/>
                    <a:pt x="2218" y="5474"/>
                  </a:cubicBezTo>
                  <a:lnTo>
                    <a:pt x="2218" y="5474"/>
                  </a:lnTo>
                  <a:cubicBezTo>
                    <a:pt x="2217" y="5475"/>
                    <a:pt x="685" y="8389"/>
                    <a:pt x="849" y="8731"/>
                  </a:cubicBezTo>
                  <a:cubicBezTo>
                    <a:pt x="887" y="8768"/>
                    <a:pt x="931" y="8785"/>
                    <a:pt x="980" y="8785"/>
                  </a:cubicBezTo>
                  <a:cubicBezTo>
                    <a:pt x="1608" y="8785"/>
                    <a:pt x="3079" y="5995"/>
                    <a:pt x="3080" y="5994"/>
                  </a:cubicBezTo>
                  <a:lnTo>
                    <a:pt x="3080" y="5994"/>
                  </a:lnTo>
                  <a:cubicBezTo>
                    <a:pt x="3079" y="5995"/>
                    <a:pt x="1876" y="8553"/>
                    <a:pt x="2396" y="8731"/>
                  </a:cubicBezTo>
                  <a:cubicBezTo>
                    <a:pt x="2406" y="8736"/>
                    <a:pt x="2416" y="8738"/>
                    <a:pt x="2428" y="8738"/>
                  </a:cubicBezTo>
                  <a:cubicBezTo>
                    <a:pt x="2806" y="8738"/>
                    <a:pt x="3928" y="6159"/>
                    <a:pt x="3928" y="6158"/>
                  </a:cubicBezTo>
                  <a:lnTo>
                    <a:pt x="3928" y="6158"/>
                  </a:lnTo>
                  <a:cubicBezTo>
                    <a:pt x="3928" y="6159"/>
                    <a:pt x="3422" y="7869"/>
                    <a:pt x="3764" y="8211"/>
                  </a:cubicBezTo>
                  <a:cubicBezTo>
                    <a:pt x="3780" y="8226"/>
                    <a:pt x="3797" y="8234"/>
                    <a:pt x="3816" y="8234"/>
                  </a:cubicBezTo>
                  <a:cubicBezTo>
                    <a:pt x="4212" y="8234"/>
                    <a:pt x="5305" y="4937"/>
                    <a:pt x="5475" y="4283"/>
                  </a:cubicBezTo>
                  <a:cubicBezTo>
                    <a:pt x="5639" y="3763"/>
                    <a:pt x="6159" y="2231"/>
                    <a:pt x="6159" y="1547"/>
                  </a:cubicBezTo>
                  <a:cubicBezTo>
                    <a:pt x="6159" y="1027"/>
                    <a:pt x="4955" y="0"/>
                    <a:pt x="3928" y="0"/>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flipH="1">
              <a:off x="5990441" y="1407149"/>
              <a:ext cx="302362" cy="438390"/>
            </a:xfrm>
            <a:custGeom>
              <a:avLst/>
              <a:gdLst/>
              <a:ahLst/>
              <a:cxnLst/>
              <a:rect l="l" t="t" r="r" b="b"/>
              <a:pathLst>
                <a:path w="8211" h="11905" extrusionOk="0">
                  <a:moveTo>
                    <a:pt x="4106" y="1"/>
                  </a:moveTo>
                  <a:cubicBezTo>
                    <a:pt x="4106" y="1"/>
                    <a:pt x="3079" y="507"/>
                    <a:pt x="2395" y="2054"/>
                  </a:cubicBezTo>
                  <a:cubicBezTo>
                    <a:pt x="1711" y="3928"/>
                    <a:pt x="0" y="10771"/>
                    <a:pt x="0" y="10771"/>
                  </a:cubicBezTo>
                  <a:cubicBezTo>
                    <a:pt x="0" y="10771"/>
                    <a:pt x="3259" y="11904"/>
                    <a:pt x="5589" y="11904"/>
                  </a:cubicBezTo>
                  <a:cubicBezTo>
                    <a:pt x="5980" y="11904"/>
                    <a:pt x="6346" y="11872"/>
                    <a:pt x="6665" y="11797"/>
                  </a:cubicBezTo>
                  <a:cubicBezTo>
                    <a:pt x="6665" y="11797"/>
                    <a:pt x="8211" y="4791"/>
                    <a:pt x="8211" y="3080"/>
                  </a:cubicBezTo>
                  <a:cubicBezTo>
                    <a:pt x="8211" y="343"/>
                    <a:pt x="4106" y="1"/>
                    <a:pt x="4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flipH="1">
              <a:off x="5410905" y="3945427"/>
              <a:ext cx="132566" cy="126012"/>
            </a:xfrm>
            <a:custGeom>
              <a:avLst/>
              <a:gdLst/>
              <a:ahLst/>
              <a:cxnLst/>
              <a:rect l="l" t="t" r="r" b="b"/>
              <a:pathLst>
                <a:path w="3600" h="3422" extrusionOk="0">
                  <a:moveTo>
                    <a:pt x="3421" y="1"/>
                  </a:moveTo>
                  <a:lnTo>
                    <a:pt x="0" y="343"/>
                  </a:lnTo>
                  <a:lnTo>
                    <a:pt x="178" y="3422"/>
                  </a:lnTo>
                  <a:lnTo>
                    <a:pt x="3599" y="3422"/>
                  </a:lnTo>
                  <a:lnTo>
                    <a:pt x="3421" y="1"/>
                  </a:ln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flipH="1">
              <a:off x="5398311" y="2358055"/>
              <a:ext cx="535715" cy="1631745"/>
            </a:xfrm>
            <a:custGeom>
              <a:avLst/>
              <a:gdLst/>
              <a:ahLst/>
              <a:cxnLst/>
              <a:rect l="l" t="t" r="r" b="b"/>
              <a:pathLst>
                <a:path w="14548" h="44312" extrusionOk="0">
                  <a:moveTo>
                    <a:pt x="7869" y="1"/>
                  </a:moveTo>
                  <a:lnTo>
                    <a:pt x="6679" y="685"/>
                  </a:lnTo>
                  <a:lnTo>
                    <a:pt x="6337" y="863"/>
                  </a:lnTo>
                  <a:lnTo>
                    <a:pt x="1" y="4284"/>
                  </a:lnTo>
                  <a:lnTo>
                    <a:pt x="179" y="4791"/>
                  </a:lnTo>
                  <a:lnTo>
                    <a:pt x="7021" y="23101"/>
                  </a:lnTo>
                  <a:cubicBezTo>
                    <a:pt x="7021" y="30627"/>
                    <a:pt x="10442" y="44312"/>
                    <a:pt x="10442" y="44312"/>
                  </a:cubicBezTo>
                  <a:lnTo>
                    <a:pt x="14547" y="44134"/>
                  </a:lnTo>
                  <a:lnTo>
                    <a:pt x="13343" y="22759"/>
                  </a:lnTo>
                  <a:lnTo>
                    <a:pt x="13343" y="22416"/>
                  </a:lnTo>
                  <a:cubicBezTo>
                    <a:pt x="12317" y="18133"/>
                    <a:pt x="10100" y="7705"/>
                    <a:pt x="8554" y="2574"/>
                  </a:cubicBezTo>
                  <a:lnTo>
                    <a:pt x="8554" y="2232"/>
                  </a:lnTo>
                  <a:cubicBezTo>
                    <a:pt x="8211" y="1369"/>
                    <a:pt x="8047" y="863"/>
                    <a:pt x="8047" y="343"/>
                  </a:cubicBezTo>
                  <a:cubicBezTo>
                    <a:pt x="7869" y="179"/>
                    <a:pt x="7869" y="1"/>
                    <a:pt x="7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flipH="1">
              <a:off x="5316672" y="4021026"/>
              <a:ext cx="251987" cy="220760"/>
            </a:xfrm>
            <a:custGeom>
              <a:avLst/>
              <a:gdLst/>
              <a:ahLst/>
              <a:cxnLst/>
              <a:rect l="l" t="t" r="r" b="b"/>
              <a:pathLst>
                <a:path w="6843" h="5995" extrusionOk="0">
                  <a:moveTo>
                    <a:pt x="2737" y="0"/>
                  </a:moveTo>
                  <a:cubicBezTo>
                    <a:pt x="1026" y="0"/>
                    <a:pt x="862" y="862"/>
                    <a:pt x="684" y="1205"/>
                  </a:cubicBezTo>
                  <a:cubicBezTo>
                    <a:pt x="684" y="1369"/>
                    <a:pt x="520" y="1711"/>
                    <a:pt x="520" y="2231"/>
                  </a:cubicBezTo>
                  <a:cubicBezTo>
                    <a:pt x="520" y="2395"/>
                    <a:pt x="342" y="2573"/>
                    <a:pt x="342" y="2737"/>
                  </a:cubicBezTo>
                  <a:cubicBezTo>
                    <a:pt x="342" y="3257"/>
                    <a:pt x="178" y="3764"/>
                    <a:pt x="178" y="4106"/>
                  </a:cubicBezTo>
                  <a:cubicBezTo>
                    <a:pt x="0" y="4448"/>
                    <a:pt x="0" y="4968"/>
                    <a:pt x="0" y="5310"/>
                  </a:cubicBezTo>
                  <a:lnTo>
                    <a:pt x="0" y="5652"/>
                  </a:lnTo>
                  <a:lnTo>
                    <a:pt x="0" y="5994"/>
                  </a:lnTo>
                  <a:lnTo>
                    <a:pt x="6842" y="5994"/>
                  </a:lnTo>
                  <a:lnTo>
                    <a:pt x="6842" y="5310"/>
                  </a:lnTo>
                  <a:cubicBezTo>
                    <a:pt x="6842" y="4626"/>
                    <a:pt x="6500" y="3599"/>
                    <a:pt x="5652" y="2915"/>
                  </a:cubicBezTo>
                  <a:cubicBezTo>
                    <a:pt x="4448" y="1889"/>
                    <a:pt x="4790" y="2053"/>
                    <a:pt x="4625" y="1711"/>
                  </a:cubicBezTo>
                  <a:cubicBezTo>
                    <a:pt x="4625" y="1547"/>
                    <a:pt x="4283" y="862"/>
                    <a:pt x="4283" y="685"/>
                  </a:cubicBezTo>
                  <a:cubicBezTo>
                    <a:pt x="4105" y="342"/>
                    <a:pt x="3941" y="0"/>
                    <a:pt x="2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flipH="1">
              <a:off x="5946584" y="3945427"/>
              <a:ext cx="119457" cy="126012"/>
            </a:xfrm>
            <a:custGeom>
              <a:avLst/>
              <a:gdLst/>
              <a:ahLst/>
              <a:cxnLst/>
              <a:rect l="l" t="t" r="r" b="b"/>
              <a:pathLst>
                <a:path w="3244" h="3422" extrusionOk="0">
                  <a:moveTo>
                    <a:pt x="3244" y="1"/>
                  </a:moveTo>
                  <a:lnTo>
                    <a:pt x="0" y="343"/>
                  </a:lnTo>
                  <a:lnTo>
                    <a:pt x="0" y="3422"/>
                  </a:lnTo>
                  <a:lnTo>
                    <a:pt x="3079" y="3422"/>
                  </a:lnTo>
                  <a:lnTo>
                    <a:pt x="3244" y="1"/>
                  </a:ln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flipH="1">
              <a:off x="5914841" y="4036455"/>
              <a:ext cx="434928" cy="211370"/>
            </a:xfrm>
            <a:custGeom>
              <a:avLst/>
              <a:gdLst/>
              <a:ahLst/>
              <a:cxnLst/>
              <a:rect l="l" t="t" r="r" b="b"/>
              <a:pathLst>
                <a:path w="11811" h="5740" extrusionOk="0">
                  <a:moveTo>
                    <a:pt x="7571" y="0"/>
                  </a:moveTo>
                  <a:cubicBezTo>
                    <a:pt x="7434" y="0"/>
                    <a:pt x="7305" y="29"/>
                    <a:pt x="7185" y="101"/>
                  </a:cubicBezTo>
                  <a:cubicBezTo>
                    <a:pt x="7185" y="101"/>
                    <a:pt x="7021" y="443"/>
                    <a:pt x="5995" y="1292"/>
                  </a:cubicBezTo>
                  <a:cubicBezTo>
                    <a:pt x="5133" y="1976"/>
                    <a:pt x="3600" y="2660"/>
                    <a:pt x="2396" y="3180"/>
                  </a:cubicBezTo>
                  <a:cubicBezTo>
                    <a:pt x="685" y="3865"/>
                    <a:pt x="179" y="4549"/>
                    <a:pt x="1" y="5055"/>
                  </a:cubicBezTo>
                  <a:cubicBezTo>
                    <a:pt x="1" y="5397"/>
                    <a:pt x="179" y="5739"/>
                    <a:pt x="179" y="5739"/>
                  </a:cubicBezTo>
                  <a:lnTo>
                    <a:pt x="11633" y="5575"/>
                  </a:lnTo>
                  <a:lnTo>
                    <a:pt x="11633" y="4891"/>
                  </a:lnTo>
                  <a:cubicBezTo>
                    <a:pt x="11811" y="4029"/>
                    <a:pt x="11469" y="2496"/>
                    <a:pt x="11291" y="1470"/>
                  </a:cubicBezTo>
                  <a:lnTo>
                    <a:pt x="11291" y="1128"/>
                  </a:lnTo>
                  <a:cubicBezTo>
                    <a:pt x="11126" y="950"/>
                    <a:pt x="11126" y="950"/>
                    <a:pt x="11126" y="786"/>
                  </a:cubicBezTo>
                  <a:cubicBezTo>
                    <a:pt x="11126" y="175"/>
                    <a:pt x="10784" y="86"/>
                    <a:pt x="10583" y="86"/>
                  </a:cubicBezTo>
                  <a:cubicBezTo>
                    <a:pt x="10501" y="86"/>
                    <a:pt x="10442" y="101"/>
                    <a:pt x="10442" y="101"/>
                  </a:cubicBezTo>
                  <a:cubicBezTo>
                    <a:pt x="10166" y="422"/>
                    <a:pt x="9864" y="532"/>
                    <a:pt x="9555" y="532"/>
                  </a:cubicBezTo>
                  <a:cubicBezTo>
                    <a:pt x="8875" y="532"/>
                    <a:pt x="8155" y="0"/>
                    <a:pt x="75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flipH="1">
              <a:off x="5631628" y="2150441"/>
              <a:ext cx="617354" cy="387683"/>
            </a:xfrm>
            <a:custGeom>
              <a:avLst/>
              <a:gdLst/>
              <a:ahLst/>
              <a:cxnLst/>
              <a:rect l="l" t="t" r="r" b="b"/>
              <a:pathLst>
                <a:path w="16765" h="10528" extrusionOk="0">
                  <a:moveTo>
                    <a:pt x="1711" y="1"/>
                  </a:moveTo>
                  <a:cubicBezTo>
                    <a:pt x="1711" y="1"/>
                    <a:pt x="343" y="4270"/>
                    <a:pt x="1" y="6665"/>
                  </a:cubicBezTo>
                  <a:lnTo>
                    <a:pt x="1" y="7007"/>
                  </a:lnTo>
                  <a:cubicBezTo>
                    <a:pt x="1" y="7692"/>
                    <a:pt x="179" y="8212"/>
                    <a:pt x="343" y="8376"/>
                  </a:cubicBezTo>
                  <a:cubicBezTo>
                    <a:pt x="1711" y="9238"/>
                    <a:pt x="4626" y="9922"/>
                    <a:pt x="7705" y="10264"/>
                  </a:cubicBezTo>
                  <a:cubicBezTo>
                    <a:pt x="8960" y="10433"/>
                    <a:pt x="10232" y="10527"/>
                    <a:pt x="11391" y="10527"/>
                  </a:cubicBezTo>
                  <a:cubicBezTo>
                    <a:pt x="13708" y="10527"/>
                    <a:pt x="15569" y="10150"/>
                    <a:pt x="15916" y="9238"/>
                  </a:cubicBezTo>
                  <a:cubicBezTo>
                    <a:pt x="16080" y="9238"/>
                    <a:pt x="16080" y="9060"/>
                    <a:pt x="16080" y="8896"/>
                  </a:cubicBezTo>
                  <a:cubicBezTo>
                    <a:pt x="16080" y="8718"/>
                    <a:pt x="16258" y="8554"/>
                    <a:pt x="16258" y="8554"/>
                  </a:cubicBezTo>
                  <a:cubicBezTo>
                    <a:pt x="16258" y="8212"/>
                    <a:pt x="16258" y="8034"/>
                    <a:pt x="16422" y="7870"/>
                  </a:cubicBezTo>
                  <a:lnTo>
                    <a:pt x="16422" y="7527"/>
                  </a:lnTo>
                  <a:cubicBezTo>
                    <a:pt x="16764" y="5297"/>
                    <a:pt x="16422" y="3080"/>
                    <a:pt x="16422" y="3080"/>
                  </a:cubicBezTo>
                  <a:lnTo>
                    <a:pt x="1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flipH="1">
              <a:off x="5927435" y="2421060"/>
              <a:ext cx="321547" cy="1568739"/>
            </a:xfrm>
            <a:custGeom>
              <a:avLst/>
              <a:gdLst/>
              <a:ahLst/>
              <a:cxnLst/>
              <a:rect l="l" t="t" r="r" b="b"/>
              <a:pathLst>
                <a:path w="8732" h="42601" extrusionOk="0">
                  <a:moveTo>
                    <a:pt x="1" y="1"/>
                  </a:moveTo>
                  <a:lnTo>
                    <a:pt x="1" y="343"/>
                  </a:lnTo>
                  <a:lnTo>
                    <a:pt x="1" y="1205"/>
                  </a:lnTo>
                  <a:lnTo>
                    <a:pt x="1" y="1547"/>
                  </a:lnTo>
                  <a:lnTo>
                    <a:pt x="1" y="1711"/>
                  </a:lnTo>
                  <a:lnTo>
                    <a:pt x="1" y="2053"/>
                  </a:lnTo>
                  <a:cubicBezTo>
                    <a:pt x="179" y="10442"/>
                    <a:pt x="521" y="17968"/>
                    <a:pt x="1027" y="23442"/>
                  </a:cubicBezTo>
                  <a:lnTo>
                    <a:pt x="1027" y="23784"/>
                  </a:lnTo>
                  <a:lnTo>
                    <a:pt x="4448" y="42601"/>
                  </a:lnTo>
                  <a:lnTo>
                    <a:pt x="8732" y="42259"/>
                  </a:lnTo>
                  <a:cubicBezTo>
                    <a:pt x="8732" y="42259"/>
                    <a:pt x="8554" y="27370"/>
                    <a:pt x="7705" y="23949"/>
                  </a:cubicBezTo>
                  <a:lnTo>
                    <a:pt x="7705" y="3080"/>
                  </a:lnTo>
                  <a:lnTo>
                    <a:pt x="7705" y="1"/>
                  </a:lnTo>
                  <a:lnTo>
                    <a:pt x="1889" y="685"/>
                  </a:lnTo>
                  <a:lnTo>
                    <a:pt x="1547" y="521"/>
                  </a:lnTo>
                  <a:lnTo>
                    <a:pt x="1369" y="521"/>
                  </a:lnTo>
                  <a:lnTo>
                    <a:pt x="863" y="34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flipH="1">
              <a:off x="5574698" y="1325031"/>
              <a:ext cx="642542" cy="1011997"/>
            </a:xfrm>
            <a:custGeom>
              <a:avLst/>
              <a:gdLst/>
              <a:ahLst/>
              <a:cxnLst/>
              <a:rect l="l" t="t" r="r" b="b"/>
              <a:pathLst>
                <a:path w="17449" h="27482" extrusionOk="0">
                  <a:moveTo>
                    <a:pt x="6323" y="0"/>
                  </a:moveTo>
                  <a:cubicBezTo>
                    <a:pt x="6323" y="178"/>
                    <a:pt x="6323" y="178"/>
                    <a:pt x="6159" y="342"/>
                  </a:cubicBezTo>
                  <a:cubicBezTo>
                    <a:pt x="6159" y="342"/>
                    <a:pt x="5981" y="520"/>
                    <a:pt x="5817" y="520"/>
                  </a:cubicBezTo>
                  <a:cubicBezTo>
                    <a:pt x="5639" y="685"/>
                    <a:pt x="5475" y="862"/>
                    <a:pt x="5297" y="862"/>
                  </a:cubicBezTo>
                  <a:cubicBezTo>
                    <a:pt x="5297" y="1027"/>
                    <a:pt x="5133" y="1027"/>
                    <a:pt x="5133" y="1027"/>
                  </a:cubicBezTo>
                  <a:lnTo>
                    <a:pt x="4955" y="1027"/>
                  </a:lnTo>
                  <a:cubicBezTo>
                    <a:pt x="4955" y="1205"/>
                    <a:pt x="4791" y="1205"/>
                    <a:pt x="4791" y="1205"/>
                  </a:cubicBezTo>
                  <a:cubicBezTo>
                    <a:pt x="4613" y="1205"/>
                    <a:pt x="4448" y="1205"/>
                    <a:pt x="4448" y="1369"/>
                  </a:cubicBezTo>
                  <a:cubicBezTo>
                    <a:pt x="3422" y="1547"/>
                    <a:pt x="2560" y="1711"/>
                    <a:pt x="2054" y="2231"/>
                  </a:cubicBezTo>
                  <a:lnTo>
                    <a:pt x="1711" y="2573"/>
                  </a:lnTo>
                  <a:cubicBezTo>
                    <a:pt x="1534" y="2737"/>
                    <a:pt x="1369" y="3079"/>
                    <a:pt x="1369" y="3422"/>
                  </a:cubicBezTo>
                  <a:lnTo>
                    <a:pt x="1369" y="3764"/>
                  </a:lnTo>
                  <a:cubicBezTo>
                    <a:pt x="1369" y="4790"/>
                    <a:pt x="1711" y="6336"/>
                    <a:pt x="1876" y="8895"/>
                  </a:cubicBezTo>
                  <a:lnTo>
                    <a:pt x="1876" y="11632"/>
                  </a:lnTo>
                  <a:lnTo>
                    <a:pt x="1876" y="12494"/>
                  </a:lnTo>
                  <a:lnTo>
                    <a:pt x="1876" y="12837"/>
                  </a:lnTo>
                  <a:lnTo>
                    <a:pt x="1876" y="13343"/>
                  </a:lnTo>
                  <a:lnTo>
                    <a:pt x="1876" y="13863"/>
                  </a:lnTo>
                  <a:cubicBezTo>
                    <a:pt x="1711" y="14205"/>
                    <a:pt x="1711" y="14547"/>
                    <a:pt x="1711" y="14889"/>
                  </a:cubicBezTo>
                  <a:cubicBezTo>
                    <a:pt x="1711" y="15231"/>
                    <a:pt x="1711" y="15573"/>
                    <a:pt x="1534" y="15916"/>
                  </a:cubicBezTo>
                  <a:lnTo>
                    <a:pt x="1534" y="16942"/>
                  </a:lnTo>
                  <a:cubicBezTo>
                    <a:pt x="1191" y="18310"/>
                    <a:pt x="849" y="20527"/>
                    <a:pt x="507" y="22758"/>
                  </a:cubicBezTo>
                  <a:cubicBezTo>
                    <a:pt x="343" y="23100"/>
                    <a:pt x="343" y="23442"/>
                    <a:pt x="343" y="23784"/>
                  </a:cubicBezTo>
                  <a:cubicBezTo>
                    <a:pt x="165" y="24126"/>
                    <a:pt x="165" y="24633"/>
                    <a:pt x="1" y="24975"/>
                  </a:cubicBezTo>
                  <a:lnTo>
                    <a:pt x="1" y="25495"/>
                  </a:lnTo>
                  <a:cubicBezTo>
                    <a:pt x="2054" y="26521"/>
                    <a:pt x="4271" y="27028"/>
                    <a:pt x="6159" y="27370"/>
                  </a:cubicBezTo>
                  <a:cubicBezTo>
                    <a:pt x="6973" y="27447"/>
                    <a:pt x="7760" y="27481"/>
                    <a:pt x="8514" y="27481"/>
                  </a:cubicBezTo>
                  <a:cubicBezTo>
                    <a:pt x="11081" y="27481"/>
                    <a:pt x="13252" y="27087"/>
                    <a:pt x="14712" y="26685"/>
                  </a:cubicBezTo>
                  <a:cubicBezTo>
                    <a:pt x="15396" y="26521"/>
                    <a:pt x="15902" y="26343"/>
                    <a:pt x="16245" y="26179"/>
                  </a:cubicBezTo>
                  <a:cubicBezTo>
                    <a:pt x="16245" y="25495"/>
                    <a:pt x="16423" y="24633"/>
                    <a:pt x="16587" y="23784"/>
                  </a:cubicBezTo>
                  <a:cubicBezTo>
                    <a:pt x="16929" y="22074"/>
                    <a:pt x="17271" y="20363"/>
                    <a:pt x="17271" y="18995"/>
                  </a:cubicBezTo>
                  <a:cubicBezTo>
                    <a:pt x="17449" y="16080"/>
                    <a:pt x="17449" y="11810"/>
                    <a:pt x="17449" y="11810"/>
                  </a:cubicBezTo>
                  <a:lnTo>
                    <a:pt x="17449" y="11632"/>
                  </a:lnTo>
                  <a:lnTo>
                    <a:pt x="17449" y="10442"/>
                  </a:lnTo>
                  <a:cubicBezTo>
                    <a:pt x="17449" y="10442"/>
                    <a:pt x="17449" y="10264"/>
                    <a:pt x="17271" y="10264"/>
                  </a:cubicBezTo>
                  <a:lnTo>
                    <a:pt x="17271" y="10100"/>
                  </a:lnTo>
                  <a:lnTo>
                    <a:pt x="17271" y="9237"/>
                  </a:lnTo>
                  <a:lnTo>
                    <a:pt x="17271" y="7705"/>
                  </a:lnTo>
                  <a:cubicBezTo>
                    <a:pt x="17107" y="7363"/>
                    <a:pt x="17107" y="7185"/>
                    <a:pt x="17107" y="6843"/>
                  </a:cubicBezTo>
                  <a:cubicBezTo>
                    <a:pt x="17107" y="4968"/>
                    <a:pt x="16587" y="3599"/>
                    <a:pt x="16080" y="2573"/>
                  </a:cubicBezTo>
                  <a:cubicBezTo>
                    <a:pt x="15902" y="2395"/>
                    <a:pt x="15738" y="2231"/>
                    <a:pt x="15396" y="2053"/>
                  </a:cubicBezTo>
                  <a:cubicBezTo>
                    <a:pt x="15396" y="1889"/>
                    <a:pt x="15218" y="1711"/>
                    <a:pt x="15054" y="1711"/>
                  </a:cubicBezTo>
                  <a:cubicBezTo>
                    <a:pt x="14712" y="1369"/>
                    <a:pt x="14370" y="1369"/>
                    <a:pt x="14028" y="1205"/>
                  </a:cubicBezTo>
                  <a:cubicBezTo>
                    <a:pt x="13508" y="1205"/>
                    <a:pt x="13166" y="1027"/>
                    <a:pt x="13001" y="1027"/>
                  </a:cubicBezTo>
                  <a:lnTo>
                    <a:pt x="12823" y="1027"/>
                  </a:lnTo>
                  <a:cubicBezTo>
                    <a:pt x="12659" y="862"/>
                    <a:pt x="12481" y="862"/>
                    <a:pt x="12317" y="862"/>
                  </a:cubicBezTo>
                  <a:cubicBezTo>
                    <a:pt x="12139" y="685"/>
                    <a:pt x="11975" y="685"/>
                    <a:pt x="11797" y="685"/>
                  </a:cubicBezTo>
                  <a:lnTo>
                    <a:pt x="11797" y="520"/>
                  </a:lnTo>
                  <a:lnTo>
                    <a:pt x="11633" y="520"/>
                  </a:lnTo>
                  <a:lnTo>
                    <a:pt x="11455" y="342"/>
                  </a:lnTo>
                  <a:cubicBezTo>
                    <a:pt x="11113" y="178"/>
                    <a:pt x="10949" y="178"/>
                    <a:pt x="10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flipH="1">
              <a:off x="5984365" y="1589575"/>
              <a:ext cx="126012" cy="126012"/>
            </a:xfrm>
            <a:custGeom>
              <a:avLst/>
              <a:gdLst/>
              <a:ahLst/>
              <a:cxnLst/>
              <a:rect l="l" t="t" r="r" b="b"/>
              <a:pathLst>
                <a:path w="3422" h="3422" extrusionOk="0">
                  <a:moveTo>
                    <a:pt x="1546" y="1"/>
                  </a:moveTo>
                  <a:lnTo>
                    <a:pt x="1204" y="179"/>
                  </a:lnTo>
                  <a:lnTo>
                    <a:pt x="862" y="343"/>
                  </a:lnTo>
                  <a:lnTo>
                    <a:pt x="178" y="685"/>
                  </a:lnTo>
                  <a:cubicBezTo>
                    <a:pt x="0" y="863"/>
                    <a:pt x="0" y="863"/>
                    <a:pt x="0" y="1027"/>
                  </a:cubicBezTo>
                  <a:cubicBezTo>
                    <a:pt x="342" y="1711"/>
                    <a:pt x="1369" y="3422"/>
                    <a:pt x="1711" y="3422"/>
                  </a:cubicBezTo>
                  <a:cubicBezTo>
                    <a:pt x="1889" y="3422"/>
                    <a:pt x="2053" y="3258"/>
                    <a:pt x="2231" y="2916"/>
                  </a:cubicBezTo>
                  <a:cubicBezTo>
                    <a:pt x="2395" y="2738"/>
                    <a:pt x="2573" y="2396"/>
                    <a:pt x="2737" y="2231"/>
                  </a:cubicBezTo>
                  <a:cubicBezTo>
                    <a:pt x="2737" y="2053"/>
                    <a:pt x="2915" y="1889"/>
                    <a:pt x="2915" y="1889"/>
                  </a:cubicBezTo>
                  <a:cubicBezTo>
                    <a:pt x="2915" y="1711"/>
                    <a:pt x="3079" y="1711"/>
                    <a:pt x="3079" y="1547"/>
                  </a:cubicBezTo>
                  <a:cubicBezTo>
                    <a:pt x="3257" y="1369"/>
                    <a:pt x="3257" y="1205"/>
                    <a:pt x="3421" y="1027"/>
                  </a:cubicBezTo>
                  <a:cubicBezTo>
                    <a:pt x="3421" y="863"/>
                    <a:pt x="3421" y="863"/>
                    <a:pt x="3257" y="685"/>
                  </a:cubicBezTo>
                  <a:lnTo>
                    <a:pt x="18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flipH="1">
              <a:off x="5682003" y="882701"/>
              <a:ext cx="358850" cy="372438"/>
            </a:xfrm>
            <a:custGeom>
              <a:avLst/>
              <a:gdLst/>
              <a:ahLst/>
              <a:cxnLst/>
              <a:rect l="l" t="t" r="r" b="b"/>
              <a:pathLst>
                <a:path w="9745" h="10114" extrusionOk="0">
                  <a:moveTo>
                    <a:pt x="2827" y="0"/>
                  </a:moveTo>
                  <a:cubicBezTo>
                    <a:pt x="2392" y="0"/>
                    <a:pt x="2007" y="68"/>
                    <a:pt x="1711" y="216"/>
                  </a:cubicBezTo>
                  <a:cubicBezTo>
                    <a:pt x="1" y="900"/>
                    <a:pt x="849" y="2953"/>
                    <a:pt x="849" y="2953"/>
                  </a:cubicBezTo>
                  <a:cubicBezTo>
                    <a:pt x="849" y="2953"/>
                    <a:pt x="507" y="3117"/>
                    <a:pt x="507" y="3979"/>
                  </a:cubicBezTo>
                  <a:cubicBezTo>
                    <a:pt x="343" y="4828"/>
                    <a:pt x="685" y="5690"/>
                    <a:pt x="685" y="5690"/>
                  </a:cubicBezTo>
                  <a:cubicBezTo>
                    <a:pt x="2217" y="5690"/>
                    <a:pt x="3422" y="8769"/>
                    <a:pt x="4612" y="9618"/>
                  </a:cubicBezTo>
                  <a:cubicBezTo>
                    <a:pt x="5085" y="9985"/>
                    <a:pt x="5460" y="10113"/>
                    <a:pt x="5754" y="10113"/>
                  </a:cubicBezTo>
                  <a:cubicBezTo>
                    <a:pt x="6421" y="10113"/>
                    <a:pt x="6665" y="9453"/>
                    <a:pt x="6665" y="9453"/>
                  </a:cubicBezTo>
                  <a:cubicBezTo>
                    <a:pt x="6665" y="9453"/>
                    <a:pt x="7869" y="7743"/>
                    <a:pt x="8033" y="6374"/>
                  </a:cubicBezTo>
                  <a:cubicBezTo>
                    <a:pt x="8211" y="4828"/>
                    <a:pt x="9744" y="3802"/>
                    <a:pt x="7869" y="2091"/>
                  </a:cubicBezTo>
                  <a:cubicBezTo>
                    <a:pt x="6658" y="890"/>
                    <a:pt x="4404" y="0"/>
                    <a:pt x="2827" y="0"/>
                  </a:cubicBezTo>
                  <a:close/>
                </a:path>
              </a:pathLst>
            </a:custGeom>
            <a:solidFill>
              <a:srgbClr val="1D1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5801460" y="1205611"/>
              <a:ext cx="176387" cy="156281"/>
            </a:xfrm>
            <a:custGeom>
              <a:avLst/>
              <a:gdLst/>
              <a:ahLst/>
              <a:cxnLst/>
              <a:rect l="l" t="t" r="r" b="b"/>
              <a:pathLst>
                <a:path w="4790" h="4244" extrusionOk="0">
                  <a:moveTo>
                    <a:pt x="4790" y="0"/>
                  </a:moveTo>
                  <a:lnTo>
                    <a:pt x="684" y="1875"/>
                  </a:lnTo>
                  <a:lnTo>
                    <a:pt x="164" y="2217"/>
                  </a:lnTo>
                  <a:lnTo>
                    <a:pt x="0" y="3243"/>
                  </a:lnTo>
                  <a:lnTo>
                    <a:pt x="342" y="3585"/>
                  </a:lnTo>
                  <a:cubicBezTo>
                    <a:pt x="1026" y="4085"/>
                    <a:pt x="1758" y="4243"/>
                    <a:pt x="2411" y="4243"/>
                  </a:cubicBezTo>
                  <a:cubicBezTo>
                    <a:pt x="3548" y="4243"/>
                    <a:pt x="4448" y="3763"/>
                    <a:pt x="4448" y="3763"/>
                  </a:cubicBezTo>
                  <a:lnTo>
                    <a:pt x="4790" y="0"/>
                  </a:ln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5870984" y="1362813"/>
              <a:ext cx="81676" cy="138606"/>
            </a:xfrm>
            <a:custGeom>
              <a:avLst/>
              <a:gdLst/>
              <a:ahLst/>
              <a:cxnLst/>
              <a:rect l="l" t="t" r="r" b="b"/>
              <a:pathLst>
                <a:path w="2218" h="3764" extrusionOk="0">
                  <a:moveTo>
                    <a:pt x="1191" y="1"/>
                  </a:moveTo>
                  <a:lnTo>
                    <a:pt x="0" y="1889"/>
                  </a:lnTo>
                  <a:lnTo>
                    <a:pt x="1027" y="3764"/>
                  </a:lnTo>
                  <a:lnTo>
                    <a:pt x="2217" y="1889"/>
                  </a:lnTo>
                  <a:lnTo>
                    <a:pt x="11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5851831" y="1463600"/>
              <a:ext cx="163834" cy="737310"/>
            </a:xfrm>
            <a:custGeom>
              <a:avLst/>
              <a:gdLst/>
              <a:ahLst/>
              <a:cxnLst/>
              <a:rect l="l" t="t" r="r" b="b"/>
              <a:pathLst>
                <a:path w="4449" h="20022" extrusionOk="0">
                  <a:moveTo>
                    <a:pt x="2396" y="1"/>
                  </a:moveTo>
                  <a:lnTo>
                    <a:pt x="2396" y="179"/>
                  </a:lnTo>
                  <a:lnTo>
                    <a:pt x="2218" y="521"/>
                  </a:lnTo>
                  <a:lnTo>
                    <a:pt x="2218" y="1547"/>
                  </a:lnTo>
                  <a:lnTo>
                    <a:pt x="2053" y="1889"/>
                  </a:lnTo>
                  <a:lnTo>
                    <a:pt x="1876" y="2738"/>
                  </a:lnTo>
                  <a:lnTo>
                    <a:pt x="1876" y="3258"/>
                  </a:lnTo>
                  <a:lnTo>
                    <a:pt x="1711" y="4106"/>
                  </a:lnTo>
                  <a:lnTo>
                    <a:pt x="1711" y="4626"/>
                  </a:lnTo>
                  <a:lnTo>
                    <a:pt x="1533" y="5474"/>
                  </a:lnTo>
                  <a:lnTo>
                    <a:pt x="1533" y="5817"/>
                  </a:lnTo>
                  <a:lnTo>
                    <a:pt x="1369" y="6843"/>
                  </a:lnTo>
                  <a:lnTo>
                    <a:pt x="1191" y="7185"/>
                  </a:lnTo>
                  <a:lnTo>
                    <a:pt x="1191" y="8047"/>
                  </a:lnTo>
                  <a:lnTo>
                    <a:pt x="1027" y="8554"/>
                  </a:lnTo>
                  <a:lnTo>
                    <a:pt x="849" y="9416"/>
                  </a:lnTo>
                  <a:lnTo>
                    <a:pt x="849" y="9922"/>
                  </a:lnTo>
                  <a:lnTo>
                    <a:pt x="685" y="10784"/>
                  </a:lnTo>
                  <a:lnTo>
                    <a:pt x="685" y="11126"/>
                  </a:lnTo>
                  <a:lnTo>
                    <a:pt x="507" y="12153"/>
                  </a:lnTo>
                  <a:lnTo>
                    <a:pt x="507" y="12495"/>
                  </a:lnTo>
                  <a:lnTo>
                    <a:pt x="343" y="13521"/>
                  </a:lnTo>
                  <a:lnTo>
                    <a:pt x="165" y="13863"/>
                  </a:lnTo>
                  <a:lnTo>
                    <a:pt x="165" y="14712"/>
                  </a:lnTo>
                  <a:lnTo>
                    <a:pt x="1" y="15232"/>
                  </a:lnTo>
                  <a:lnTo>
                    <a:pt x="685" y="16942"/>
                  </a:lnTo>
                  <a:lnTo>
                    <a:pt x="1027" y="17791"/>
                  </a:lnTo>
                  <a:lnTo>
                    <a:pt x="1876" y="20021"/>
                  </a:lnTo>
                  <a:lnTo>
                    <a:pt x="2396" y="19159"/>
                  </a:lnTo>
                  <a:lnTo>
                    <a:pt x="2560" y="18817"/>
                  </a:lnTo>
                  <a:lnTo>
                    <a:pt x="2902" y="18133"/>
                  </a:lnTo>
                  <a:lnTo>
                    <a:pt x="3080" y="17791"/>
                  </a:lnTo>
                  <a:lnTo>
                    <a:pt x="3422" y="17106"/>
                  </a:lnTo>
                  <a:lnTo>
                    <a:pt x="3586" y="16942"/>
                  </a:lnTo>
                  <a:lnTo>
                    <a:pt x="3928" y="16258"/>
                  </a:lnTo>
                  <a:lnTo>
                    <a:pt x="4106" y="15916"/>
                  </a:lnTo>
                  <a:lnTo>
                    <a:pt x="4448" y="15232"/>
                  </a:lnTo>
                  <a:lnTo>
                    <a:pt x="4448" y="14712"/>
                  </a:lnTo>
                  <a:lnTo>
                    <a:pt x="4270" y="13521"/>
                  </a:lnTo>
                  <a:lnTo>
                    <a:pt x="4270" y="13001"/>
                  </a:lnTo>
                  <a:lnTo>
                    <a:pt x="4270" y="11810"/>
                  </a:lnTo>
                  <a:lnTo>
                    <a:pt x="4106" y="11290"/>
                  </a:lnTo>
                  <a:lnTo>
                    <a:pt x="4106" y="10100"/>
                  </a:lnTo>
                  <a:lnTo>
                    <a:pt x="4106" y="9580"/>
                  </a:lnTo>
                  <a:lnTo>
                    <a:pt x="3928" y="8389"/>
                  </a:lnTo>
                  <a:lnTo>
                    <a:pt x="3928" y="7869"/>
                  </a:lnTo>
                  <a:lnTo>
                    <a:pt x="3764" y="6843"/>
                  </a:lnTo>
                  <a:lnTo>
                    <a:pt x="3764" y="6337"/>
                  </a:lnTo>
                  <a:lnTo>
                    <a:pt x="3586" y="5132"/>
                  </a:lnTo>
                  <a:lnTo>
                    <a:pt x="3586" y="4626"/>
                  </a:lnTo>
                  <a:lnTo>
                    <a:pt x="3586" y="3422"/>
                  </a:lnTo>
                  <a:lnTo>
                    <a:pt x="3422" y="2915"/>
                  </a:lnTo>
                  <a:lnTo>
                    <a:pt x="3422" y="1711"/>
                  </a:lnTo>
                  <a:lnTo>
                    <a:pt x="3422" y="1205"/>
                  </a:lnTo>
                  <a:lnTo>
                    <a:pt x="32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5757599" y="1306361"/>
              <a:ext cx="151240" cy="138646"/>
            </a:xfrm>
            <a:custGeom>
              <a:avLst/>
              <a:gdLst/>
              <a:ahLst/>
              <a:cxnLst/>
              <a:rect l="l" t="t" r="r" b="b"/>
              <a:pathLst>
                <a:path w="4107" h="3765" extrusionOk="0">
                  <a:moveTo>
                    <a:pt x="2574" y="1"/>
                  </a:moveTo>
                  <a:cubicBezTo>
                    <a:pt x="1711" y="1534"/>
                    <a:pt x="1" y="1534"/>
                    <a:pt x="1" y="1534"/>
                  </a:cubicBezTo>
                  <a:lnTo>
                    <a:pt x="1205" y="3764"/>
                  </a:lnTo>
                  <a:lnTo>
                    <a:pt x="4106" y="1369"/>
                  </a:lnTo>
                  <a:cubicBezTo>
                    <a:pt x="3600" y="1"/>
                    <a:pt x="2574" y="1"/>
                    <a:pt x="2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5908802" y="1312437"/>
              <a:ext cx="126012" cy="126012"/>
            </a:xfrm>
            <a:custGeom>
              <a:avLst/>
              <a:gdLst/>
              <a:ahLst/>
              <a:cxnLst/>
              <a:rect l="l" t="t" r="r" b="b"/>
              <a:pathLst>
                <a:path w="3422" h="3422" extrusionOk="0">
                  <a:moveTo>
                    <a:pt x="1547" y="0"/>
                  </a:moveTo>
                  <a:cubicBezTo>
                    <a:pt x="1547" y="0"/>
                    <a:pt x="521" y="342"/>
                    <a:pt x="1" y="1547"/>
                  </a:cubicBezTo>
                  <a:lnTo>
                    <a:pt x="2053" y="3421"/>
                  </a:lnTo>
                  <a:lnTo>
                    <a:pt x="3422" y="1369"/>
                  </a:lnTo>
                  <a:cubicBezTo>
                    <a:pt x="3422" y="1369"/>
                    <a:pt x="2573" y="1369"/>
                    <a:pt x="15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6003035" y="1087074"/>
              <a:ext cx="50375" cy="87347"/>
            </a:xfrm>
            <a:custGeom>
              <a:avLst/>
              <a:gdLst/>
              <a:ahLst/>
              <a:cxnLst/>
              <a:rect l="l" t="t" r="r" b="b"/>
              <a:pathLst>
                <a:path w="1368" h="2372" extrusionOk="0">
                  <a:moveTo>
                    <a:pt x="833" y="0"/>
                  </a:moveTo>
                  <a:cubicBezTo>
                    <a:pt x="681" y="0"/>
                    <a:pt x="510" y="76"/>
                    <a:pt x="342" y="304"/>
                  </a:cubicBezTo>
                  <a:cubicBezTo>
                    <a:pt x="18" y="952"/>
                    <a:pt x="0" y="2371"/>
                    <a:pt x="869" y="2371"/>
                  </a:cubicBezTo>
                  <a:cubicBezTo>
                    <a:pt x="918" y="2371"/>
                    <a:pt x="971" y="2366"/>
                    <a:pt x="1026" y="2357"/>
                  </a:cubicBezTo>
                  <a:lnTo>
                    <a:pt x="1368" y="304"/>
                  </a:lnTo>
                  <a:cubicBezTo>
                    <a:pt x="1368" y="304"/>
                    <a:pt x="1137" y="0"/>
                    <a:pt x="833" y="0"/>
                  </a:cubicBezTo>
                  <a:close/>
                </a:path>
              </a:pathLst>
            </a:custGeom>
            <a:solidFill>
              <a:srgbClr val="7C1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5757603" y="949169"/>
              <a:ext cx="289805" cy="338633"/>
            </a:xfrm>
            <a:custGeom>
              <a:avLst/>
              <a:gdLst/>
              <a:ahLst/>
              <a:cxnLst/>
              <a:rect l="l" t="t" r="r" b="b"/>
              <a:pathLst>
                <a:path w="7870" h="9196" extrusionOk="0">
                  <a:moveTo>
                    <a:pt x="3899" y="1"/>
                  </a:moveTo>
                  <a:cubicBezTo>
                    <a:pt x="2945" y="1"/>
                    <a:pt x="2078" y="267"/>
                    <a:pt x="1547" y="806"/>
                  </a:cubicBezTo>
                  <a:cubicBezTo>
                    <a:pt x="1205" y="1148"/>
                    <a:pt x="1027" y="1490"/>
                    <a:pt x="863" y="1832"/>
                  </a:cubicBezTo>
                  <a:lnTo>
                    <a:pt x="521" y="4227"/>
                  </a:lnTo>
                  <a:lnTo>
                    <a:pt x="521" y="4911"/>
                  </a:lnTo>
                  <a:lnTo>
                    <a:pt x="179" y="6622"/>
                  </a:lnTo>
                  <a:cubicBezTo>
                    <a:pt x="179" y="6622"/>
                    <a:pt x="1" y="8839"/>
                    <a:pt x="2395" y="9181"/>
                  </a:cubicBezTo>
                  <a:cubicBezTo>
                    <a:pt x="2525" y="9191"/>
                    <a:pt x="2653" y="9195"/>
                    <a:pt x="2779" y="9195"/>
                  </a:cubicBezTo>
                  <a:cubicBezTo>
                    <a:pt x="4971" y="9195"/>
                    <a:pt x="6510" y="7804"/>
                    <a:pt x="6679" y="7648"/>
                  </a:cubicBezTo>
                  <a:lnTo>
                    <a:pt x="6679" y="7128"/>
                  </a:lnTo>
                  <a:lnTo>
                    <a:pt x="7185" y="4733"/>
                  </a:lnTo>
                  <a:lnTo>
                    <a:pt x="7363" y="3365"/>
                  </a:lnTo>
                  <a:cubicBezTo>
                    <a:pt x="7363" y="3365"/>
                    <a:pt x="7869" y="970"/>
                    <a:pt x="5652" y="286"/>
                  </a:cubicBezTo>
                  <a:cubicBezTo>
                    <a:pt x="5073" y="96"/>
                    <a:pt x="4471" y="1"/>
                    <a:pt x="3899" y="1"/>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flipH="1">
              <a:off x="5757603" y="949169"/>
              <a:ext cx="232875" cy="193473"/>
            </a:xfrm>
            <a:custGeom>
              <a:avLst/>
              <a:gdLst/>
              <a:ahLst/>
              <a:cxnLst/>
              <a:rect l="l" t="t" r="r" b="b"/>
              <a:pathLst>
                <a:path w="6324" h="5254" extrusionOk="0">
                  <a:moveTo>
                    <a:pt x="2353" y="1"/>
                  </a:moveTo>
                  <a:cubicBezTo>
                    <a:pt x="1399" y="1"/>
                    <a:pt x="532" y="267"/>
                    <a:pt x="1" y="806"/>
                  </a:cubicBezTo>
                  <a:cubicBezTo>
                    <a:pt x="93" y="758"/>
                    <a:pt x="173" y="736"/>
                    <a:pt x="253" y="736"/>
                  </a:cubicBezTo>
                  <a:cubicBezTo>
                    <a:pt x="469" y="736"/>
                    <a:pt x="692" y="898"/>
                    <a:pt x="1192" y="1148"/>
                  </a:cubicBezTo>
                  <a:cubicBezTo>
                    <a:pt x="1459" y="1346"/>
                    <a:pt x="1778" y="1414"/>
                    <a:pt x="2120" y="1414"/>
                  </a:cubicBezTo>
                  <a:cubicBezTo>
                    <a:pt x="2653" y="1414"/>
                    <a:pt x="3239" y="1248"/>
                    <a:pt x="3764" y="1148"/>
                  </a:cubicBezTo>
                  <a:cubicBezTo>
                    <a:pt x="3859" y="1128"/>
                    <a:pt x="3948" y="1119"/>
                    <a:pt x="4030" y="1119"/>
                  </a:cubicBezTo>
                  <a:cubicBezTo>
                    <a:pt x="4681" y="1119"/>
                    <a:pt x="4917" y="1693"/>
                    <a:pt x="4613" y="1997"/>
                  </a:cubicBezTo>
                  <a:cubicBezTo>
                    <a:pt x="4613" y="1997"/>
                    <a:pt x="4271" y="2339"/>
                    <a:pt x="4449" y="3201"/>
                  </a:cubicBezTo>
                  <a:cubicBezTo>
                    <a:pt x="4791" y="4049"/>
                    <a:pt x="4791" y="4227"/>
                    <a:pt x="4449" y="4733"/>
                  </a:cubicBezTo>
                  <a:cubicBezTo>
                    <a:pt x="4449" y="4911"/>
                    <a:pt x="4613" y="5253"/>
                    <a:pt x="4791" y="5253"/>
                  </a:cubicBezTo>
                  <a:cubicBezTo>
                    <a:pt x="5133" y="5253"/>
                    <a:pt x="5639" y="4733"/>
                    <a:pt x="5639" y="4733"/>
                  </a:cubicBezTo>
                  <a:lnTo>
                    <a:pt x="5817" y="3365"/>
                  </a:lnTo>
                  <a:cubicBezTo>
                    <a:pt x="5817" y="3365"/>
                    <a:pt x="6323" y="970"/>
                    <a:pt x="4106" y="286"/>
                  </a:cubicBezTo>
                  <a:cubicBezTo>
                    <a:pt x="3527" y="96"/>
                    <a:pt x="2925" y="1"/>
                    <a:pt x="2353" y="1"/>
                  </a:cubicBezTo>
                  <a:close/>
                </a:path>
              </a:pathLst>
            </a:custGeom>
            <a:solidFill>
              <a:srgbClr val="1D1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flipH="1">
              <a:off x="5729248" y="1119259"/>
              <a:ext cx="84842" cy="94306"/>
            </a:xfrm>
            <a:custGeom>
              <a:avLst/>
              <a:gdLst/>
              <a:ahLst/>
              <a:cxnLst/>
              <a:rect l="l" t="t" r="r" b="b"/>
              <a:pathLst>
                <a:path w="2304" h="2561" extrusionOk="0">
                  <a:moveTo>
                    <a:pt x="1207" y="0"/>
                  </a:moveTo>
                  <a:cubicBezTo>
                    <a:pt x="700" y="0"/>
                    <a:pt x="165" y="457"/>
                    <a:pt x="165" y="457"/>
                  </a:cubicBezTo>
                  <a:lnTo>
                    <a:pt x="1" y="2345"/>
                  </a:lnTo>
                  <a:cubicBezTo>
                    <a:pt x="183" y="2496"/>
                    <a:pt x="375" y="2560"/>
                    <a:pt x="567" y="2560"/>
                  </a:cubicBezTo>
                  <a:cubicBezTo>
                    <a:pt x="1453" y="2560"/>
                    <a:pt x="2303" y="1166"/>
                    <a:pt x="1875" y="457"/>
                  </a:cubicBezTo>
                  <a:cubicBezTo>
                    <a:pt x="1707" y="114"/>
                    <a:pt x="1460" y="0"/>
                    <a:pt x="1207" y="0"/>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flipH="1">
              <a:off x="5599886" y="2156517"/>
              <a:ext cx="623909" cy="180511"/>
            </a:xfrm>
            <a:custGeom>
              <a:avLst/>
              <a:gdLst/>
              <a:ahLst/>
              <a:cxnLst/>
              <a:rect l="l" t="t" r="r" b="b"/>
              <a:pathLst>
                <a:path w="16943" h="4902" extrusionOk="0">
                  <a:moveTo>
                    <a:pt x="343" y="0"/>
                  </a:moveTo>
                  <a:cubicBezTo>
                    <a:pt x="179" y="862"/>
                    <a:pt x="1" y="1711"/>
                    <a:pt x="1" y="2915"/>
                  </a:cubicBezTo>
                  <a:lnTo>
                    <a:pt x="179" y="2915"/>
                  </a:lnTo>
                  <a:cubicBezTo>
                    <a:pt x="2232" y="3941"/>
                    <a:pt x="4449" y="4448"/>
                    <a:pt x="6337" y="4790"/>
                  </a:cubicBezTo>
                  <a:cubicBezTo>
                    <a:pt x="7151" y="4867"/>
                    <a:pt x="7938" y="4901"/>
                    <a:pt x="8692" y="4901"/>
                  </a:cubicBezTo>
                  <a:cubicBezTo>
                    <a:pt x="11259" y="4901"/>
                    <a:pt x="13430" y="4507"/>
                    <a:pt x="14890" y="4105"/>
                  </a:cubicBezTo>
                  <a:cubicBezTo>
                    <a:pt x="15574" y="3941"/>
                    <a:pt x="16080" y="3763"/>
                    <a:pt x="16423" y="3599"/>
                  </a:cubicBezTo>
                  <a:cubicBezTo>
                    <a:pt x="16943" y="2737"/>
                    <a:pt x="16943" y="1711"/>
                    <a:pt x="16765" y="1204"/>
                  </a:cubicBezTo>
                  <a:lnTo>
                    <a:pt x="16765" y="1026"/>
                  </a:lnTo>
                  <a:cubicBezTo>
                    <a:pt x="14367" y="1986"/>
                    <a:pt x="12034" y="2332"/>
                    <a:pt x="9918" y="2332"/>
                  </a:cubicBezTo>
                  <a:cubicBezTo>
                    <a:pt x="5246" y="2332"/>
                    <a:pt x="1627" y="649"/>
                    <a:pt x="685" y="178"/>
                  </a:cubicBezTo>
                  <a:cubicBezTo>
                    <a:pt x="521" y="0"/>
                    <a:pt x="343" y="0"/>
                    <a:pt x="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flipH="1">
              <a:off x="5700673" y="2224347"/>
              <a:ext cx="31779" cy="97657"/>
            </a:xfrm>
            <a:custGeom>
              <a:avLst/>
              <a:gdLst/>
              <a:ahLst/>
              <a:cxnLst/>
              <a:rect l="l" t="t" r="r" b="b"/>
              <a:pathLst>
                <a:path w="863" h="2652" extrusionOk="0">
                  <a:moveTo>
                    <a:pt x="487" y="0"/>
                  </a:moveTo>
                  <a:cubicBezTo>
                    <a:pt x="382" y="0"/>
                    <a:pt x="259" y="43"/>
                    <a:pt x="178" y="211"/>
                  </a:cubicBezTo>
                  <a:cubicBezTo>
                    <a:pt x="178" y="211"/>
                    <a:pt x="343" y="1579"/>
                    <a:pt x="1" y="2606"/>
                  </a:cubicBezTo>
                  <a:cubicBezTo>
                    <a:pt x="1" y="2606"/>
                    <a:pt x="136" y="2652"/>
                    <a:pt x="290" y="2652"/>
                  </a:cubicBezTo>
                  <a:cubicBezTo>
                    <a:pt x="438" y="2652"/>
                    <a:pt x="604" y="2609"/>
                    <a:pt x="685" y="2441"/>
                  </a:cubicBezTo>
                  <a:cubicBezTo>
                    <a:pt x="685" y="2441"/>
                    <a:pt x="863" y="1237"/>
                    <a:pt x="685" y="47"/>
                  </a:cubicBezTo>
                  <a:cubicBezTo>
                    <a:pt x="685" y="47"/>
                    <a:pt x="596" y="0"/>
                    <a:pt x="487" y="0"/>
                  </a:cubicBezTo>
                  <a:close/>
                </a:path>
              </a:pathLst>
            </a:custGeom>
            <a:solidFill>
              <a:srgbClr val="00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5770197" y="2235725"/>
              <a:ext cx="31300" cy="96737"/>
            </a:xfrm>
            <a:custGeom>
              <a:avLst/>
              <a:gdLst/>
              <a:ahLst/>
              <a:cxnLst/>
              <a:rect l="l" t="t" r="r" b="b"/>
              <a:pathLst>
                <a:path w="850" h="2627" extrusionOk="0">
                  <a:moveTo>
                    <a:pt x="330" y="1"/>
                  </a:moveTo>
                  <a:cubicBezTo>
                    <a:pt x="229" y="1"/>
                    <a:pt x="115" y="20"/>
                    <a:pt x="1" y="80"/>
                  </a:cubicBezTo>
                  <a:cubicBezTo>
                    <a:pt x="1" y="80"/>
                    <a:pt x="165" y="1612"/>
                    <a:pt x="1" y="2474"/>
                  </a:cubicBezTo>
                  <a:cubicBezTo>
                    <a:pt x="1" y="2474"/>
                    <a:pt x="153" y="2627"/>
                    <a:pt x="303" y="2627"/>
                  </a:cubicBezTo>
                  <a:cubicBezTo>
                    <a:pt x="378" y="2627"/>
                    <a:pt x="452" y="2589"/>
                    <a:pt x="507" y="2474"/>
                  </a:cubicBezTo>
                  <a:cubicBezTo>
                    <a:pt x="507" y="2474"/>
                    <a:pt x="849" y="1106"/>
                    <a:pt x="685" y="80"/>
                  </a:cubicBezTo>
                  <a:cubicBezTo>
                    <a:pt x="685" y="80"/>
                    <a:pt x="533" y="1"/>
                    <a:pt x="330" y="1"/>
                  </a:cubicBezTo>
                  <a:close/>
                </a:path>
              </a:pathLst>
            </a:custGeom>
            <a:solidFill>
              <a:srgbClr val="00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5877023" y="2219486"/>
              <a:ext cx="163830" cy="119973"/>
            </a:xfrm>
            <a:custGeom>
              <a:avLst/>
              <a:gdLst/>
              <a:ahLst/>
              <a:cxnLst/>
              <a:rect l="l" t="t" r="r" b="b"/>
              <a:pathLst>
                <a:path w="4449" h="3258" extrusionOk="0">
                  <a:moveTo>
                    <a:pt x="165" y="1"/>
                  </a:moveTo>
                  <a:lnTo>
                    <a:pt x="165" y="179"/>
                  </a:lnTo>
                  <a:lnTo>
                    <a:pt x="1" y="1205"/>
                  </a:lnTo>
                  <a:lnTo>
                    <a:pt x="1" y="2915"/>
                  </a:lnTo>
                  <a:lnTo>
                    <a:pt x="1875" y="3080"/>
                  </a:lnTo>
                  <a:lnTo>
                    <a:pt x="4106" y="3258"/>
                  </a:lnTo>
                  <a:lnTo>
                    <a:pt x="4270" y="3258"/>
                  </a:lnTo>
                  <a:lnTo>
                    <a:pt x="4270" y="2231"/>
                  </a:lnTo>
                  <a:lnTo>
                    <a:pt x="4448" y="1369"/>
                  </a:lnTo>
                  <a:lnTo>
                    <a:pt x="4448" y="343"/>
                  </a:lnTo>
                  <a:lnTo>
                    <a:pt x="4270" y="343"/>
                  </a:lnTo>
                  <a:lnTo>
                    <a:pt x="3244" y="179"/>
                  </a:lnTo>
                  <a:lnTo>
                    <a:pt x="2395" y="179"/>
                  </a:lnTo>
                  <a:lnTo>
                    <a:pt x="8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flipH="1">
              <a:off x="5272336" y="1405749"/>
              <a:ext cx="529161" cy="860835"/>
            </a:xfrm>
            <a:custGeom>
              <a:avLst/>
              <a:gdLst/>
              <a:ahLst/>
              <a:cxnLst/>
              <a:rect l="l" t="t" r="r" b="b"/>
              <a:pathLst>
                <a:path w="14370" h="23377" extrusionOk="0">
                  <a:moveTo>
                    <a:pt x="2922" y="1"/>
                  </a:moveTo>
                  <a:cubicBezTo>
                    <a:pt x="2214" y="1"/>
                    <a:pt x="1508" y="305"/>
                    <a:pt x="1027" y="887"/>
                  </a:cubicBezTo>
                  <a:cubicBezTo>
                    <a:pt x="1" y="1914"/>
                    <a:pt x="165" y="3624"/>
                    <a:pt x="1191" y="4486"/>
                  </a:cubicBezTo>
                  <a:lnTo>
                    <a:pt x="1369" y="4486"/>
                  </a:lnTo>
                  <a:lnTo>
                    <a:pt x="1711" y="4829"/>
                  </a:lnTo>
                  <a:lnTo>
                    <a:pt x="2053" y="4993"/>
                  </a:lnTo>
                  <a:cubicBezTo>
                    <a:pt x="2218" y="5171"/>
                    <a:pt x="2396" y="5335"/>
                    <a:pt x="2738" y="5513"/>
                  </a:cubicBezTo>
                  <a:cubicBezTo>
                    <a:pt x="3080" y="5855"/>
                    <a:pt x="3586" y="6197"/>
                    <a:pt x="3928" y="6539"/>
                  </a:cubicBezTo>
                  <a:cubicBezTo>
                    <a:pt x="4790" y="7223"/>
                    <a:pt x="5639" y="7908"/>
                    <a:pt x="6323" y="8756"/>
                  </a:cubicBezTo>
                  <a:cubicBezTo>
                    <a:pt x="6843" y="9098"/>
                    <a:pt x="7185" y="9440"/>
                    <a:pt x="7527" y="9782"/>
                  </a:cubicBezTo>
                  <a:cubicBezTo>
                    <a:pt x="7869" y="10125"/>
                    <a:pt x="8212" y="10467"/>
                    <a:pt x="8554" y="10987"/>
                  </a:cubicBezTo>
                  <a:lnTo>
                    <a:pt x="9580" y="12013"/>
                  </a:lnTo>
                  <a:cubicBezTo>
                    <a:pt x="9580" y="12177"/>
                    <a:pt x="9744" y="12355"/>
                    <a:pt x="9922" y="12519"/>
                  </a:cubicBezTo>
                  <a:cubicBezTo>
                    <a:pt x="9922" y="12697"/>
                    <a:pt x="10086" y="12861"/>
                    <a:pt x="10086" y="12861"/>
                  </a:cubicBezTo>
                  <a:lnTo>
                    <a:pt x="10086" y="13039"/>
                  </a:lnTo>
                  <a:cubicBezTo>
                    <a:pt x="10086" y="13204"/>
                    <a:pt x="10086" y="13381"/>
                    <a:pt x="9922" y="13546"/>
                  </a:cubicBezTo>
                  <a:cubicBezTo>
                    <a:pt x="9744" y="13724"/>
                    <a:pt x="9744" y="13888"/>
                    <a:pt x="9580" y="14066"/>
                  </a:cubicBezTo>
                  <a:lnTo>
                    <a:pt x="8554" y="15092"/>
                  </a:lnTo>
                  <a:cubicBezTo>
                    <a:pt x="8212" y="15598"/>
                    <a:pt x="7869" y="15941"/>
                    <a:pt x="7527" y="16283"/>
                  </a:cubicBezTo>
                  <a:lnTo>
                    <a:pt x="4955" y="18335"/>
                  </a:lnTo>
                  <a:cubicBezTo>
                    <a:pt x="4612" y="18677"/>
                    <a:pt x="4106" y="19020"/>
                    <a:pt x="3764" y="19362"/>
                  </a:cubicBezTo>
                  <a:cubicBezTo>
                    <a:pt x="3422" y="19540"/>
                    <a:pt x="3244" y="19704"/>
                    <a:pt x="3080" y="19882"/>
                  </a:cubicBezTo>
                  <a:lnTo>
                    <a:pt x="2738" y="20046"/>
                  </a:lnTo>
                  <a:lnTo>
                    <a:pt x="2396" y="20388"/>
                  </a:lnTo>
                  <a:cubicBezTo>
                    <a:pt x="1533" y="20908"/>
                    <a:pt x="1369" y="21934"/>
                    <a:pt x="1876" y="22619"/>
                  </a:cubicBezTo>
                  <a:cubicBezTo>
                    <a:pt x="2221" y="23073"/>
                    <a:pt x="2790" y="23377"/>
                    <a:pt x="3334" y="23377"/>
                  </a:cubicBezTo>
                  <a:cubicBezTo>
                    <a:pt x="3608" y="23377"/>
                    <a:pt x="3877" y="23299"/>
                    <a:pt x="4106" y="23125"/>
                  </a:cubicBezTo>
                  <a:lnTo>
                    <a:pt x="4612" y="22961"/>
                  </a:lnTo>
                  <a:lnTo>
                    <a:pt x="4955" y="22619"/>
                  </a:lnTo>
                  <a:cubicBezTo>
                    <a:pt x="5133" y="22441"/>
                    <a:pt x="5475" y="22277"/>
                    <a:pt x="5639" y="22277"/>
                  </a:cubicBezTo>
                  <a:lnTo>
                    <a:pt x="7185" y="21250"/>
                  </a:lnTo>
                  <a:cubicBezTo>
                    <a:pt x="8034" y="20566"/>
                    <a:pt x="9060" y="19882"/>
                    <a:pt x="9922" y="19197"/>
                  </a:cubicBezTo>
                  <a:cubicBezTo>
                    <a:pt x="10428" y="18855"/>
                    <a:pt x="10948" y="18335"/>
                    <a:pt x="11291" y="17993"/>
                  </a:cubicBezTo>
                  <a:cubicBezTo>
                    <a:pt x="11797" y="17651"/>
                    <a:pt x="12139" y="17145"/>
                    <a:pt x="12659" y="16625"/>
                  </a:cubicBezTo>
                  <a:cubicBezTo>
                    <a:pt x="12823" y="16461"/>
                    <a:pt x="13165" y="16118"/>
                    <a:pt x="13343" y="15776"/>
                  </a:cubicBezTo>
                  <a:cubicBezTo>
                    <a:pt x="13508" y="15598"/>
                    <a:pt x="13685" y="15256"/>
                    <a:pt x="13850" y="14750"/>
                  </a:cubicBezTo>
                  <a:cubicBezTo>
                    <a:pt x="14028" y="14572"/>
                    <a:pt x="14028" y="14408"/>
                    <a:pt x="14192" y="14066"/>
                  </a:cubicBezTo>
                  <a:cubicBezTo>
                    <a:pt x="14192" y="14066"/>
                    <a:pt x="14192" y="13888"/>
                    <a:pt x="14370" y="13724"/>
                  </a:cubicBezTo>
                  <a:lnTo>
                    <a:pt x="14370" y="13546"/>
                  </a:lnTo>
                  <a:lnTo>
                    <a:pt x="14370" y="13204"/>
                  </a:lnTo>
                  <a:lnTo>
                    <a:pt x="14370" y="12355"/>
                  </a:lnTo>
                  <a:cubicBezTo>
                    <a:pt x="14192" y="12013"/>
                    <a:pt x="14192" y="11835"/>
                    <a:pt x="14192" y="11671"/>
                  </a:cubicBezTo>
                  <a:cubicBezTo>
                    <a:pt x="14028" y="11151"/>
                    <a:pt x="13850" y="10809"/>
                    <a:pt x="13685" y="10467"/>
                  </a:cubicBezTo>
                  <a:cubicBezTo>
                    <a:pt x="13508" y="10125"/>
                    <a:pt x="13343" y="9960"/>
                    <a:pt x="13165" y="9618"/>
                  </a:cubicBezTo>
                  <a:cubicBezTo>
                    <a:pt x="12823" y="9098"/>
                    <a:pt x="12317" y="8592"/>
                    <a:pt x="11975" y="8072"/>
                  </a:cubicBezTo>
                  <a:cubicBezTo>
                    <a:pt x="11291" y="7045"/>
                    <a:pt x="10428" y="6197"/>
                    <a:pt x="9580" y="5335"/>
                  </a:cubicBezTo>
                  <a:cubicBezTo>
                    <a:pt x="8718" y="4486"/>
                    <a:pt x="7869" y="3802"/>
                    <a:pt x="7007" y="2940"/>
                  </a:cubicBezTo>
                  <a:lnTo>
                    <a:pt x="5817" y="1750"/>
                  </a:lnTo>
                  <a:cubicBezTo>
                    <a:pt x="5639" y="1572"/>
                    <a:pt x="5297" y="1407"/>
                    <a:pt x="5133" y="1230"/>
                  </a:cubicBezTo>
                  <a:lnTo>
                    <a:pt x="4790" y="887"/>
                  </a:lnTo>
                  <a:lnTo>
                    <a:pt x="4612" y="723"/>
                  </a:lnTo>
                  <a:lnTo>
                    <a:pt x="4448" y="545"/>
                  </a:lnTo>
                  <a:cubicBezTo>
                    <a:pt x="4004" y="178"/>
                    <a:pt x="3462" y="1"/>
                    <a:pt x="2922" y="1"/>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flipH="1">
              <a:off x="5625073" y="2169111"/>
              <a:ext cx="277211" cy="222159"/>
            </a:xfrm>
            <a:custGeom>
              <a:avLst/>
              <a:gdLst/>
              <a:ahLst/>
              <a:cxnLst/>
              <a:rect l="l" t="t" r="r" b="b"/>
              <a:pathLst>
                <a:path w="7528" h="6033" extrusionOk="0">
                  <a:moveTo>
                    <a:pt x="5297" y="0"/>
                  </a:moveTo>
                  <a:cubicBezTo>
                    <a:pt x="4790" y="0"/>
                    <a:pt x="4106" y="0"/>
                    <a:pt x="3586" y="342"/>
                  </a:cubicBezTo>
                  <a:cubicBezTo>
                    <a:pt x="3080" y="520"/>
                    <a:pt x="1533" y="1369"/>
                    <a:pt x="1191" y="2053"/>
                  </a:cubicBezTo>
                  <a:cubicBezTo>
                    <a:pt x="1711" y="1889"/>
                    <a:pt x="2396" y="1889"/>
                    <a:pt x="2738" y="1889"/>
                  </a:cubicBezTo>
                  <a:cubicBezTo>
                    <a:pt x="2902" y="1711"/>
                    <a:pt x="3422" y="1547"/>
                    <a:pt x="3422" y="1547"/>
                  </a:cubicBezTo>
                  <a:lnTo>
                    <a:pt x="3422" y="1547"/>
                  </a:lnTo>
                  <a:cubicBezTo>
                    <a:pt x="3422" y="1711"/>
                    <a:pt x="165" y="3421"/>
                    <a:pt x="1" y="3941"/>
                  </a:cubicBezTo>
                  <a:cubicBezTo>
                    <a:pt x="1" y="3997"/>
                    <a:pt x="55" y="4021"/>
                    <a:pt x="149" y="4021"/>
                  </a:cubicBezTo>
                  <a:cubicBezTo>
                    <a:pt x="605" y="4021"/>
                    <a:pt x="1988" y="3456"/>
                    <a:pt x="2488" y="3281"/>
                  </a:cubicBezTo>
                  <a:lnTo>
                    <a:pt x="2488" y="3281"/>
                  </a:lnTo>
                  <a:cubicBezTo>
                    <a:pt x="2054" y="3477"/>
                    <a:pt x="13" y="4803"/>
                    <a:pt x="165" y="4968"/>
                  </a:cubicBezTo>
                  <a:cubicBezTo>
                    <a:pt x="165" y="5090"/>
                    <a:pt x="248" y="5141"/>
                    <a:pt x="385" y="5141"/>
                  </a:cubicBezTo>
                  <a:cubicBezTo>
                    <a:pt x="1011" y="5141"/>
                    <a:pt x="2767" y="4076"/>
                    <a:pt x="2902" y="3941"/>
                  </a:cubicBezTo>
                  <a:lnTo>
                    <a:pt x="2902" y="3941"/>
                  </a:lnTo>
                  <a:cubicBezTo>
                    <a:pt x="2737" y="4106"/>
                    <a:pt x="1027" y="5310"/>
                    <a:pt x="1191" y="5652"/>
                  </a:cubicBezTo>
                  <a:cubicBezTo>
                    <a:pt x="1211" y="5690"/>
                    <a:pt x="1253" y="5707"/>
                    <a:pt x="1314" y="5707"/>
                  </a:cubicBezTo>
                  <a:cubicBezTo>
                    <a:pt x="1799" y="5707"/>
                    <a:pt x="3440" y="4606"/>
                    <a:pt x="3586" y="4448"/>
                  </a:cubicBezTo>
                  <a:lnTo>
                    <a:pt x="3586" y="4448"/>
                  </a:lnTo>
                  <a:cubicBezTo>
                    <a:pt x="3422" y="4626"/>
                    <a:pt x="2396" y="5652"/>
                    <a:pt x="2396" y="5994"/>
                  </a:cubicBezTo>
                  <a:cubicBezTo>
                    <a:pt x="2408" y="6020"/>
                    <a:pt x="2435" y="6032"/>
                    <a:pt x="2473" y="6032"/>
                  </a:cubicBezTo>
                  <a:cubicBezTo>
                    <a:pt x="2940" y="6032"/>
                    <a:pt x="5159" y="4257"/>
                    <a:pt x="5475" y="3941"/>
                  </a:cubicBezTo>
                  <a:cubicBezTo>
                    <a:pt x="5817" y="3421"/>
                    <a:pt x="7007" y="2573"/>
                    <a:pt x="7349" y="2053"/>
                  </a:cubicBezTo>
                  <a:cubicBezTo>
                    <a:pt x="7527" y="1547"/>
                    <a:pt x="7007" y="520"/>
                    <a:pt x="6323" y="178"/>
                  </a:cubicBezTo>
                  <a:cubicBezTo>
                    <a:pt x="5981" y="0"/>
                    <a:pt x="5639" y="0"/>
                    <a:pt x="5297" y="0"/>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flipH="1">
              <a:off x="5392272" y="1381887"/>
              <a:ext cx="459600" cy="396705"/>
            </a:xfrm>
            <a:custGeom>
              <a:avLst/>
              <a:gdLst/>
              <a:ahLst/>
              <a:cxnLst/>
              <a:rect l="l" t="t" r="r" b="b"/>
              <a:pathLst>
                <a:path w="12481" h="10773" extrusionOk="0">
                  <a:moveTo>
                    <a:pt x="4130" y="0"/>
                  </a:moveTo>
                  <a:cubicBezTo>
                    <a:pt x="2983" y="0"/>
                    <a:pt x="2053" y="509"/>
                    <a:pt x="2053" y="509"/>
                  </a:cubicBezTo>
                  <a:cubicBezTo>
                    <a:pt x="2053" y="509"/>
                    <a:pt x="0" y="2055"/>
                    <a:pt x="1369" y="4450"/>
                  </a:cubicBezTo>
                  <a:cubicBezTo>
                    <a:pt x="2395" y="5819"/>
                    <a:pt x="7527" y="10773"/>
                    <a:pt x="7527" y="10773"/>
                  </a:cubicBezTo>
                  <a:cubicBezTo>
                    <a:pt x="9580" y="9924"/>
                    <a:pt x="12481" y="6161"/>
                    <a:pt x="12481" y="6161"/>
                  </a:cubicBezTo>
                  <a:cubicBezTo>
                    <a:pt x="12481" y="6161"/>
                    <a:pt x="7349" y="1371"/>
                    <a:pt x="5638" y="345"/>
                  </a:cubicBezTo>
                  <a:cubicBezTo>
                    <a:pt x="5132" y="90"/>
                    <a:pt x="4612" y="0"/>
                    <a:pt x="4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9"/>
          <p:cNvGrpSpPr/>
          <p:nvPr/>
        </p:nvGrpSpPr>
        <p:grpSpPr>
          <a:xfrm>
            <a:off x="6567765" y="882710"/>
            <a:ext cx="1826993" cy="3453528"/>
            <a:chOff x="6732340" y="882722"/>
            <a:chExt cx="1826993" cy="3453528"/>
          </a:xfrm>
        </p:grpSpPr>
        <p:sp>
          <p:nvSpPr>
            <p:cNvPr id="428" name="Google Shape;428;p39"/>
            <p:cNvSpPr/>
            <p:nvPr/>
          </p:nvSpPr>
          <p:spPr>
            <a:xfrm>
              <a:off x="6854148" y="4160750"/>
              <a:ext cx="967200" cy="175500"/>
            </a:xfrm>
            <a:prstGeom prst="ellipse">
              <a:avLst/>
            </a:prstGeom>
            <a:solidFill>
              <a:srgbClr val="183147">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a:off x="7090575" y="4122057"/>
              <a:ext cx="339667" cy="125858"/>
            </a:xfrm>
            <a:custGeom>
              <a:avLst/>
              <a:gdLst/>
              <a:ahLst/>
              <a:cxnLst/>
              <a:rect l="l" t="t" r="r" b="b"/>
              <a:pathLst>
                <a:path w="9238" h="3423" extrusionOk="0">
                  <a:moveTo>
                    <a:pt x="4448" y="1"/>
                  </a:moveTo>
                  <a:lnTo>
                    <a:pt x="2915" y="1876"/>
                  </a:lnTo>
                  <a:cubicBezTo>
                    <a:pt x="2915" y="1876"/>
                    <a:pt x="521" y="2560"/>
                    <a:pt x="343" y="2738"/>
                  </a:cubicBezTo>
                  <a:cubicBezTo>
                    <a:pt x="0" y="2902"/>
                    <a:pt x="178" y="3422"/>
                    <a:pt x="178" y="3422"/>
                  </a:cubicBezTo>
                  <a:lnTo>
                    <a:pt x="7021" y="3422"/>
                  </a:lnTo>
                  <a:lnTo>
                    <a:pt x="7705" y="2738"/>
                  </a:lnTo>
                  <a:lnTo>
                    <a:pt x="7705" y="3422"/>
                  </a:lnTo>
                  <a:lnTo>
                    <a:pt x="9073" y="3422"/>
                  </a:lnTo>
                  <a:cubicBezTo>
                    <a:pt x="9238" y="2054"/>
                    <a:pt x="8389" y="1027"/>
                    <a:pt x="8389" y="1027"/>
                  </a:cubicBezTo>
                  <a:lnTo>
                    <a:pt x="8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8141196" y="3939428"/>
              <a:ext cx="289331" cy="264181"/>
            </a:xfrm>
            <a:custGeom>
              <a:avLst/>
              <a:gdLst/>
              <a:ahLst/>
              <a:cxnLst/>
              <a:rect l="l" t="t" r="r" b="b"/>
              <a:pathLst>
                <a:path w="7869" h="7185" extrusionOk="0">
                  <a:moveTo>
                    <a:pt x="5474" y="0"/>
                  </a:moveTo>
                  <a:lnTo>
                    <a:pt x="2053" y="2053"/>
                  </a:lnTo>
                  <a:lnTo>
                    <a:pt x="1875" y="4284"/>
                  </a:lnTo>
                  <a:cubicBezTo>
                    <a:pt x="1875" y="4284"/>
                    <a:pt x="164" y="6336"/>
                    <a:pt x="0" y="6501"/>
                  </a:cubicBezTo>
                  <a:cubicBezTo>
                    <a:pt x="0" y="6843"/>
                    <a:pt x="342" y="7185"/>
                    <a:pt x="342" y="7185"/>
                  </a:cubicBezTo>
                  <a:lnTo>
                    <a:pt x="6158" y="3599"/>
                  </a:lnTo>
                  <a:lnTo>
                    <a:pt x="6322" y="2737"/>
                  </a:lnTo>
                  <a:lnTo>
                    <a:pt x="6665" y="3257"/>
                  </a:lnTo>
                  <a:lnTo>
                    <a:pt x="7869" y="2573"/>
                  </a:lnTo>
                  <a:cubicBezTo>
                    <a:pt x="7349" y="1205"/>
                    <a:pt x="5980" y="685"/>
                    <a:pt x="5980" y="685"/>
                  </a:cubicBezTo>
                  <a:lnTo>
                    <a:pt x="5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7128299" y="2109427"/>
              <a:ext cx="1226778" cy="2025278"/>
            </a:xfrm>
            <a:custGeom>
              <a:avLst/>
              <a:gdLst/>
              <a:ahLst/>
              <a:cxnLst/>
              <a:rect l="l" t="t" r="r" b="b"/>
              <a:pathLst>
                <a:path w="33365" h="55082" extrusionOk="0">
                  <a:moveTo>
                    <a:pt x="4448" y="0"/>
                  </a:moveTo>
                  <a:cubicBezTo>
                    <a:pt x="4448" y="0"/>
                    <a:pt x="863" y="3079"/>
                    <a:pt x="521" y="7527"/>
                  </a:cubicBezTo>
                  <a:cubicBezTo>
                    <a:pt x="1" y="11974"/>
                    <a:pt x="1889" y="31475"/>
                    <a:pt x="1889" y="31475"/>
                  </a:cubicBezTo>
                  <a:lnTo>
                    <a:pt x="2738" y="55081"/>
                  </a:lnTo>
                  <a:lnTo>
                    <a:pt x="8047" y="55081"/>
                  </a:lnTo>
                  <a:cubicBezTo>
                    <a:pt x="8047" y="55081"/>
                    <a:pt x="10784" y="37455"/>
                    <a:pt x="9758" y="31817"/>
                  </a:cubicBezTo>
                  <a:lnTo>
                    <a:pt x="11469" y="11974"/>
                  </a:lnTo>
                  <a:cubicBezTo>
                    <a:pt x="11469" y="11974"/>
                    <a:pt x="14028" y="31817"/>
                    <a:pt x="14370" y="33008"/>
                  </a:cubicBezTo>
                  <a:cubicBezTo>
                    <a:pt x="14712" y="34212"/>
                    <a:pt x="29423" y="52166"/>
                    <a:pt x="29423" y="52166"/>
                  </a:cubicBezTo>
                  <a:lnTo>
                    <a:pt x="33364" y="49949"/>
                  </a:lnTo>
                  <a:cubicBezTo>
                    <a:pt x="33364" y="49949"/>
                    <a:pt x="25838" y="33528"/>
                    <a:pt x="21554" y="30449"/>
                  </a:cubicBezTo>
                  <a:cubicBezTo>
                    <a:pt x="21554" y="30449"/>
                    <a:pt x="21554" y="12659"/>
                    <a:pt x="21212" y="7527"/>
                  </a:cubicBezTo>
                  <a:cubicBezTo>
                    <a:pt x="21048" y="4954"/>
                    <a:pt x="16765"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7248054" y="2147151"/>
              <a:ext cx="540937" cy="88097"/>
            </a:xfrm>
            <a:custGeom>
              <a:avLst/>
              <a:gdLst/>
              <a:ahLst/>
              <a:cxnLst/>
              <a:rect l="l" t="t" r="r" b="b"/>
              <a:pathLst>
                <a:path w="14712" h="2396" extrusionOk="0">
                  <a:moveTo>
                    <a:pt x="343" y="1"/>
                  </a:moveTo>
                  <a:lnTo>
                    <a:pt x="1" y="1027"/>
                  </a:lnTo>
                  <a:cubicBezTo>
                    <a:pt x="165" y="1191"/>
                    <a:pt x="3422" y="2395"/>
                    <a:pt x="7527" y="2395"/>
                  </a:cubicBezTo>
                  <a:cubicBezTo>
                    <a:pt x="9744" y="2395"/>
                    <a:pt x="12139" y="2053"/>
                    <a:pt x="14712" y="1027"/>
                  </a:cubicBezTo>
                  <a:lnTo>
                    <a:pt x="14192" y="1"/>
                  </a:lnTo>
                  <a:cubicBezTo>
                    <a:pt x="11907" y="995"/>
                    <a:pt x="9580" y="1327"/>
                    <a:pt x="7501" y="1327"/>
                  </a:cubicBezTo>
                  <a:cubicBezTo>
                    <a:pt x="3519" y="1327"/>
                    <a:pt x="451" y="109"/>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7461899" y="2184876"/>
              <a:ext cx="94127" cy="62948"/>
            </a:xfrm>
            <a:custGeom>
              <a:avLst/>
              <a:gdLst/>
              <a:ahLst/>
              <a:cxnLst/>
              <a:rect l="l" t="t" r="r" b="b"/>
              <a:pathLst>
                <a:path w="2560" h="1712" extrusionOk="0">
                  <a:moveTo>
                    <a:pt x="165" y="1"/>
                  </a:moveTo>
                  <a:cubicBezTo>
                    <a:pt x="165" y="507"/>
                    <a:pt x="1" y="1027"/>
                    <a:pt x="1" y="1534"/>
                  </a:cubicBezTo>
                  <a:cubicBezTo>
                    <a:pt x="507" y="1534"/>
                    <a:pt x="1191" y="1712"/>
                    <a:pt x="1711" y="1712"/>
                  </a:cubicBezTo>
                  <a:cubicBezTo>
                    <a:pt x="2054" y="1712"/>
                    <a:pt x="2396" y="1712"/>
                    <a:pt x="2560" y="1534"/>
                  </a:cubicBezTo>
                  <a:cubicBezTo>
                    <a:pt x="2560" y="1027"/>
                    <a:pt x="2560" y="507"/>
                    <a:pt x="2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7285815" y="2265656"/>
              <a:ext cx="144426" cy="139168"/>
            </a:xfrm>
            <a:custGeom>
              <a:avLst/>
              <a:gdLst/>
              <a:ahLst/>
              <a:cxnLst/>
              <a:rect l="l" t="t" r="r" b="b"/>
              <a:pathLst>
                <a:path w="3928" h="3785" extrusionOk="0">
                  <a:moveTo>
                    <a:pt x="1655" y="513"/>
                  </a:moveTo>
                  <a:cubicBezTo>
                    <a:pt x="1727" y="513"/>
                    <a:pt x="1801" y="522"/>
                    <a:pt x="1875" y="541"/>
                  </a:cubicBezTo>
                  <a:cubicBezTo>
                    <a:pt x="2737" y="541"/>
                    <a:pt x="3421" y="1225"/>
                    <a:pt x="3243" y="1909"/>
                  </a:cubicBezTo>
                  <a:cubicBezTo>
                    <a:pt x="3243" y="2758"/>
                    <a:pt x="2737" y="3278"/>
                    <a:pt x="1875" y="3278"/>
                  </a:cubicBezTo>
                  <a:cubicBezTo>
                    <a:pt x="1027" y="3278"/>
                    <a:pt x="506" y="2594"/>
                    <a:pt x="506" y="1909"/>
                  </a:cubicBezTo>
                  <a:cubicBezTo>
                    <a:pt x="506" y="1140"/>
                    <a:pt x="1051" y="513"/>
                    <a:pt x="1655" y="513"/>
                  </a:cubicBezTo>
                  <a:close/>
                  <a:moveTo>
                    <a:pt x="1622" y="1"/>
                  </a:moveTo>
                  <a:cubicBezTo>
                    <a:pt x="713" y="1"/>
                    <a:pt x="0" y="805"/>
                    <a:pt x="0" y="1909"/>
                  </a:cubicBezTo>
                  <a:cubicBezTo>
                    <a:pt x="0" y="2936"/>
                    <a:pt x="849" y="3784"/>
                    <a:pt x="1875" y="3784"/>
                  </a:cubicBezTo>
                  <a:cubicBezTo>
                    <a:pt x="2901" y="3784"/>
                    <a:pt x="3763" y="2936"/>
                    <a:pt x="3763" y="1909"/>
                  </a:cubicBezTo>
                  <a:cubicBezTo>
                    <a:pt x="3928" y="883"/>
                    <a:pt x="3079" y="21"/>
                    <a:pt x="1875" y="21"/>
                  </a:cubicBezTo>
                  <a:cubicBezTo>
                    <a:pt x="1789" y="7"/>
                    <a:pt x="1705" y="1"/>
                    <a:pt x="1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7329570" y="2241242"/>
              <a:ext cx="56918" cy="37761"/>
            </a:xfrm>
            <a:custGeom>
              <a:avLst/>
              <a:gdLst/>
              <a:ahLst/>
              <a:cxnLst/>
              <a:rect l="l" t="t" r="r" b="b"/>
              <a:pathLst>
                <a:path w="1548" h="1027" extrusionOk="0">
                  <a:moveTo>
                    <a:pt x="1" y="1"/>
                  </a:moveTo>
                  <a:lnTo>
                    <a:pt x="1" y="1027"/>
                  </a:lnTo>
                  <a:lnTo>
                    <a:pt x="1547" y="1027"/>
                  </a:lnTo>
                  <a:lnTo>
                    <a:pt x="1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7342144" y="2228667"/>
              <a:ext cx="31731" cy="25186"/>
            </a:xfrm>
            <a:custGeom>
              <a:avLst/>
              <a:gdLst/>
              <a:ahLst/>
              <a:cxnLst/>
              <a:rect l="l" t="t" r="r" b="b"/>
              <a:pathLst>
                <a:path w="863" h="685" extrusionOk="0">
                  <a:moveTo>
                    <a:pt x="1" y="1"/>
                  </a:moveTo>
                  <a:lnTo>
                    <a:pt x="1" y="521"/>
                  </a:lnTo>
                  <a:lnTo>
                    <a:pt x="863" y="685"/>
                  </a:lnTo>
                  <a:lnTo>
                    <a:pt x="8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7191210" y="2223997"/>
              <a:ext cx="157516" cy="143323"/>
            </a:xfrm>
            <a:custGeom>
              <a:avLst/>
              <a:gdLst/>
              <a:ahLst/>
              <a:cxnLst/>
              <a:rect l="l" t="t" r="r" b="b"/>
              <a:pathLst>
                <a:path w="4284" h="3898" extrusionOk="0">
                  <a:moveTo>
                    <a:pt x="2120" y="600"/>
                  </a:moveTo>
                  <a:cubicBezTo>
                    <a:pt x="2484" y="600"/>
                    <a:pt x="2826" y="730"/>
                    <a:pt x="3079" y="990"/>
                  </a:cubicBezTo>
                  <a:cubicBezTo>
                    <a:pt x="3600" y="1496"/>
                    <a:pt x="3600" y="2358"/>
                    <a:pt x="3079" y="3042"/>
                  </a:cubicBezTo>
                  <a:cubicBezTo>
                    <a:pt x="2826" y="3296"/>
                    <a:pt x="2443" y="3422"/>
                    <a:pt x="2058" y="3422"/>
                  </a:cubicBezTo>
                  <a:cubicBezTo>
                    <a:pt x="1673" y="3422"/>
                    <a:pt x="1287" y="3296"/>
                    <a:pt x="1027" y="3042"/>
                  </a:cubicBezTo>
                  <a:cubicBezTo>
                    <a:pt x="520" y="2358"/>
                    <a:pt x="520" y="1496"/>
                    <a:pt x="1027" y="990"/>
                  </a:cubicBezTo>
                  <a:cubicBezTo>
                    <a:pt x="1369" y="730"/>
                    <a:pt x="1755" y="600"/>
                    <a:pt x="2120" y="600"/>
                  </a:cubicBezTo>
                  <a:close/>
                  <a:moveTo>
                    <a:pt x="2120" y="1"/>
                  </a:moveTo>
                  <a:cubicBezTo>
                    <a:pt x="1629" y="1"/>
                    <a:pt x="1116" y="216"/>
                    <a:pt x="685" y="648"/>
                  </a:cubicBezTo>
                  <a:cubicBezTo>
                    <a:pt x="0" y="1332"/>
                    <a:pt x="0" y="2522"/>
                    <a:pt x="685" y="3384"/>
                  </a:cubicBezTo>
                  <a:cubicBezTo>
                    <a:pt x="1116" y="3727"/>
                    <a:pt x="1629" y="3898"/>
                    <a:pt x="2120" y="3898"/>
                  </a:cubicBezTo>
                  <a:cubicBezTo>
                    <a:pt x="2611" y="3898"/>
                    <a:pt x="3079" y="3727"/>
                    <a:pt x="3422" y="3384"/>
                  </a:cubicBezTo>
                  <a:cubicBezTo>
                    <a:pt x="4284" y="2522"/>
                    <a:pt x="4284" y="1332"/>
                    <a:pt x="3422" y="648"/>
                  </a:cubicBezTo>
                  <a:cubicBezTo>
                    <a:pt x="3079" y="216"/>
                    <a:pt x="2611"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7285815" y="2210062"/>
              <a:ext cx="68941" cy="68941"/>
            </a:xfrm>
            <a:custGeom>
              <a:avLst/>
              <a:gdLst/>
              <a:ahLst/>
              <a:cxnLst/>
              <a:rect l="l" t="t" r="r" b="b"/>
              <a:pathLst>
                <a:path w="1875" h="1875" extrusionOk="0">
                  <a:moveTo>
                    <a:pt x="684" y="0"/>
                  </a:moveTo>
                  <a:lnTo>
                    <a:pt x="0" y="684"/>
                  </a:lnTo>
                  <a:lnTo>
                    <a:pt x="1191" y="1875"/>
                  </a:lnTo>
                  <a:lnTo>
                    <a:pt x="1875" y="1191"/>
                  </a:lnTo>
                  <a:lnTo>
                    <a:pt x="6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a:off x="7316995" y="2210062"/>
              <a:ext cx="37761" cy="37761"/>
            </a:xfrm>
            <a:custGeom>
              <a:avLst/>
              <a:gdLst/>
              <a:ahLst/>
              <a:cxnLst/>
              <a:rect l="l" t="t" r="r" b="b"/>
              <a:pathLst>
                <a:path w="1027" h="1027" extrusionOk="0">
                  <a:moveTo>
                    <a:pt x="343" y="0"/>
                  </a:moveTo>
                  <a:lnTo>
                    <a:pt x="1" y="342"/>
                  </a:lnTo>
                  <a:lnTo>
                    <a:pt x="685" y="1027"/>
                  </a:lnTo>
                  <a:lnTo>
                    <a:pt x="1027" y="684"/>
                  </a:lnTo>
                  <a:lnTo>
                    <a:pt x="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a:off x="7342144" y="2197487"/>
              <a:ext cx="25223" cy="43791"/>
            </a:xfrm>
            <a:custGeom>
              <a:avLst/>
              <a:gdLst/>
              <a:ahLst/>
              <a:cxnLst/>
              <a:rect l="l" t="t" r="r" b="b"/>
              <a:pathLst>
                <a:path w="686" h="1191" extrusionOk="0">
                  <a:moveTo>
                    <a:pt x="521" y="0"/>
                  </a:moveTo>
                  <a:cubicBezTo>
                    <a:pt x="343" y="0"/>
                    <a:pt x="179" y="0"/>
                    <a:pt x="179" y="164"/>
                  </a:cubicBezTo>
                  <a:lnTo>
                    <a:pt x="1" y="849"/>
                  </a:lnTo>
                  <a:cubicBezTo>
                    <a:pt x="1" y="1026"/>
                    <a:pt x="1" y="1026"/>
                    <a:pt x="179" y="1191"/>
                  </a:cubicBezTo>
                  <a:cubicBezTo>
                    <a:pt x="343" y="1191"/>
                    <a:pt x="343" y="1026"/>
                    <a:pt x="521" y="1026"/>
                  </a:cubicBezTo>
                  <a:lnTo>
                    <a:pt x="521" y="164"/>
                  </a:lnTo>
                  <a:cubicBezTo>
                    <a:pt x="685" y="164"/>
                    <a:pt x="521" y="0"/>
                    <a:pt x="5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6813819" y="1354682"/>
              <a:ext cx="220427" cy="282823"/>
            </a:xfrm>
            <a:custGeom>
              <a:avLst/>
              <a:gdLst/>
              <a:ahLst/>
              <a:cxnLst/>
              <a:rect l="l" t="t" r="r" b="b"/>
              <a:pathLst>
                <a:path w="5995" h="7692" extrusionOk="0">
                  <a:moveTo>
                    <a:pt x="3258" y="0"/>
                  </a:moveTo>
                  <a:lnTo>
                    <a:pt x="1" y="1369"/>
                  </a:lnTo>
                  <a:lnTo>
                    <a:pt x="2916" y="7691"/>
                  </a:lnTo>
                  <a:lnTo>
                    <a:pt x="5995" y="6323"/>
                  </a:lnTo>
                  <a:lnTo>
                    <a:pt x="32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6788669" y="1360712"/>
              <a:ext cx="220427" cy="295912"/>
            </a:xfrm>
            <a:custGeom>
              <a:avLst/>
              <a:gdLst/>
              <a:ahLst/>
              <a:cxnLst/>
              <a:rect l="l" t="t" r="r" b="b"/>
              <a:pathLst>
                <a:path w="5995" h="8048" extrusionOk="0">
                  <a:moveTo>
                    <a:pt x="3080" y="0"/>
                  </a:moveTo>
                  <a:lnTo>
                    <a:pt x="1" y="1205"/>
                  </a:lnTo>
                  <a:lnTo>
                    <a:pt x="2916" y="8047"/>
                  </a:lnTo>
                  <a:lnTo>
                    <a:pt x="5995" y="6843"/>
                  </a:lnTo>
                  <a:lnTo>
                    <a:pt x="30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6732340" y="1279196"/>
              <a:ext cx="125822" cy="257673"/>
            </a:xfrm>
            <a:custGeom>
              <a:avLst/>
              <a:gdLst/>
              <a:ahLst/>
              <a:cxnLst/>
              <a:rect l="l" t="t" r="r" b="b"/>
              <a:pathLst>
                <a:path w="3422" h="7008" extrusionOk="0">
                  <a:moveTo>
                    <a:pt x="506" y="1"/>
                  </a:moveTo>
                  <a:lnTo>
                    <a:pt x="0" y="165"/>
                  </a:lnTo>
                  <a:lnTo>
                    <a:pt x="3079" y="7007"/>
                  </a:lnTo>
                  <a:lnTo>
                    <a:pt x="3421" y="6843"/>
                  </a:lnTo>
                  <a:lnTo>
                    <a:pt x="5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6763520" y="1448404"/>
              <a:ext cx="452877" cy="624695"/>
            </a:xfrm>
            <a:custGeom>
              <a:avLst/>
              <a:gdLst/>
              <a:ahLst/>
              <a:cxnLst/>
              <a:rect l="l" t="t" r="r" b="b"/>
              <a:pathLst>
                <a:path w="12317" h="16990" extrusionOk="0">
                  <a:moveTo>
                    <a:pt x="2092" y="0"/>
                  </a:moveTo>
                  <a:cubicBezTo>
                    <a:pt x="2080" y="0"/>
                    <a:pt x="2068" y="3"/>
                    <a:pt x="2053" y="10"/>
                  </a:cubicBezTo>
                  <a:cubicBezTo>
                    <a:pt x="1711" y="10"/>
                    <a:pt x="0" y="2241"/>
                    <a:pt x="0" y="3089"/>
                  </a:cubicBezTo>
                  <a:cubicBezTo>
                    <a:pt x="0" y="3774"/>
                    <a:pt x="1027" y="6346"/>
                    <a:pt x="1027" y="6346"/>
                  </a:cubicBezTo>
                  <a:cubicBezTo>
                    <a:pt x="2976" y="12520"/>
                    <a:pt x="6629" y="16990"/>
                    <a:pt x="8305" y="16990"/>
                  </a:cubicBezTo>
                  <a:cubicBezTo>
                    <a:pt x="8393" y="16990"/>
                    <a:pt x="8476" y="16977"/>
                    <a:pt x="8553" y="16952"/>
                  </a:cubicBezTo>
                  <a:cubicBezTo>
                    <a:pt x="9238" y="16610"/>
                    <a:pt x="10948" y="14899"/>
                    <a:pt x="12317" y="13189"/>
                  </a:cubicBezTo>
                  <a:cubicBezTo>
                    <a:pt x="11810" y="12504"/>
                    <a:pt x="9758" y="9425"/>
                    <a:pt x="9238" y="8563"/>
                  </a:cubicBezTo>
                  <a:cubicBezTo>
                    <a:pt x="8553" y="9767"/>
                    <a:pt x="8211" y="10616"/>
                    <a:pt x="8211" y="10616"/>
                  </a:cubicBezTo>
                  <a:lnTo>
                    <a:pt x="3942" y="6168"/>
                  </a:lnTo>
                  <a:cubicBezTo>
                    <a:pt x="3764" y="5484"/>
                    <a:pt x="3422" y="3951"/>
                    <a:pt x="3422" y="3951"/>
                  </a:cubicBezTo>
                  <a:cubicBezTo>
                    <a:pt x="3422" y="3951"/>
                    <a:pt x="4626" y="2747"/>
                    <a:pt x="4448" y="2583"/>
                  </a:cubicBezTo>
                  <a:cubicBezTo>
                    <a:pt x="4284" y="2583"/>
                    <a:pt x="3080" y="2925"/>
                    <a:pt x="3080" y="2925"/>
                  </a:cubicBezTo>
                  <a:cubicBezTo>
                    <a:pt x="3080" y="2925"/>
                    <a:pt x="4284" y="1899"/>
                    <a:pt x="4106" y="1721"/>
                  </a:cubicBezTo>
                  <a:cubicBezTo>
                    <a:pt x="4051" y="1666"/>
                    <a:pt x="3995" y="1648"/>
                    <a:pt x="3944" y="1648"/>
                  </a:cubicBezTo>
                  <a:cubicBezTo>
                    <a:pt x="3843" y="1648"/>
                    <a:pt x="3764" y="1721"/>
                    <a:pt x="3764" y="1721"/>
                  </a:cubicBezTo>
                  <a:cubicBezTo>
                    <a:pt x="3764" y="1721"/>
                    <a:pt x="3942" y="872"/>
                    <a:pt x="3600" y="872"/>
                  </a:cubicBezTo>
                  <a:cubicBezTo>
                    <a:pt x="3585" y="858"/>
                    <a:pt x="3563" y="852"/>
                    <a:pt x="3533" y="852"/>
                  </a:cubicBezTo>
                  <a:cubicBezTo>
                    <a:pt x="3187" y="852"/>
                    <a:pt x="1889" y="1721"/>
                    <a:pt x="1889" y="1721"/>
                  </a:cubicBezTo>
                  <a:cubicBezTo>
                    <a:pt x="1889" y="1721"/>
                    <a:pt x="2354" y="0"/>
                    <a:pt x="2092" y="0"/>
                  </a:cubicBezTo>
                  <a:close/>
                </a:path>
              </a:pathLst>
            </a:custGeom>
            <a:solidFill>
              <a:srgbClr val="FFC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7430205" y="1272651"/>
              <a:ext cx="144941" cy="264218"/>
            </a:xfrm>
            <a:custGeom>
              <a:avLst/>
              <a:gdLst/>
              <a:ahLst/>
              <a:cxnLst/>
              <a:rect l="l" t="t" r="r" b="b"/>
              <a:pathLst>
                <a:path w="3942" h="7186" extrusionOk="0">
                  <a:moveTo>
                    <a:pt x="1" y="1"/>
                  </a:moveTo>
                  <a:lnTo>
                    <a:pt x="1" y="7185"/>
                  </a:lnTo>
                  <a:lnTo>
                    <a:pt x="3942" y="7185"/>
                  </a:lnTo>
                  <a:lnTo>
                    <a:pt x="3942" y="1"/>
                  </a:lnTo>
                  <a:close/>
                </a:path>
              </a:pathLst>
            </a:custGeom>
            <a:solidFill>
              <a:srgbClr val="FFC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7097120" y="1467892"/>
              <a:ext cx="874022" cy="706542"/>
            </a:xfrm>
            <a:custGeom>
              <a:avLst/>
              <a:gdLst/>
              <a:ahLst/>
              <a:cxnLst/>
              <a:rect l="l" t="t" r="r" b="b"/>
              <a:pathLst>
                <a:path w="23771" h="19216" extrusionOk="0">
                  <a:moveTo>
                    <a:pt x="13165" y="0"/>
                  </a:moveTo>
                  <a:lnTo>
                    <a:pt x="10948" y="849"/>
                  </a:lnTo>
                  <a:lnTo>
                    <a:pt x="9060" y="165"/>
                  </a:lnTo>
                  <a:lnTo>
                    <a:pt x="5474" y="685"/>
                  </a:lnTo>
                  <a:cubicBezTo>
                    <a:pt x="5474" y="685"/>
                    <a:pt x="2902" y="2737"/>
                    <a:pt x="2217" y="3928"/>
                  </a:cubicBezTo>
                  <a:cubicBezTo>
                    <a:pt x="1533" y="5132"/>
                    <a:pt x="0" y="7869"/>
                    <a:pt x="0" y="7869"/>
                  </a:cubicBezTo>
                  <a:lnTo>
                    <a:pt x="165" y="8033"/>
                  </a:lnTo>
                  <a:cubicBezTo>
                    <a:pt x="685" y="8895"/>
                    <a:pt x="2737" y="11974"/>
                    <a:pt x="3244" y="12659"/>
                  </a:cubicBezTo>
                  <a:lnTo>
                    <a:pt x="3422" y="12659"/>
                  </a:lnTo>
                  <a:lnTo>
                    <a:pt x="4790" y="11112"/>
                  </a:lnTo>
                  <a:lnTo>
                    <a:pt x="5474" y="15218"/>
                  </a:lnTo>
                  <a:cubicBezTo>
                    <a:pt x="4448" y="16244"/>
                    <a:pt x="4270" y="18132"/>
                    <a:pt x="4270" y="18132"/>
                  </a:cubicBezTo>
                  <a:cubicBezTo>
                    <a:pt x="6497" y="18956"/>
                    <a:pt x="9100" y="19215"/>
                    <a:pt x="11492" y="19215"/>
                  </a:cubicBezTo>
                  <a:cubicBezTo>
                    <a:pt x="15538" y="19215"/>
                    <a:pt x="18981" y="18475"/>
                    <a:pt x="18981" y="18475"/>
                  </a:cubicBezTo>
                  <a:cubicBezTo>
                    <a:pt x="18817" y="17270"/>
                    <a:pt x="17106" y="15560"/>
                    <a:pt x="17106" y="15560"/>
                  </a:cubicBezTo>
                  <a:lnTo>
                    <a:pt x="17613" y="7869"/>
                  </a:lnTo>
                  <a:lnTo>
                    <a:pt x="17613" y="7691"/>
                  </a:lnTo>
                  <a:lnTo>
                    <a:pt x="20350" y="9060"/>
                  </a:lnTo>
                  <a:lnTo>
                    <a:pt x="20350" y="8895"/>
                  </a:lnTo>
                  <a:lnTo>
                    <a:pt x="23771" y="5638"/>
                  </a:lnTo>
                  <a:lnTo>
                    <a:pt x="23771" y="5474"/>
                  </a:lnTo>
                  <a:cubicBezTo>
                    <a:pt x="22238" y="3421"/>
                    <a:pt x="18817" y="1191"/>
                    <a:pt x="18133" y="1027"/>
                  </a:cubicBezTo>
                  <a:cubicBezTo>
                    <a:pt x="17448" y="685"/>
                    <a:pt x="13165" y="0"/>
                    <a:pt x="131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7543415" y="1662617"/>
              <a:ext cx="113247" cy="132366"/>
            </a:xfrm>
            <a:custGeom>
              <a:avLst/>
              <a:gdLst/>
              <a:ahLst/>
              <a:cxnLst/>
              <a:rect l="l" t="t" r="r" b="b"/>
              <a:pathLst>
                <a:path w="3080" h="3600" extrusionOk="0">
                  <a:moveTo>
                    <a:pt x="1547" y="0"/>
                  </a:moveTo>
                  <a:cubicBezTo>
                    <a:pt x="1547" y="0"/>
                    <a:pt x="1270" y="365"/>
                    <a:pt x="923" y="365"/>
                  </a:cubicBezTo>
                  <a:cubicBezTo>
                    <a:pt x="795" y="365"/>
                    <a:pt x="657" y="315"/>
                    <a:pt x="521" y="178"/>
                  </a:cubicBezTo>
                  <a:lnTo>
                    <a:pt x="179" y="520"/>
                  </a:lnTo>
                  <a:cubicBezTo>
                    <a:pt x="179" y="520"/>
                    <a:pt x="521" y="1027"/>
                    <a:pt x="343" y="1369"/>
                  </a:cubicBezTo>
                  <a:cubicBezTo>
                    <a:pt x="343" y="1547"/>
                    <a:pt x="179" y="1711"/>
                    <a:pt x="179" y="1889"/>
                  </a:cubicBezTo>
                  <a:cubicBezTo>
                    <a:pt x="1" y="2053"/>
                    <a:pt x="1" y="2231"/>
                    <a:pt x="1" y="2395"/>
                  </a:cubicBezTo>
                  <a:cubicBezTo>
                    <a:pt x="179" y="2737"/>
                    <a:pt x="179" y="2915"/>
                    <a:pt x="343" y="3079"/>
                  </a:cubicBezTo>
                  <a:cubicBezTo>
                    <a:pt x="521" y="3257"/>
                    <a:pt x="863" y="3257"/>
                    <a:pt x="1027" y="3257"/>
                  </a:cubicBezTo>
                  <a:cubicBezTo>
                    <a:pt x="1205" y="3257"/>
                    <a:pt x="1205" y="3421"/>
                    <a:pt x="1369" y="3421"/>
                  </a:cubicBezTo>
                  <a:lnTo>
                    <a:pt x="1547" y="3421"/>
                  </a:lnTo>
                  <a:lnTo>
                    <a:pt x="1547" y="3599"/>
                  </a:lnTo>
                  <a:lnTo>
                    <a:pt x="1711" y="3421"/>
                  </a:lnTo>
                  <a:lnTo>
                    <a:pt x="1889" y="3421"/>
                  </a:lnTo>
                  <a:lnTo>
                    <a:pt x="2053" y="3257"/>
                  </a:lnTo>
                  <a:cubicBezTo>
                    <a:pt x="2396" y="3257"/>
                    <a:pt x="2573" y="3257"/>
                    <a:pt x="2738" y="3079"/>
                  </a:cubicBezTo>
                  <a:cubicBezTo>
                    <a:pt x="2916" y="2915"/>
                    <a:pt x="3080" y="2737"/>
                    <a:pt x="3080" y="2395"/>
                  </a:cubicBezTo>
                  <a:lnTo>
                    <a:pt x="3080" y="1889"/>
                  </a:lnTo>
                  <a:cubicBezTo>
                    <a:pt x="2916" y="1711"/>
                    <a:pt x="2916" y="1547"/>
                    <a:pt x="2738" y="1369"/>
                  </a:cubicBezTo>
                  <a:cubicBezTo>
                    <a:pt x="2738" y="1027"/>
                    <a:pt x="3080" y="520"/>
                    <a:pt x="3080" y="520"/>
                  </a:cubicBezTo>
                  <a:lnTo>
                    <a:pt x="2573" y="178"/>
                  </a:lnTo>
                  <a:cubicBezTo>
                    <a:pt x="2481" y="315"/>
                    <a:pt x="2364" y="365"/>
                    <a:pt x="2242" y="365"/>
                  </a:cubicBezTo>
                  <a:cubicBezTo>
                    <a:pt x="1912" y="365"/>
                    <a:pt x="1547" y="0"/>
                    <a:pt x="1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7367331" y="1467892"/>
              <a:ext cx="270726" cy="88097"/>
            </a:xfrm>
            <a:custGeom>
              <a:avLst/>
              <a:gdLst/>
              <a:ahLst/>
              <a:cxnLst/>
              <a:rect l="l" t="t" r="r" b="b"/>
              <a:pathLst>
                <a:path w="7363" h="2396" extrusionOk="0">
                  <a:moveTo>
                    <a:pt x="5816" y="0"/>
                  </a:moveTo>
                  <a:lnTo>
                    <a:pt x="3599" y="849"/>
                  </a:lnTo>
                  <a:lnTo>
                    <a:pt x="1711" y="165"/>
                  </a:lnTo>
                  <a:lnTo>
                    <a:pt x="0" y="342"/>
                  </a:lnTo>
                  <a:lnTo>
                    <a:pt x="1889" y="2217"/>
                  </a:lnTo>
                  <a:lnTo>
                    <a:pt x="3257" y="1369"/>
                  </a:lnTo>
                  <a:lnTo>
                    <a:pt x="3599" y="1711"/>
                  </a:lnTo>
                  <a:lnTo>
                    <a:pt x="3941" y="1369"/>
                  </a:lnTo>
                  <a:lnTo>
                    <a:pt x="5310" y="2395"/>
                  </a:lnTo>
                  <a:cubicBezTo>
                    <a:pt x="5310" y="2395"/>
                    <a:pt x="6842" y="1191"/>
                    <a:pt x="7362" y="342"/>
                  </a:cubicBezTo>
                  <a:lnTo>
                    <a:pt x="5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7329570" y="1687767"/>
              <a:ext cx="107217" cy="19156"/>
            </a:xfrm>
            <a:custGeom>
              <a:avLst/>
              <a:gdLst/>
              <a:ahLst/>
              <a:cxnLst/>
              <a:rect l="l" t="t" r="r" b="b"/>
              <a:pathLst>
                <a:path w="2916" h="521" extrusionOk="0">
                  <a:moveTo>
                    <a:pt x="1" y="0"/>
                  </a:moveTo>
                  <a:lnTo>
                    <a:pt x="1" y="521"/>
                  </a:lnTo>
                  <a:lnTo>
                    <a:pt x="2916" y="521"/>
                  </a:lnTo>
                  <a:lnTo>
                    <a:pt x="2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7600295" y="1675192"/>
              <a:ext cx="458907" cy="461775"/>
            </a:xfrm>
            <a:custGeom>
              <a:avLst/>
              <a:gdLst/>
              <a:ahLst/>
              <a:cxnLst/>
              <a:rect l="l" t="t" r="r" b="b"/>
              <a:pathLst>
                <a:path w="12481" h="12559" extrusionOk="0">
                  <a:moveTo>
                    <a:pt x="10086" y="0"/>
                  </a:moveTo>
                  <a:lnTo>
                    <a:pt x="6665" y="3257"/>
                  </a:lnTo>
                  <a:lnTo>
                    <a:pt x="7869" y="3764"/>
                  </a:lnTo>
                  <a:lnTo>
                    <a:pt x="3243" y="9758"/>
                  </a:lnTo>
                  <a:lnTo>
                    <a:pt x="2559" y="9073"/>
                  </a:lnTo>
                  <a:cubicBezTo>
                    <a:pt x="2395" y="8895"/>
                    <a:pt x="2217" y="8553"/>
                    <a:pt x="2053" y="8389"/>
                  </a:cubicBezTo>
                  <a:cubicBezTo>
                    <a:pt x="2014" y="8369"/>
                    <a:pt x="1962" y="8360"/>
                    <a:pt x="1901" y="8360"/>
                  </a:cubicBezTo>
                  <a:cubicBezTo>
                    <a:pt x="1420" y="8360"/>
                    <a:pt x="361" y="8916"/>
                    <a:pt x="506" y="9073"/>
                  </a:cubicBezTo>
                  <a:cubicBezTo>
                    <a:pt x="506" y="9105"/>
                    <a:pt x="552" y="9118"/>
                    <a:pt x="624" y="9118"/>
                  </a:cubicBezTo>
                  <a:cubicBezTo>
                    <a:pt x="927" y="9118"/>
                    <a:pt x="1711" y="8895"/>
                    <a:pt x="1711" y="8895"/>
                  </a:cubicBezTo>
                  <a:lnTo>
                    <a:pt x="1711" y="8895"/>
                  </a:lnTo>
                  <a:cubicBezTo>
                    <a:pt x="1711" y="8896"/>
                    <a:pt x="0" y="10442"/>
                    <a:pt x="164" y="10606"/>
                  </a:cubicBezTo>
                  <a:cubicBezTo>
                    <a:pt x="164" y="10784"/>
                    <a:pt x="506" y="10784"/>
                    <a:pt x="506" y="10784"/>
                  </a:cubicBezTo>
                  <a:cubicBezTo>
                    <a:pt x="506" y="10784"/>
                    <a:pt x="506" y="11290"/>
                    <a:pt x="684" y="11290"/>
                  </a:cubicBezTo>
                  <a:lnTo>
                    <a:pt x="2053" y="10442"/>
                  </a:lnTo>
                  <a:lnTo>
                    <a:pt x="2053" y="10442"/>
                  </a:lnTo>
                  <a:cubicBezTo>
                    <a:pt x="2053" y="10442"/>
                    <a:pt x="1191" y="11290"/>
                    <a:pt x="1369" y="11468"/>
                  </a:cubicBezTo>
                  <a:cubicBezTo>
                    <a:pt x="1533" y="11468"/>
                    <a:pt x="2559" y="11126"/>
                    <a:pt x="2559" y="11126"/>
                  </a:cubicBezTo>
                  <a:cubicBezTo>
                    <a:pt x="2559" y="11126"/>
                    <a:pt x="2901" y="11810"/>
                    <a:pt x="3243" y="12152"/>
                  </a:cubicBezTo>
                  <a:cubicBezTo>
                    <a:pt x="3494" y="12403"/>
                    <a:pt x="3657" y="12559"/>
                    <a:pt x="3791" y="12559"/>
                  </a:cubicBezTo>
                  <a:cubicBezTo>
                    <a:pt x="3839" y="12559"/>
                    <a:pt x="3884" y="12538"/>
                    <a:pt x="3928" y="12494"/>
                  </a:cubicBezTo>
                  <a:cubicBezTo>
                    <a:pt x="4105" y="12494"/>
                    <a:pt x="4612" y="12152"/>
                    <a:pt x="4954" y="11810"/>
                  </a:cubicBezTo>
                  <a:cubicBezTo>
                    <a:pt x="10086" y="8389"/>
                    <a:pt x="11796" y="5132"/>
                    <a:pt x="12316" y="3942"/>
                  </a:cubicBezTo>
                  <a:cubicBezTo>
                    <a:pt x="12481" y="3599"/>
                    <a:pt x="12481" y="3257"/>
                    <a:pt x="12316" y="2915"/>
                  </a:cubicBezTo>
                  <a:cubicBezTo>
                    <a:pt x="12138" y="2231"/>
                    <a:pt x="11112" y="1205"/>
                    <a:pt x="10086" y="0"/>
                  </a:cubicBezTo>
                  <a:close/>
                </a:path>
              </a:pathLst>
            </a:custGeom>
            <a:solidFill>
              <a:srgbClr val="FFC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7298390" y="1036157"/>
              <a:ext cx="370405" cy="376619"/>
            </a:xfrm>
            <a:custGeom>
              <a:avLst/>
              <a:gdLst/>
              <a:ahLst/>
              <a:cxnLst/>
              <a:rect l="l" t="t" r="r" b="b"/>
              <a:pathLst>
                <a:path w="10074" h="10243" extrusionOk="0">
                  <a:moveTo>
                    <a:pt x="3727" y="1"/>
                  </a:moveTo>
                  <a:cubicBezTo>
                    <a:pt x="2320" y="1"/>
                    <a:pt x="1115" y="426"/>
                    <a:pt x="849" y="959"/>
                  </a:cubicBezTo>
                  <a:cubicBezTo>
                    <a:pt x="685" y="1643"/>
                    <a:pt x="0" y="4216"/>
                    <a:pt x="164" y="6268"/>
                  </a:cubicBezTo>
                  <a:cubicBezTo>
                    <a:pt x="164" y="6953"/>
                    <a:pt x="342" y="7459"/>
                    <a:pt x="507" y="7979"/>
                  </a:cubicBezTo>
                  <a:cubicBezTo>
                    <a:pt x="685" y="8485"/>
                    <a:pt x="1027" y="8827"/>
                    <a:pt x="1369" y="9170"/>
                  </a:cubicBezTo>
                  <a:cubicBezTo>
                    <a:pt x="2053" y="10032"/>
                    <a:pt x="2901" y="10032"/>
                    <a:pt x="2901" y="10032"/>
                  </a:cubicBezTo>
                  <a:lnTo>
                    <a:pt x="3421" y="10196"/>
                  </a:lnTo>
                  <a:cubicBezTo>
                    <a:pt x="3421" y="10196"/>
                    <a:pt x="3553" y="10242"/>
                    <a:pt x="3796" y="10242"/>
                  </a:cubicBezTo>
                  <a:cubicBezTo>
                    <a:pt x="4030" y="10242"/>
                    <a:pt x="4367" y="10199"/>
                    <a:pt x="4790" y="10032"/>
                  </a:cubicBezTo>
                  <a:cubicBezTo>
                    <a:pt x="5296" y="9854"/>
                    <a:pt x="5816" y="9512"/>
                    <a:pt x="6323" y="9005"/>
                  </a:cubicBezTo>
                  <a:cubicBezTo>
                    <a:pt x="6843" y="8485"/>
                    <a:pt x="7349" y="7637"/>
                    <a:pt x="7691" y="6775"/>
                  </a:cubicBezTo>
                  <a:cubicBezTo>
                    <a:pt x="7961" y="7019"/>
                    <a:pt x="8210" y="7122"/>
                    <a:pt x="8433" y="7122"/>
                  </a:cubicBezTo>
                  <a:cubicBezTo>
                    <a:pt x="9622" y="7122"/>
                    <a:pt x="10074" y="4188"/>
                    <a:pt x="9060" y="4038"/>
                  </a:cubicBezTo>
                  <a:cubicBezTo>
                    <a:pt x="8717" y="4038"/>
                    <a:pt x="8553" y="4038"/>
                    <a:pt x="8375" y="4216"/>
                  </a:cubicBezTo>
                  <a:cubicBezTo>
                    <a:pt x="8375" y="3354"/>
                    <a:pt x="8553" y="2669"/>
                    <a:pt x="8553" y="2505"/>
                  </a:cubicBezTo>
                  <a:cubicBezTo>
                    <a:pt x="8375" y="1643"/>
                    <a:pt x="6843" y="452"/>
                    <a:pt x="4954" y="110"/>
                  </a:cubicBezTo>
                  <a:cubicBezTo>
                    <a:pt x="4540" y="35"/>
                    <a:pt x="4125" y="1"/>
                    <a:pt x="3727" y="1"/>
                  </a:cubicBezTo>
                  <a:close/>
                </a:path>
              </a:pathLst>
            </a:custGeom>
            <a:solidFill>
              <a:srgbClr val="FFC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7298390" y="1015052"/>
              <a:ext cx="521817" cy="436662"/>
            </a:xfrm>
            <a:custGeom>
              <a:avLst/>
              <a:gdLst/>
              <a:ahLst/>
              <a:cxnLst/>
              <a:rect l="l" t="t" r="r" b="b"/>
              <a:pathLst>
                <a:path w="14192" h="11876" extrusionOk="0">
                  <a:moveTo>
                    <a:pt x="3928" y="0"/>
                  </a:moveTo>
                  <a:cubicBezTo>
                    <a:pt x="2737" y="0"/>
                    <a:pt x="1711" y="506"/>
                    <a:pt x="849" y="1369"/>
                  </a:cubicBezTo>
                  <a:lnTo>
                    <a:pt x="849" y="1533"/>
                  </a:lnTo>
                  <a:cubicBezTo>
                    <a:pt x="507" y="1875"/>
                    <a:pt x="342" y="2217"/>
                    <a:pt x="164" y="2559"/>
                  </a:cubicBezTo>
                  <a:cubicBezTo>
                    <a:pt x="0" y="2901"/>
                    <a:pt x="0" y="3243"/>
                    <a:pt x="0" y="3421"/>
                  </a:cubicBezTo>
                  <a:cubicBezTo>
                    <a:pt x="0" y="3928"/>
                    <a:pt x="164" y="4270"/>
                    <a:pt x="164" y="4612"/>
                  </a:cubicBezTo>
                  <a:lnTo>
                    <a:pt x="342" y="4448"/>
                  </a:lnTo>
                  <a:lnTo>
                    <a:pt x="849" y="2395"/>
                  </a:lnTo>
                  <a:cubicBezTo>
                    <a:pt x="849" y="2395"/>
                    <a:pt x="2678" y="3419"/>
                    <a:pt x="4841" y="3419"/>
                  </a:cubicBezTo>
                  <a:cubicBezTo>
                    <a:pt x="5324" y="3419"/>
                    <a:pt x="5823" y="3368"/>
                    <a:pt x="6323" y="3243"/>
                  </a:cubicBezTo>
                  <a:cubicBezTo>
                    <a:pt x="6323" y="3243"/>
                    <a:pt x="6843" y="5474"/>
                    <a:pt x="7527" y="5816"/>
                  </a:cubicBezTo>
                  <a:lnTo>
                    <a:pt x="8375" y="4790"/>
                  </a:lnTo>
                  <a:cubicBezTo>
                    <a:pt x="8553" y="4612"/>
                    <a:pt x="8717" y="4612"/>
                    <a:pt x="9060" y="4612"/>
                  </a:cubicBezTo>
                  <a:cubicBezTo>
                    <a:pt x="10074" y="4762"/>
                    <a:pt x="9622" y="7696"/>
                    <a:pt x="8433" y="7696"/>
                  </a:cubicBezTo>
                  <a:cubicBezTo>
                    <a:pt x="8210" y="7696"/>
                    <a:pt x="7961" y="7593"/>
                    <a:pt x="7691" y="7349"/>
                  </a:cubicBezTo>
                  <a:cubicBezTo>
                    <a:pt x="7691" y="7349"/>
                    <a:pt x="7527" y="7527"/>
                    <a:pt x="7527" y="7691"/>
                  </a:cubicBezTo>
                  <a:lnTo>
                    <a:pt x="7527" y="8553"/>
                  </a:lnTo>
                  <a:lnTo>
                    <a:pt x="7527" y="8717"/>
                  </a:lnTo>
                  <a:cubicBezTo>
                    <a:pt x="7691" y="9059"/>
                    <a:pt x="8033" y="9237"/>
                    <a:pt x="8553" y="9401"/>
                  </a:cubicBezTo>
                  <a:cubicBezTo>
                    <a:pt x="8895" y="9579"/>
                    <a:pt x="9237" y="9744"/>
                    <a:pt x="9402" y="10086"/>
                  </a:cubicBezTo>
                  <a:cubicBezTo>
                    <a:pt x="9580" y="10428"/>
                    <a:pt x="9402" y="10948"/>
                    <a:pt x="9580" y="11290"/>
                  </a:cubicBezTo>
                  <a:lnTo>
                    <a:pt x="10086" y="11796"/>
                  </a:lnTo>
                  <a:lnTo>
                    <a:pt x="10948" y="11796"/>
                  </a:lnTo>
                  <a:cubicBezTo>
                    <a:pt x="11003" y="11856"/>
                    <a:pt x="11077" y="11875"/>
                    <a:pt x="11159" y="11875"/>
                  </a:cubicBezTo>
                  <a:cubicBezTo>
                    <a:pt x="11322" y="11875"/>
                    <a:pt x="11514" y="11796"/>
                    <a:pt x="11632" y="11796"/>
                  </a:cubicBezTo>
                  <a:cubicBezTo>
                    <a:pt x="11974" y="11632"/>
                    <a:pt x="12139" y="11290"/>
                    <a:pt x="12481" y="11112"/>
                  </a:cubicBezTo>
                  <a:cubicBezTo>
                    <a:pt x="13001" y="10770"/>
                    <a:pt x="13849" y="10606"/>
                    <a:pt x="14027" y="9921"/>
                  </a:cubicBezTo>
                  <a:cubicBezTo>
                    <a:pt x="14191" y="9579"/>
                    <a:pt x="14027" y="8895"/>
                    <a:pt x="13849" y="8553"/>
                  </a:cubicBezTo>
                  <a:cubicBezTo>
                    <a:pt x="13685" y="8033"/>
                    <a:pt x="13507" y="7527"/>
                    <a:pt x="13685" y="7007"/>
                  </a:cubicBezTo>
                  <a:cubicBezTo>
                    <a:pt x="13685" y="6842"/>
                    <a:pt x="13849" y="6500"/>
                    <a:pt x="14027" y="6322"/>
                  </a:cubicBezTo>
                  <a:cubicBezTo>
                    <a:pt x="14191" y="5980"/>
                    <a:pt x="14191" y="5474"/>
                    <a:pt x="14027" y="5132"/>
                  </a:cubicBezTo>
                  <a:cubicBezTo>
                    <a:pt x="13849" y="4790"/>
                    <a:pt x="13507" y="4448"/>
                    <a:pt x="13165" y="4270"/>
                  </a:cubicBezTo>
                  <a:cubicBezTo>
                    <a:pt x="12823" y="4105"/>
                    <a:pt x="12659" y="4105"/>
                    <a:pt x="12316" y="3763"/>
                  </a:cubicBezTo>
                  <a:cubicBezTo>
                    <a:pt x="12139" y="3585"/>
                    <a:pt x="12139" y="3079"/>
                    <a:pt x="11796" y="2901"/>
                  </a:cubicBezTo>
                  <a:cubicBezTo>
                    <a:pt x="11454" y="2559"/>
                    <a:pt x="11112" y="2559"/>
                    <a:pt x="10770" y="2559"/>
                  </a:cubicBezTo>
                  <a:cubicBezTo>
                    <a:pt x="10264" y="2559"/>
                    <a:pt x="9744" y="2559"/>
                    <a:pt x="9402" y="2737"/>
                  </a:cubicBezTo>
                  <a:cubicBezTo>
                    <a:pt x="9060" y="2217"/>
                    <a:pt x="8033" y="1369"/>
                    <a:pt x="8033" y="1369"/>
                  </a:cubicBezTo>
                  <a:cubicBezTo>
                    <a:pt x="8033" y="1369"/>
                    <a:pt x="6158" y="164"/>
                    <a:pt x="3928" y="0"/>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7650595" y="1121717"/>
              <a:ext cx="37" cy="37"/>
            </a:xfrm>
            <a:custGeom>
              <a:avLst/>
              <a:gdLst/>
              <a:ahLst/>
              <a:cxnLst/>
              <a:rect l="l" t="t" r="r" b="b"/>
              <a:pathLst>
                <a:path w="1" h="1" extrusionOk="0">
                  <a:moveTo>
                    <a:pt x="1" y="0"/>
                  </a:moveTo>
                  <a:lnTo>
                    <a:pt x="1" y="0"/>
                  </a:lnTo>
                  <a:lnTo>
                    <a:pt x="1" y="0"/>
                  </a:lnTo>
                  <a:close/>
                </a:path>
              </a:pathLst>
            </a:custGeom>
            <a:solidFill>
              <a:srgbClr val="FFD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7650595" y="1121717"/>
              <a:ext cx="37" cy="37"/>
            </a:xfrm>
            <a:custGeom>
              <a:avLst/>
              <a:gdLst/>
              <a:ahLst/>
              <a:cxnLst/>
              <a:rect l="l" t="t" r="r" b="b"/>
              <a:pathLst>
                <a:path w="1" h="1" extrusionOk="0">
                  <a:moveTo>
                    <a:pt x="1" y="0"/>
                  </a:moveTo>
                  <a:lnTo>
                    <a:pt x="1" y="0"/>
                  </a:lnTo>
                  <a:close/>
                </a:path>
              </a:pathLst>
            </a:custGeom>
            <a:solidFill>
              <a:srgbClr val="FFDF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7650595" y="1128262"/>
              <a:ext cx="37" cy="37"/>
            </a:xfrm>
            <a:custGeom>
              <a:avLst/>
              <a:gdLst/>
              <a:ahLst/>
              <a:cxnLst/>
              <a:rect l="l" t="t" r="r" b="b"/>
              <a:pathLst>
                <a:path w="1" h="1" extrusionOk="0">
                  <a:moveTo>
                    <a:pt x="1" y="0"/>
                  </a:moveTo>
                  <a:lnTo>
                    <a:pt x="1" y="0"/>
                  </a:lnTo>
                  <a:close/>
                </a:path>
              </a:pathLst>
            </a:custGeom>
            <a:solidFill>
              <a:srgbClr val="FFDF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7650595" y="1128262"/>
              <a:ext cx="6067" cy="37"/>
            </a:xfrm>
            <a:custGeom>
              <a:avLst/>
              <a:gdLst/>
              <a:ahLst/>
              <a:cxnLst/>
              <a:rect l="l" t="t" r="r" b="b"/>
              <a:pathLst>
                <a:path w="165" h="1" extrusionOk="0">
                  <a:moveTo>
                    <a:pt x="1" y="0"/>
                  </a:moveTo>
                  <a:lnTo>
                    <a:pt x="165" y="0"/>
                  </a:lnTo>
                  <a:lnTo>
                    <a:pt x="1" y="0"/>
                  </a:lnTo>
                  <a:close/>
                  <a:moveTo>
                    <a:pt x="1" y="0"/>
                  </a:moveTo>
                  <a:lnTo>
                    <a:pt x="1" y="0"/>
                  </a:lnTo>
                  <a:lnTo>
                    <a:pt x="1" y="0"/>
                  </a:lnTo>
                  <a:lnTo>
                    <a:pt x="1" y="0"/>
                  </a:lnTo>
                  <a:close/>
                </a:path>
              </a:pathLst>
            </a:custGeom>
            <a:solidFill>
              <a:srgbClr val="FFD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7650595" y="1121717"/>
              <a:ext cx="37" cy="6582"/>
            </a:xfrm>
            <a:custGeom>
              <a:avLst/>
              <a:gdLst/>
              <a:ahLst/>
              <a:cxnLst/>
              <a:rect l="l" t="t" r="r" b="b"/>
              <a:pathLst>
                <a:path w="1" h="179" extrusionOk="0">
                  <a:moveTo>
                    <a:pt x="1" y="0"/>
                  </a:moveTo>
                  <a:lnTo>
                    <a:pt x="1" y="178"/>
                  </a:lnTo>
                  <a:close/>
                </a:path>
              </a:pathLst>
            </a:custGeom>
            <a:solidFill>
              <a:srgbClr val="FFD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7310965" y="882722"/>
              <a:ext cx="383458" cy="213845"/>
            </a:xfrm>
            <a:custGeom>
              <a:avLst/>
              <a:gdLst/>
              <a:ahLst/>
              <a:cxnLst/>
              <a:rect l="l" t="t" r="r" b="b"/>
              <a:pathLst>
                <a:path w="10429" h="5816" extrusionOk="0">
                  <a:moveTo>
                    <a:pt x="3928" y="0"/>
                  </a:moveTo>
                  <a:cubicBezTo>
                    <a:pt x="3450" y="646"/>
                    <a:pt x="2045" y="1902"/>
                    <a:pt x="737" y="1902"/>
                  </a:cubicBezTo>
                  <a:cubicBezTo>
                    <a:pt x="660" y="1902"/>
                    <a:pt x="583" y="1898"/>
                    <a:pt x="507" y="1888"/>
                  </a:cubicBezTo>
                  <a:cubicBezTo>
                    <a:pt x="343" y="1888"/>
                    <a:pt x="343" y="1888"/>
                    <a:pt x="165" y="2053"/>
                  </a:cubicBezTo>
                  <a:cubicBezTo>
                    <a:pt x="165" y="2395"/>
                    <a:pt x="0" y="3257"/>
                    <a:pt x="343" y="4105"/>
                  </a:cubicBezTo>
                  <a:lnTo>
                    <a:pt x="9402" y="5816"/>
                  </a:lnTo>
                  <a:lnTo>
                    <a:pt x="10428" y="5132"/>
                  </a:lnTo>
                  <a:lnTo>
                    <a:pt x="10428" y="4968"/>
                  </a:lnTo>
                  <a:cubicBezTo>
                    <a:pt x="9744" y="4448"/>
                    <a:pt x="8553" y="3599"/>
                    <a:pt x="8375" y="2573"/>
                  </a:cubicBezTo>
                  <a:cubicBezTo>
                    <a:pt x="8375" y="2395"/>
                    <a:pt x="8375" y="2395"/>
                    <a:pt x="8211" y="2395"/>
                  </a:cubicBezTo>
                  <a:cubicBezTo>
                    <a:pt x="7527" y="2395"/>
                    <a:pt x="5132" y="2053"/>
                    <a:pt x="4270" y="178"/>
                  </a:cubicBezTo>
                  <a:cubicBezTo>
                    <a:pt x="4270" y="0"/>
                    <a:pt x="4106" y="0"/>
                    <a:pt x="3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7260629" y="1071381"/>
              <a:ext cx="333159" cy="51439"/>
            </a:xfrm>
            <a:custGeom>
              <a:avLst/>
              <a:gdLst/>
              <a:ahLst/>
              <a:cxnLst/>
              <a:rect l="l" t="t" r="r" b="b"/>
              <a:pathLst>
                <a:path w="9061" h="1399" extrusionOk="0">
                  <a:moveTo>
                    <a:pt x="1712" y="1"/>
                  </a:moveTo>
                  <a:cubicBezTo>
                    <a:pt x="1712" y="1"/>
                    <a:pt x="1" y="343"/>
                    <a:pt x="1" y="863"/>
                  </a:cubicBezTo>
                  <a:cubicBezTo>
                    <a:pt x="165" y="1369"/>
                    <a:pt x="1534" y="1369"/>
                    <a:pt x="2560" y="1369"/>
                  </a:cubicBezTo>
                  <a:cubicBezTo>
                    <a:pt x="2678" y="1390"/>
                    <a:pt x="2855" y="1399"/>
                    <a:pt x="3076" y="1399"/>
                  </a:cubicBezTo>
                  <a:cubicBezTo>
                    <a:pt x="4773" y="1399"/>
                    <a:pt x="9060" y="863"/>
                    <a:pt x="9060" y="863"/>
                  </a:cubicBezTo>
                  <a:lnTo>
                    <a:pt x="6501" y="179"/>
                  </a:lnTo>
                  <a:lnTo>
                    <a:pt x="17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7323539" y="1030495"/>
              <a:ext cx="333122" cy="91259"/>
            </a:xfrm>
            <a:custGeom>
              <a:avLst/>
              <a:gdLst/>
              <a:ahLst/>
              <a:cxnLst/>
              <a:rect l="l" t="t" r="r" b="b"/>
              <a:pathLst>
                <a:path w="9060" h="2482" extrusionOk="0">
                  <a:moveTo>
                    <a:pt x="2139" y="1"/>
                  </a:moveTo>
                  <a:cubicBezTo>
                    <a:pt x="941" y="1"/>
                    <a:pt x="1" y="86"/>
                    <a:pt x="1" y="86"/>
                  </a:cubicBezTo>
                  <a:lnTo>
                    <a:pt x="1" y="1113"/>
                  </a:lnTo>
                  <a:cubicBezTo>
                    <a:pt x="1533" y="1113"/>
                    <a:pt x="8718" y="2481"/>
                    <a:pt x="8718" y="2481"/>
                  </a:cubicBezTo>
                  <a:lnTo>
                    <a:pt x="9060" y="1797"/>
                  </a:lnTo>
                  <a:cubicBezTo>
                    <a:pt x="9060" y="1797"/>
                    <a:pt x="8033" y="1113"/>
                    <a:pt x="5817" y="429"/>
                  </a:cubicBezTo>
                  <a:cubicBezTo>
                    <a:pt x="4790" y="86"/>
                    <a:pt x="3336" y="1"/>
                    <a:pt x="2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7354719" y="970746"/>
              <a:ext cx="88097" cy="107217"/>
            </a:xfrm>
            <a:custGeom>
              <a:avLst/>
              <a:gdLst/>
              <a:ahLst/>
              <a:cxnLst/>
              <a:rect l="l" t="t" r="r" b="b"/>
              <a:pathLst>
                <a:path w="2396" h="2916" extrusionOk="0">
                  <a:moveTo>
                    <a:pt x="343" y="1"/>
                  </a:moveTo>
                  <a:lnTo>
                    <a:pt x="1" y="343"/>
                  </a:lnTo>
                  <a:cubicBezTo>
                    <a:pt x="1" y="343"/>
                    <a:pt x="343" y="685"/>
                    <a:pt x="179" y="1027"/>
                  </a:cubicBezTo>
                  <a:cubicBezTo>
                    <a:pt x="179" y="1205"/>
                    <a:pt x="1" y="1369"/>
                    <a:pt x="1" y="1369"/>
                  </a:cubicBezTo>
                  <a:lnTo>
                    <a:pt x="1" y="1889"/>
                  </a:lnTo>
                  <a:cubicBezTo>
                    <a:pt x="1" y="2054"/>
                    <a:pt x="1" y="2231"/>
                    <a:pt x="179" y="2396"/>
                  </a:cubicBezTo>
                  <a:cubicBezTo>
                    <a:pt x="343" y="2574"/>
                    <a:pt x="521" y="2574"/>
                    <a:pt x="685" y="2574"/>
                  </a:cubicBezTo>
                  <a:cubicBezTo>
                    <a:pt x="685" y="2574"/>
                    <a:pt x="863" y="2574"/>
                    <a:pt x="863" y="2738"/>
                  </a:cubicBezTo>
                  <a:lnTo>
                    <a:pt x="1027" y="2738"/>
                  </a:lnTo>
                  <a:lnTo>
                    <a:pt x="1027" y="2916"/>
                  </a:lnTo>
                  <a:cubicBezTo>
                    <a:pt x="1027" y="2738"/>
                    <a:pt x="1205" y="2738"/>
                    <a:pt x="1205" y="2738"/>
                  </a:cubicBezTo>
                  <a:cubicBezTo>
                    <a:pt x="1369" y="2738"/>
                    <a:pt x="1369" y="2574"/>
                    <a:pt x="1547" y="2574"/>
                  </a:cubicBezTo>
                  <a:cubicBezTo>
                    <a:pt x="1712" y="2574"/>
                    <a:pt x="1889" y="2574"/>
                    <a:pt x="2054" y="2396"/>
                  </a:cubicBezTo>
                  <a:cubicBezTo>
                    <a:pt x="2232" y="2396"/>
                    <a:pt x="2232" y="2231"/>
                    <a:pt x="2232" y="2054"/>
                  </a:cubicBezTo>
                  <a:cubicBezTo>
                    <a:pt x="2396" y="1889"/>
                    <a:pt x="2232" y="1711"/>
                    <a:pt x="2232" y="1547"/>
                  </a:cubicBezTo>
                  <a:cubicBezTo>
                    <a:pt x="2232" y="1369"/>
                    <a:pt x="2054" y="1205"/>
                    <a:pt x="2054" y="1205"/>
                  </a:cubicBezTo>
                  <a:cubicBezTo>
                    <a:pt x="2054" y="863"/>
                    <a:pt x="2396" y="521"/>
                    <a:pt x="2396" y="521"/>
                  </a:cubicBezTo>
                  <a:lnTo>
                    <a:pt x="2054" y="179"/>
                  </a:lnTo>
                  <a:cubicBezTo>
                    <a:pt x="1969" y="263"/>
                    <a:pt x="1874" y="295"/>
                    <a:pt x="1780" y="295"/>
                  </a:cubicBezTo>
                  <a:cubicBezTo>
                    <a:pt x="1492" y="295"/>
                    <a:pt x="1205" y="1"/>
                    <a:pt x="1205" y="1"/>
                  </a:cubicBezTo>
                  <a:cubicBezTo>
                    <a:pt x="1205" y="1"/>
                    <a:pt x="974" y="232"/>
                    <a:pt x="719" y="232"/>
                  </a:cubicBezTo>
                  <a:cubicBezTo>
                    <a:pt x="591" y="232"/>
                    <a:pt x="457" y="174"/>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7955733" y="4160750"/>
              <a:ext cx="603600" cy="175500"/>
            </a:xfrm>
            <a:prstGeom prst="ellipse">
              <a:avLst/>
            </a:prstGeom>
            <a:solidFill>
              <a:srgbClr val="183147">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Lovelo Black" panose="02000000000000000000" pitchFamily="50" charset="0"/>
              </a:rPr>
              <a:t>The Problem Statement!</a:t>
            </a:r>
            <a:endParaRPr b="1" dirty="0">
              <a:latin typeface="Lovelo Black" panose="02000000000000000000" pitchFamily="50" charset="0"/>
            </a:endParaRPr>
          </a:p>
        </p:txBody>
      </p:sp>
      <p:sp>
        <p:nvSpPr>
          <p:cNvPr id="468" name="Google Shape;468;p40"/>
          <p:cNvSpPr txBox="1">
            <a:spLocks noGrp="1"/>
          </p:cNvSpPr>
          <p:nvPr>
            <p:ph type="body" idx="1"/>
          </p:nvPr>
        </p:nvSpPr>
        <p:spPr>
          <a:xfrm>
            <a:off x="720000" y="1076275"/>
            <a:ext cx="7704000" cy="35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latin typeface="Roboto" panose="02000000000000000000" pitchFamily="2" charset="0"/>
                <a:ea typeface="Roboto" panose="02000000000000000000" pitchFamily="2" charset="0"/>
              </a:rPr>
              <a:t>So how did we come across this solution? We build this solution because we had encountered a problem on our own! So we the solution we came across was - </a:t>
            </a:r>
            <a:endParaRPr sz="1900" dirty="0">
              <a:latin typeface="Roboto" panose="02000000000000000000" pitchFamily="2" charset="0"/>
              <a:ea typeface="Roboto" panose="02000000000000000000" pitchFamily="2" charset="0"/>
            </a:endParaRPr>
          </a:p>
        </p:txBody>
      </p:sp>
      <p:sp>
        <p:nvSpPr>
          <p:cNvPr id="469" name="Google Shape;469;p40"/>
          <p:cNvSpPr txBox="1">
            <a:spLocks noGrp="1"/>
          </p:cNvSpPr>
          <p:nvPr>
            <p:ph type="title"/>
          </p:nvPr>
        </p:nvSpPr>
        <p:spPr>
          <a:xfrm>
            <a:off x="720000" y="2208300"/>
            <a:ext cx="7704000" cy="230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 b="1" dirty="0">
                <a:solidFill>
                  <a:schemeClr val="dk2"/>
                </a:solidFill>
                <a:latin typeface="Lovelo Black" panose="02000000000000000000" pitchFamily="50" charset="0"/>
              </a:rPr>
              <a:t>Developing a Virtual Police Station to receive FIR with OCR based digital signature authenticated through</a:t>
            </a:r>
            <a:endParaRPr b="1" dirty="0">
              <a:solidFill>
                <a:schemeClr val="dk2"/>
              </a:solidFill>
              <a:latin typeface="Lovelo Black" panose="02000000000000000000" pitchFamily="50" charset="0"/>
            </a:endParaRPr>
          </a:p>
          <a:p>
            <a:pPr marL="0" lvl="0" indent="0" algn="l" rtl="0">
              <a:spcBef>
                <a:spcPts val="0"/>
              </a:spcBef>
              <a:spcAft>
                <a:spcPts val="0"/>
              </a:spcAft>
              <a:buNone/>
            </a:pPr>
            <a:r>
              <a:rPr lang="en" b="1" dirty="0">
                <a:solidFill>
                  <a:schemeClr val="dk2"/>
                </a:solidFill>
                <a:latin typeface="Lovelo Black" panose="02000000000000000000" pitchFamily="50" charset="0"/>
              </a:rPr>
              <a:t>digital signature (Aadhar Number based authentication).</a:t>
            </a:r>
            <a:endParaRPr b="1" dirty="0">
              <a:solidFill>
                <a:schemeClr val="dk2"/>
              </a:solidFill>
              <a:latin typeface="Lovelo Black" panose="02000000000000000000" pitchFamily="5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1"/>
          <p:cNvSpPr txBox="1">
            <a:spLocks noGrp="1"/>
          </p:cNvSpPr>
          <p:nvPr>
            <p:ph type="title"/>
          </p:nvPr>
        </p:nvSpPr>
        <p:spPr>
          <a:xfrm>
            <a:off x="1669400" y="209750"/>
            <a:ext cx="6331200" cy="12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Lovelo Black" panose="02000000000000000000" pitchFamily="50" charset="0"/>
              </a:rPr>
              <a:t>So why was this a problem?</a:t>
            </a:r>
            <a:endParaRPr b="1" dirty="0">
              <a:latin typeface="Lovelo Black" panose="02000000000000000000" pitchFamily="50" charset="0"/>
            </a:endParaRPr>
          </a:p>
        </p:txBody>
      </p:sp>
      <p:sp>
        <p:nvSpPr>
          <p:cNvPr id="475" name="Google Shape;475;p41"/>
          <p:cNvSpPr txBox="1">
            <a:spLocks noGrp="1"/>
          </p:cNvSpPr>
          <p:nvPr>
            <p:ph type="subTitle" idx="1"/>
          </p:nvPr>
        </p:nvSpPr>
        <p:spPr>
          <a:xfrm>
            <a:off x="1962607" y="1533849"/>
            <a:ext cx="6331200" cy="292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dirty="0"/>
              <a:t>We wanted to think of a very independent and accessible government service that can able citizens to file FIRs with ease and WITHOUT having to worry about external pressures and problems that hindered them in between the processes of getting their complaints filed to the respective authorities. The victims were not able to file FIRs through traditional methods because of the police station being either corrupt or themselves being involved with defaulters of the law.</a:t>
            </a:r>
            <a:endParaRPr sz="1900" dirty="0"/>
          </a:p>
        </p:txBody>
      </p:sp>
      <p:grpSp>
        <p:nvGrpSpPr>
          <p:cNvPr id="476" name="Google Shape;476;p41"/>
          <p:cNvGrpSpPr/>
          <p:nvPr/>
        </p:nvGrpSpPr>
        <p:grpSpPr>
          <a:xfrm>
            <a:off x="277575" y="848300"/>
            <a:ext cx="983498" cy="3446875"/>
            <a:chOff x="688366" y="889375"/>
            <a:chExt cx="983498" cy="3446875"/>
          </a:xfrm>
        </p:grpSpPr>
        <p:sp>
          <p:nvSpPr>
            <p:cNvPr id="477" name="Google Shape;477;p41"/>
            <p:cNvSpPr/>
            <p:nvPr/>
          </p:nvSpPr>
          <p:spPr>
            <a:xfrm>
              <a:off x="704665" y="4160750"/>
              <a:ext cx="967200" cy="175500"/>
            </a:xfrm>
            <a:prstGeom prst="ellipse">
              <a:avLst/>
            </a:prstGeom>
            <a:solidFill>
              <a:srgbClr val="183147">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763850" y="4128629"/>
              <a:ext cx="339658" cy="125855"/>
            </a:xfrm>
            <a:custGeom>
              <a:avLst/>
              <a:gdLst/>
              <a:ahLst/>
              <a:cxnLst/>
              <a:rect l="l" t="t" r="r" b="b"/>
              <a:pathLst>
                <a:path w="9238" h="3423" extrusionOk="0">
                  <a:moveTo>
                    <a:pt x="1027" y="1"/>
                  </a:moveTo>
                  <a:lnTo>
                    <a:pt x="1027" y="1027"/>
                  </a:lnTo>
                  <a:cubicBezTo>
                    <a:pt x="1027" y="1027"/>
                    <a:pt x="1" y="2054"/>
                    <a:pt x="343" y="3422"/>
                  </a:cubicBezTo>
                  <a:lnTo>
                    <a:pt x="1711" y="3422"/>
                  </a:lnTo>
                  <a:lnTo>
                    <a:pt x="1711" y="2738"/>
                  </a:lnTo>
                  <a:lnTo>
                    <a:pt x="2395" y="3422"/>
                  </a:lnTo>
                  <a:lnTo>
                    <a:pt x="9074" y="3422"/>
                  </a:lnTo>
                  <a:cubicBezTo>
                    <a:pt x="9074" y="3422"/>
                    <a:pt x="9238" y="2902"/>
                    <a:pt x="9074" y="2738"/>
                  </a:cubicBezTo>
                  <a:cubicBezTo>
                    <a:pt x="8896" y="2560"/>
                    <a:pt x="6337" y="1876"/>
                    <a:pt x="6337" y="1876"/>
                  </a:cubicBezTo>
                  <a:lnTo>
                    <a:pt x="49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1260984" y="4128629"/>
              <a:ext cx="339658" cy="125855"/>
            </a:xfrm>
            <a:custGeom>
              <a:avLst/>
              <a:gdLst/>
              <a:ahLst/>
              <a:cxnLst/>
              <a:rect l="l" t="t" r="r" b="b"/>
              <a:pathLst>
                <a:path w="9238" h="3423" extrusionOk="0">
                  <a:moveTo>
                    <a:pt x="1026" y="1"/>
                  </a:moveTo>
                  <a:lnTo>
                    <a:pt x="1026" y="1027"/>
                  </a:lnTo>
                  <a:cubicBezTo>
                    <a:pt x="1026" y="1027"/>
                    <a:pt x="0" y="2054"/>
                    <a:pt x="342" y="3422"/>
                  </a:cubicBezTo>
                  <a:lnTo>
                    <a:pt x="1711" y="3422"/>
                  </a:lnTo>
                  <a:lnTo>
                    <a:pt x="1711" y="2738"/>
                  </a:lnTo>
                  <a:lnTo>
                    <a:pt x="2395" y="3422"/>
                  </a:lnTo>
                  <a:lnTo>
                    <a:pt x="9059" y="3422"/>
                  </a:lnTo>
                  <a:cubicBezTo>
                    <a:pt x="9059" y="3422"/>
                    <a:pt x="9237" y="2902"/>
                    <a:pt x="9059" y="2738"/>
                  </a:cubicBezTo>
                  <a:cubicBezTo>
                    <a:pt x="8895" y="2560"/>
                    <a:pt x="6322" y="1876"/>
                    <a:pt x="6322" y="1876"/>
                  </a:cubicBezTo>
                  <a:lnTo>
                    <a:pt x="4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a:off x="688366" y="2027991"/>
              <a:ext cx="761308" cy="2100674"/>
            </a:xfrm>
            <a:custGeom>
              <a:avLst/>
              <a:gdLst/>
              <a:ahLst/>
              <a:cxnLst/>
              <a:rect l="l" t="t" r="r" b="b"/>
              <a:pathLst>
                <a:path w="20706" h="57134" extrusionOk="0">
                  <a:moveTo>
                    <a:pt x="4626" y="0"/>
                  </a:moveTo>
                  <a:cubicBezTo>
                    <a:pt x="4626" y="0"/>
                    <a:pt x="863" y="5639"/>
                    <a:pt x="343" y="10264"/>
                  </a:cubicBezTo>
                  <a:cubicBezTo>
                    <a:pt x="1" y="14876"/>
                    <a:pt x="1711" y="31297"/>
                    <a:pt x="1889" y="33528"/>
                  </a:cubicBezTo>
                  <a:cubicBezTo>
                    <a:pt x="1889" y="33528"/>
                    <a:pt x="685" y="41397"/>
                    <a:pt x="1027" y="44476"/>
                  </a:cubicBezTo>
                  <a:cubicBezTo>
                    <a:pt x="1547" y="47377"/>
                    <a:pt x="2738" y="57134"/>
                    <a:pt x="2738" y="57134"/>
                  </a:cubicBezTo>
                  <a:lnTo>
                    <a:pt x="7185" y="57134"/>
                  </a:lnTo>
                  <a:lnTo>
                    <a:pt x="9758" y="13165"/>
                  </a:lnTo>
                  <a:lnTo>
                    <a:pt x="12153" y="33350"/>
                  </a:lnTo>
                  <a:cubicBezTo>
                    <a:pt x="12153" y="33350"/>
                    <a:pt x="12659" y="42081"/>
                    <a:pt x="13001" y="44476"/>
                  </a:cubicBezTo>
                  <a:cubicBezTo>
                    <a:pt x="13521" y="46870"/>
                    <a:pt x="16423" y="57134"/>
                    <a:pt x="16423" y="57134"/>
                  </a:cubicBezTo>
                  <a:lnTo>
                    <a:pt x="20706" y="57134"/>
                  </a:lnTo>
                  <a:lnTo>
                    <a:pt x="17969" y="12659"/>
                  </a:lnTo>
                  <a:cubicBezTo>
                    <a:pt x="17791" y="10606"/>
                    <a:pt x="17449" y="8553"/>
                    <a:pt x="16765" y="6501"/>
                  </a:cubicBezTo>
                  <a:lnTo>
                    <a:pt x="147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a:off x="839334" y="2046595"/>
              <a:ext cx="402567" cy="44342"/>
            </a:xfrm>
            <a:custGeom>
              <a:avLst/>
              <a:gdLst/>
              <a:ahLst/>
              <a:cxnLst/>
              <a:rect l="l" t="t" r="r" b="b"/>
              <a:pathLst>
                <a:path w="10949" h="1206" extrusionOk="0">
                  <a:moveTo>
                    <a:pt x="342" y="1"/>
                  </a:moveTo>
                  <a:lnTo>
                    <a:pt x="0" y="1205"/>
                  </a:lnTo>
                  <a:lnTo>
                    <a:pt x="10948" y="1205"/>
                  </a:lnTo>
                  <a:lnTo>
                    <a:pt x="106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1"/>
            <p:cNvSpPr/>
            <p:nvPr/>
          </p:nvSpPr>
          <p:spPr>
            <a:xfrm>
              <a:off x="1090897" y="2040566"/>
              <a:ext cx="125818" cy="56401"/>
            </a:xfrm>
            <a:custGeom>
              <a:avLst/>
              <a:gdLst/>
              <a:ahLst/>
              <a:cxnLst/>
              <a:rect l="l" t="t" r="r" b="b"/>
              <a:pathLst>
                <a:path w="3422" h="1534" extrusionOk="0">
                  <a:moveTo>
                    <a:pt x="1" y="1"/>
                  </a:moveTo>
                  <a:lnTo>
                    <a:pt x="1" y="1533"/>
                  </a:lnTo>
                  <a:lnTo>
                    <a:pt x="3422" y="1533"/>
                  </a:lnTo>
                  <a:lnTo>
                    <a:pt x="34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a:off x="845878" y="2027991"/>
              <a:ext cx="138393" cy="125818"/>
            </a:xfrm>
            <a:custGeom>
              <a:avLst/>
              <a:gdLst/>
              <a:ahLst/>
              <a:cxnLst/>
              <a:rect l="l" t="t" r="r" b="b"/>
              <a:pathLst>
                <a:path w="3764" h="3422" extrusionOk="0">
                  <a:moveTo>
                    <a:pt x="0" y="0"/>
                  </a:moveTo>
                  <a:lnTo>
                    <a:pt x="0" y="3422"/>
                  </a:lnTo>
                  <a:lnTo>
                    <a:pt x="3763" y="3422"/>
                  </a:lnTo>
                  <a:lnTo>
                    <a:pt x="37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a:off x="959086" y="2015417"/>
              <a:ext cx="25186" cy="18641"/>
            </a:xfrm>
            <a:custGeom>
              <a:avLst/>
              <a:gdLst/>
              <a:ahLst/>
              <a:cxnLst/>
              <a:rect l="l" t="t" r="r" b="b"/>
              <a:pathLst>
                <a:path w="685" h="507" extrusionOk="0">
                  <a:moveTo>
                    <a:pt x="0" y="0"/>
                  </a:moveTo>
                  <a:cubicBezTo>
                    <a:pt x="0" y="52"/>
                    <a:pt x="0" y="106"/>
                    <a:pt x="5" y="159"/>
                  </a:cubicBezTo>
                  <a:lnTo>
                    <a:pt x="5" y="159"/>
                  </a:lnTo>
                  <a:lnTo>
                    <a:pt x="0" y="165"/>
                  </a:lnTo>
                  <a:lnTo>
                    <a:pt x="6" y="165"/>
                  </a:lnTo>
                  <a:cubicBezTo>
                    <a:pt x="18" y="279"/>
                    <a:pt x="54" y="396"/>
                    <a:pt x="164" y="507"/>
                  </a:cubicBezTo>
                  <a:lnTo>
                    <a:pt x="164" y="165"/>
                  </a:lnTo>
                  <a:lnTo>
                    <a:pt x="507" y="165"/>
                  </a:lnTo>
                  <a:lnTo>
                    <a:pt x="507" y="507"/>
                  </a:lnTo>
                  <a:cubicBezTo>
                    <a:pt x="684" y="342"/>
                    <a:pt x="684" y="165"/>
                    <a:pt x="684" y="0"/>
                  </a:cubicBezTo>
                  <a:close/>
                </a:path>
              </a:pathLst>
            </a:custGeom>
            <a:solidFill>
              <a:srgbClr val="91C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a:off x="782969" y="1273265"/>
              <a:ext cx="534379" cy="729614"/>
            </a:xfrm>
            <a:custGeom>
              <a:avLst/>
              <a:gdLst/>
              <a:ahLst/>
              <a:cxnLst/>
              <a:rect l="l" t="t" r="r" b="b"/>
              <a:pathLst>
                <a:path w="14534" h="19844" extrusionOk="0">
                  <a:moveTo>
                    <a:pt x="5132" y="0"/>
                  </a:moveTo>
                  <a:lnTo>
                    <a:pt x="5132" y="5474"/>
                  </a:lnTo>
                  <a:cubicBezTo>
                    <a:pt x="4270" y="5639"/>
                    <a:pt x="3422" y="5816"/>
                    <a:pt x="2738" y="5816"/>
                  </a:cubicBezTo>
                  <a:cubicBezTo>
                    <a:pt x="2053" y="5981"/>
                    <a:pt x="1369" y="6665"/>
                    <a:pt x="1027" y="7349"/>
                  </a:cubicBezTo>
                  <a:cubicBezTo>
                    <a:pt x="1" y="10428"/>
                    <a:pt x="1369" y="13507"/>
                    <a:pt x="1369" y="13507"/>
                  </a:cubicBezTo>
                  <a:lnTo>
                    <a:pt x="3080" y="19843"/>
                  </a:lnTo>
                  <a:lnTo>
                    <a:pt x="11455" y="19843"/>
                  </a:lnTo>
                  <a:lnTo>
                    <a:pt x="13165" y="13507"/>
                  </a:lnTo>
                  <a:cubicBezTo>
                    <a:pt x="13165" y="13507"/>
                    <a:pt x="14534" y="10428"/>
                    <a:pt x="13343" y="7349"/>
                  </a:cubicBezTo>
                  <a:cubicBezTo>
                    <a:pt x="13165" y="6665"/>
                    <a:pt x="12481" y="5981"/>
                    <a:pt x="11797" y="5816"/>
                  </a:cubicBezTo>
                  <a:cubicBezTo>
                    <a:pt x="11113" y="5816"/>
                    <a:pt x="10264" y="5639"/>
                    <a:pt x="9060" y="5474"/>
                  </a:cubicBezTo>
                  <a:lnTo>
                    <a:pt x="9060" y="0"/>
                  </a:lnTo>
                  <a:close/>
                </a:path>
              </a:pathLst>
            </a:custGeom>
            <a:solidFill>
              <a:srgbClr val="D86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a:off x="720097" y="1461705"/>
              <a:ext cx="704429" cy="566072"/>
            </a:xfrm>
            <a:custGeom>
              <a:avLst/>
              <a:gdLst/>
              <a:ahLst/>
              <a:cxnLst/>
              <a:rect l="l" t="t" r="r" b="b"/>
              <a:pathLst>
                <a:path w="19159" h="15396" extrusionOk="0">
                  <a:moveTo>
                    <a:pt x="6842" y="0"/>
                  </a:moveTo>
                  <a:cubicBezTo>
                    <a:pt x="6842" y="0"/>
                    <a:pt x="4954" y="0"/>
                    <a:pt x="2737" y="849"/>
                  </a:cubicBezTo>
                  <a:cubicBezTo>
                    <a:pt x="2217" y="1027"/>
                    <a:pt x="1875" y="1191"/>
                    <a:pt x="1533" y="1369"/>
                  </a:cubicBezTo>
                  <a:cubicBezTo>
                    <a:pt x="684" y="1875"/>
                    <a:pt x="0" y="6665"/>
                    <a:pt x="164" y="7869"/>
                  </a:cubicBezTo>
                  <a:cubicBezTo>
                    <a:pt x="342" y="9060"/>
                    <a:pt x="684" y="10086"/>
                    <a:pt x="684" y="10086"/>
                  </a:cubicBezTo>
                  <a:lnTo>
                    <a:pt x="848" y="10086"/>
                  </a:lnTo>
                  <a:lnTo>
                    <a:pt x="2737" y="9744"/>
                  </a:lnTo>
                  <a:cubicBezTo>
                    <a:pt x="3079" y="12659"/>
                    <a:pt x="3585" y="15396"/>
                    <a:pt x="3585" y="15396"/>
                  </a:cubicBezTo>
                  <a:lnTo>
                    <a:pt x="14027" y="15396"/>
                  </a:lnTo>
                  <a:cubicBezTo>
                    <a:pt x="14027" y="15396"/>
                    <a:pt x="14533" y="13001"/>
                    <a:pt x="14875" y="10428"/>
                  </a:cubicBezTo>
                  <a:cubicBezTo>
                    <a:pt x="15053" y="9402"/>
                    <a:pt x="15217" y="8211"/>
                    <a:pt x="15395" y="7185"/>
                  </a:cubicBezTo>
                  <a:lnTo>
                    <a:pt x="18816" y="6843"/>
                  </a:lnTo>
                  <a:lnTo>
                    <a:pt x="19159" y="6843"/>
                  </a:lnTo>
                  <a:cubicBezTo>
                    <a:pt x="19159" y="6843"/>
                    <a:pt x="16764" y="1875"/>
                    <a:pt x="16080" y="1191"/>
                  </a:cubicBezTo>
                  <a:cubicBezTo>
                    <a:pt x="15902" y="1027"/>
                    <a:pt x="15737" y="849"/>
                    <a:pt x="15395" y="849"/>
                  </a:cubicBezTo>
                  <a:cubicBezTo>
                    <a:pt x="15217" y="685"/>
                    <a:pt x="14875" y="507"/>
                    <a:pt x="14533" y="507"/>
                  </a:cubicBezTo>
                  <a:lnTo>
                    <a:pt x="14027" y="342"/>
                  </a:lnTo>
                  <a:lnTo>
                    <a:pt x="13343" y="342"/>
                  </a:lnTo>
                  <a:lnTo>
                    <a:pt x="10770" y="0"/>
                  </a:lnTo>
                  <a:lnTo>
                    <a:pt x="10264" y="4790"/>
                  </a:lnTo>
                  <a:lnTo>
                    <a:pt x="68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a:off x="908751" y="1474530"/>
              <a:ext cx="188728" cy="176116"/>
            </a:xfrm>
            <a:custGeom>
              <a:avLst/>
              <a:gdLst/>
              <a:ahLst/>
              <a:cxnLst/>
              <a:rect l="l" t="t" r="r" b="b"/>
              <a:pathLst>
                <a:path w="5133" h="4790" extrusionOk="0">
                  <a:moveTo>
                    <a:pt x="1711" y="0"/>
                  </a:moveTo>
                  <a:lnTo>
                    <a:pt x="1" y="165"/>
                  </a:lnTo>
                  <a:cubicBezTo>
                    <a:pt x="1" y="1027"/>
                    <a:pt x="1876" y="4612"/>
                    <a:pt x="1876" y="4612"/>
                  </a:cubicBezTo>
                  <a:lnTo>
                    <a:pt x="3422" y="3764"/>
                  </a:lnTo>
                  <a:lnTo>
                    <a:pt x="5133" y="4790"/>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a:off x="1097442" y="1474530"/>
              <a:ext cx="88095" cy="176116"/>
            </a:xfrm>
            <a:custGeom>
              <a:avLst/>
              <a:gdLst/>
              <a:ahLst/>
              <a:cxnLst/>
              <a:rect l="l" t="t" r="r" b="b"/>
              <a:pathLst>
                <a:path w="2396" h="4790" extrusionOk="0">
                  <a:moveTo>
                    <a:pt x="507" y="0"/>
                  </a:moveTo>
                  <a:lnTo>
                    <a:pt x="1" y="4790"/>
                  </a:lnTo>
                  <a:lnTo>
                    <a:pt x="849" y="3586"/>
                  </a:lnTo>
                  <a:lnTo>
                    <a:pt x="1711" y="4448"/>
                  </a:lnTo>
                  <a:lnTo>
                    <a:pt x="2395" y="165"/>
                  </a:lnTo>
                  <a:lnTo>
                    <a:pt x="5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a:off x="751276" y="1480560"/>
              <a:ext cx="150967" cy="188728"/>
            </a:xfrm>
            <a:custGeom>
              <a:avLst/>
              <a:gdLst/>
              <a:ahLst/>
              <a:cxnLst/>
              <a:rect l="l" t="t" r="r" b="b"/>
              <a:pathLst>
                <a:path w="4106" h="5133" extrusionOk="0">
                  <a:moveTo>
                    <a:pt x="4106" y="1"/>
                  </a:moveTo>
                  <a:cubicBezTo>
                    <a:pt x="4106" y="1"/>
                    <a:pt x="863" y="863"/>
                    <a:pt x="343" y="1205"/>
                  </a:cubicBezTo>
                  <a:cubicBezTo>
                    <a:pt x="0" y="1711"/>
                    <a:pt x="0" y="4448"/>
                    <a:pt x="178" y="4626"/>
                  </a:cubicBezTo>
                  <a:cubicBezTo>
                    <a:pt x="178" y="4790"/>
                    <a:pt x="343" y="4968"/>
                    <a:pt x="520" y="5132"/>
                  </a:cubicBezTo>
                  <a:cubicBezTo>
                    <a:pt x="685" y="5132"/>
                    <a:pt x="1027" y="4626"/>
                    <a:pt x="1205" y="4626"/>
                  </a:cubicBezTo>
                  <a:lnTo>
                    <a:pt x="1369" y="1711"/>
                  </a:lnTo>
                  <a:lnTo>
                    <a:pt x="41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1"/>
            <p:cNvSpPr/>
            <p:nvPr/>
          </p:nvSpPr>
          <p:spPr>
            <a:xfrm>
              <a:off x="1185500" y="1480560"/>
              <a:ext cx="188728" cy="132363"/>
            </a:xfrm>
            <a:custGeom>
              <a:avLst/>
              <a:gdLst/>
              <a:ahLst/>
              <a:cxnLst/>
              <a:rect l="l" t="t" r="r" b="b"/>
              <a:pathLst>
                <a:path w="5133" h="3600" extrusionOk="0">
                  <a:moveTo>
                    <a:pt x="0" y="1"/>
                  </a:moveTo>
                  <a:cubicBezTo>
                    <a:pt x="1" y="1"/>
                    <a:pt x="2902" y="521"/>
                    <a:pt x="3422" y="1027"/>
                  </a:cubicBezTo>
                  <a:cubicBezTo>
                    <a:pt x="3764" y="1547"/>
                    <a:pt x="4954" y="3600"/>
                    <a:pt x="4954" y="3600"/>
                  </a:cubicBezTo>
                  <a:cubicBezTo>
                    <a:pt x="4954" y="3600"/>
                    <a:pt x="5132" y="3422"/>
                    <a:pt x="5132" y="3080"/>
                  </a:cubicBezTo>
                  <a:cubicBezTo>
                    <a:pt x="5132" y="2915"/>
                    <a:pt x="4106" y="1027"/>
                    <a:pt x="3244" y="521"/>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1"/>
            <p:cNvSpPr/>
            <p:nvPr/>
          </p:nvSpPr>
          <p:spPr>
            <a:xfrm>
              <a:off x="1160351" y="1675795"/>
              <a:ext cx="88058" cy="100669"/>
            </a:xfrm>
            <a:custGeom>
              <a:avLst/>
              <a:gdLst/>
              <a:ahLst/>
              <a:cxnLst/>
              <a:rect l="l" t="t" r="r" b="b"/>
              <a:pathLst>
                <a:path w="2395" h="2738" extrusionOk="0">
                  <a:moveTo>
                    <a:pt x="342" y="0"/>
                  </a:moveTo>
                  <a:lnTo>
                    <a:pt x="164" y="342"/>
                  </a:lnTo>
                  <a:cubicBezTo>
                    <a:pt x="164" y="342"/>
                    <a:pt x="342" y="684"/>
                    <a:pt x="342" y="1027"/>
                  </a:cubicBezTo>
                  <a:cubicBezTo>
                    <a:pt x="342" y="1027"/>
                    <a:pt x="164" y="1191"/>
                    <a:pt x="164" y="1369"/>
                  </a:cubicBezTo>
                  <a:cubicBezTo>
                    <a:pt x="0" y="1533"/>
                    <a:pt x="0" y="1711"/>
                    <a:pt x="0" y="1875"/>
                  </a:cubicBezTo>
                  <a:cubicBezTo>
                    <a:pt x="164" y="2053"/>
                    <a:pt x="164" y="2217"/>
                    <a:pt x="342" y="2217"/>
                  </a:cubicBezTo>
                  <a:cubicBezTo>
                    <a:pt x="506" y="2395"/>
                    <a:pt x="684" y="2395"/>
                    <a:pt x="849" y="2395"/>
                  </a:cubicBezTo>
                  <a:cubicBezTo>
                    <a:pt x="849" y="2559"/>
                    <a:pt x="1026" y="2559"/>
                    <a:pt x="1026" y="2559"/>
                  </a:cubicBezTo>
                  <a:lnTo>
                    <a:pt x="1191" y="2559"/>
                  </a:lnTo>
                  <a:lnTo>
                    <a:pt x="1191" y="2737"/>
                  </a:lnTo>
                  <a:lnTo>
                    <a:pt x="1369" y="2559"/>
                  </a:lnTo>
                  <a:cubicBezTo>
                    <a:pt x="1533" y="2559"/>
                    <a:pt x="1533" y="2559"/>
                    <a:pt x="1533" y="2395"/>
                  </a:cubicBezTo>
                  <a:cubicBezTo>
                    <a:pt x="1875" y="2395"/>
                    <a:pt x="2053" y="2395"/>
                    <a:pt x="2217" y="2217"/>
                  </a:cubicBezTo>
                  <a:cubicBezTo>
                    <a:pt x="2217" y="2217"/>
                    <a:pt x="2395" y="2053"/>
                    <a:pt x="2395" y="1875"/>
                  </a:cubicBezTo>
                  <a:lnTo>
                    <a:pt x="2395" y="1369"/>
                  </a:lnTo>
                  <a:cubicBezTo>
                    <a:pt x="2217" y="1191"/>
                    <a:pt x="2217" y="1027"/>
                    <a:pt x="2217" y="1027"/>
                  </a:cubicBezTo>
                  <a:cubicBezTo>
                    <a:pt x="2053" y="684"/>
                    <a:pt x="2395" y="342"/>
                    <a:pt x="2395" y="342"/>
                  </a:cubicBezTo>
                  <a:lnTo>
                    <a:pt x="2053" y="0"/>
                  </a:lnTo>
                  <a:cubicBezTo>
                    <a:pt x="1939" y="169"/>
                    <a:pt x="1805" y="225"/>
                    <a:pt x="1677" y="225"/>
                  </a:cubicBezTo>
                  <a:cubicBezTo>
                    <a:pt x="1422" y="225"/>
                    <a:pt x="1191" y="0"/>
                    <a:pt x="1191" y="0"/>
                  </a:cubicBezTo>
                  <a:cubicBezTo>
                    <a:pt x="1191" y="0"/>
                    <a:pt x="1039" y="225"/>
                    <a:pt x="787" y="225"/>
                  </a:cubicBezTo>
                  <a:cubicBezTo>
                    <a:pt x="662" y="225"/>
                    <a:pt x="511" y="169"/>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952541" y="1694400"/>
              <a:ext cx="75520" cy="19156"/>
            </a:xfrm>
            <a:custGeom>
              <a:avLst/>
              <a:gdLst/>
              <a:ahLst/>
              <a:cxnLst/>
              <a:rect l="l" t="t" r="r" b="b"/>
              <a:pathLst>
                <a:path w="2054" h="521" extrusionOk="0">
                  <a:moveTo>
                    <a:pt x="0" y="0"/>
                  </a:moveTo>
                  <a:lnTo>
                    <a:pt x="0" y="521"/>
                  </a:lnTo>
                  <a:lnTo>
                    <a:pt x="2053" y="521"/>
                  </a:lnTo>
                  <a:lnTo>
                    <a:pt x="20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946511" y="1732123"/>
              <a:ext cx="88058" cy="37797"/>
            </a:xfrm>
            <a:custGeom>
              <a:avLst/>
              <a:gdLst/>
              <a:ahLst/>
              <a:cxnLst/>
              <a:rect l="l" t="t" r="r" b="b"/>
              <a:pathLst>
                <a:path w="2395" h="1028" extrusionOk="0">
                  <a:moveTo>
                    <a:pt x="0" y="1"/>
                  </a:moveTo>
                  <a:lnTo>
                    <a:pt x="0" y="685"/>
                  </a:lnTo>
                  <a:lnTo>
                    <a:pt x="1191" y="1027"/>
                  </a:lnTo>
                  <a:lnTo>
                    <a:pt x="2395" y="685"/>
                  </a:lnTo>
                  <a:lnTo>
                    <a:pt x="23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747902" y="1708140"/>
              <a:ext cx="691854" cy="321311"/>
            </a:xfrm>
            <a:custGeom>
              <a:avLst/>
              <a:gdLst/>
              <a:ahLst/>
              <a:cxnLst/>
              <a:rect l="l" t="t" r="r" b="b"/>
              <a:pathLst>
                <a:path w="18817" h="8739" extrusionOk="0">
                  <a:moveTo>
                    <a:pt x="17968" y="1"/>
                  </a:moveTo>
                  <a:lnTo>
                    <a:pt x="14547" y="343"/>
                  </a:lnTo>
                  <a:cubicBezTo>
                    <a:pt x="14547" y="685"/>
                    <a:pt x="14547" y="1027"/>
                    <a:pt x="14369" y="1369"/>
                  </a:cubicBezTo>
                  <a:cubicBezTo>
                    <a:pt x="13685" y="1369"/>
                    <a:pt x="13001" y="1533"/>
                    <a:pt x="12659" y="1875"/>
                  </a:cubicBezTo>
                  <a:cubicBezTo>
                    <a:pt x="12152" y="2218"/>
                    <a:pt x="6679" y="3244"/>
                    <a:pt x="6679" y="3244"/>
                  </a:cubicBezTo>
                  <a:cubicBezTo>
                    <a:pt x="6679" y="3244"/>
                    <a:pt x="5132" y="1875"/>
                    <a:pt x="4626" y="1711"/>
                  </a:cubicBezTo>
                  <a:cubicBezTo>
                    <a:pt x="4350" y="1711"/>
                    <a:pt x="2846" y="1489"/>
                    <a:pt x="2274" y="1489"/>
                  </a:cubicBezTo>
                  <a:cubicBezTo>
                    <a:pt x="2137" y="1489"/>
                    <a:pt x="2053" y="1502"/>
                    <a:pt x="2053" y="1533"/>
                  </a:cubicBezTo>
                  <a:cubicBezTo>
                    <a:pt x="2053" y="1711"/>
                    <a:pt x="2231" y="2053"/>
                    <a:pt x="2395" y="2218"/>
                  </a:cubicBezTo>
                  <a:cubicBezTo>
                    <a:pt x="2737" y="2218"/>
                    <a:pt x="3600" y="2395"/>
                    <a:pt x="3600" y="2395"/>
                  </a:cubicBezTo>
                  <a:cubicBezTo>
                    <a:pt x="3600" y="2395"/>
                    <a:pt x="2395" y="2738"/>
                    <a:pt x="1889" y="2902"/>
                  </a:cubicBezTo>
                  <a:lnTo>
                    <a:pt x="0" y="3244"/>
                  </a:lnTo>
                  <a:cubicBezTo>
                    <a:pt x="343" y="5132"/>
                    <a:pt x="1027" y="7007"/>
                    <a:pt x="1547" y="8034"/>
                  </a:cubicBezTo>
                  <a:cubicBezTo>
                    <a:pt x="1711" y="8376"/>
                    <a:pt x="1711" y="8718"/>
                    <a:pt x="1889" y="8718"/>
                  </a:cubicBezTo>
                  <a:cubicBezTo>
                    <a:pt x="1945" y="8718"/>
                    <a:pt x="2483" y="8739"/>
                    <a:pt x="3229" y="8739"/>
                  </a:cubicBezTo>
                  <a:cubicBezTo>
                    <a:pt x="4662" y="8739"/>
                    <a:pt x="6861" y="8662"/>
                    <a:pt x="7869" y="8211"/>
                  </a:cubicBezTo>
                  <a:lnTo>
                    <a:pt x="10442" y="6501"/>
                  </a:lnTo>
                  <a:cubicBezTo>
                    <a:pt x="11975" y="6665"/>
                    <a:pt x="15396" y="7349"/>
                    <a:pt x="15916" y="7349"/>
                  </a:cubicBezTo>
                  <a:cubicBezTo>
                    <a:pt x="16600" y="7349"/>
                    <a:pt x="18311" y="6843"/>
                    <a:pt x="18475" y="6665"/>
                  </a:cubicBezTo>
                  <a:cubicBezTo>
                    <a:pt x="18653" y="6501"/>
                    <a:pt x="18653" y="5981"/>
                    <a:pt x="18653" y="5297"/>
                  </a:cubicBezTo>
                  <a:cubicBezTo>
                    <a:pt x="18653" y="4270"/>
                    <a:pt x="18817" y="2902"/>
                    <a:pt x="18653" y="1875"/>
                  </a:cubicBezTo>
                  <a:lnTo>
                    <a:pt x="18653" y="1533"/>
                  </a:lnTo>
                  <a:cubicBezTo>
                    <a:pt x="18475" y="1191"/>
                    <a:pt x="18311" y="685"/>
                    <a:pt x="17968" y="1"/>
                  </a:cubicBezTo>
                  <a:close/>
                </a:path>
              </a:pathLst>
            </a:custGeom>
            <a:solidFill>
              <a:srgbClr val="D86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877682" y="1033871"/>
              <a:ext cx="370727" cy="376830"/>
            </a:xfrm>
            <a:custGeom>
              <a:avLst/>
              <a:gdLst/>
              <a:ahLst/>
              <a:cxnLst/>
              <a:rect l="l" t="t" r="r" b="b"/>
              <a:pathLst>
                <a:path w="10083" h="10249" extrusionOk="0">
                  <a:moveTo>
                    <a:pt x="6462" y="0"/>
                  </a:moveTo>
                  <a:cubicBezTo>
                    <a:pt x="6028" y="0"/>
                    <a:pt x="5572" y="53"/>
                    <a:pt x="5115" y="175"/>
                  </a:cubicBezTo>
                  <a:cubicBezTo>
                    <a:pt x="3241" y="353"/>
                    <a:pt x="1694" y="1722"/>
                    <a:pt x="1694" y="2406"/>
                  </a:cubicBezTo>
                  <a:cubicBezTo>
                    <a:pt x="1694" y="2748"/>
                    <a:pt x="1694" y="3432"/>
                    <a:pt x="1872" y="4281"/>
                  </a:cubicBezTo>
                  <a:cubicBezTo>
                    <a:pt x="1694" y="4117"/>
                    <a:pt x="1352" y="4117"/>
                    <a:pt x="1010" y="4117"/>
                  </a:cubicBezTo>
                  <a:cubicBezTo>
                    <a:pt x="1" y="4117"/>
                    <a:pt x="457" y="7186"/>
                    <a:pt x="1770" y="7186"/>
                  </a:cubicBezTo>
                  <a:cubicBezTo>
                    <a:pt x="2006" y="7186"/>
                    <a:pt x="2269" y="7087"/>
                    <a:pt x="2556" y="6854"/>
                  </a:cubicBezTo>
                  <a:cubicBezTo>
                    <a:pt x="2898" y="7702"/>
                    <a:pt x="3241" y="8564"/>
                    <a:pt x="3747" y="9070"/>
                  </a:cubicBezTo>
                  <a:cubicBezTo>
                    <a:pt x="4267" y="9590"/>
                    <a:pt x="4773" y="9933"/>
                    <a:pt x="5293" y="10097"/>
                  </a:cubicBezTo>
                  <a:cubicBezTo>
                    <a:pt x="5576" y="10211"/>
                    <a:pt x="5841" y="10249"/>
                    <a:pt x="6068" y="10249"/>
                  </a:cubicBezTo>
                  <a:cubicBezTo>
                    <a:pt x="6522" y="10249"/>
                    <a:pt x="6826" y="10097"/>
                    <a:pt x="6826" y="10097"/>
                  </a:cubicBezTo>
                  <a:lnTo>
                    <a:pt x="7168" y="10097"/>
                  </a:lnTo>
                  <a:cubicBezTo>
                    <a:pt x="7168" y="10097"/>
                    <a:pt x="8030" y="10097"/>
                    <a:pt x="8879" y="9248"/>
                  </a:cubicBezTo>
                  <a:cubicBezTo>
                    <a:pt x="9221" y="8906"/>
                    <a:pt x="9399" y="8564"/>
                    <a:pt x="9741" y="8044"/>
                  </a:cubicBezTo>
                  <a:cubicBezTo>
                    <a:pt x="9905" y="7538"/>
                    <a:pt x="9905" y="6854"/>
                    <a:pt x="10083" y="6334"/>
                  </a:cubicBezTo>
                  <a:cubicBezTo>
                    <a:pt x="10083" y="4117"/>
                    <a:pt x="9563" y="1722"/>
                    <a:pt x="9221" y="1038"/>
                  </a:cubicBezTo>
                  <a:cubicBezTo>
                    <a:pt x="8961" y="519"/>
                    <a:pt x="7821" y="0"/>
                    <a:pt x="6462" y="0"/>
                  </a:cubicBezTo>
                  <a:close/>
                </a:path>
              </a:pathLst>
            </a:custGeom>
            <a:solidFill>
              <a:srgbClr val="D86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a:off x="826759" y="1000965"/>
              <a:ext cx="478014" cy="441909"/>
            </a:xfrm>
            <a:custGeom>
              <a:avLst/>
              <a:gdLst/>
              <a:ahLst/>
              <a:cxnLst/>
              <a:rect l="l" t="t" r="r" b="b"/>
              <a:pathLst>
                <a:path w="13001" h="12019" extrusionOk="0">
                  <a:moveTo>
                    <a:pt x="7789" y="1"/>
                  </a:moveTo>
                  <a:cubicBezTo>
                    <a:pt x="7634" y="1"/>
                    <a:pt x="7489" y="14"/>
                    <a:pt x="7363" y="44"/>
                  </a:cubicBezTo>
                  <a:cubicBezTo>
                    <a:pt x="6500" y="222"/>
                    <a:pt x="5994" y="906"/>
                    <a:pt x="5132" y="1070"/>
                  </a:cubicBezTo>
                  <a:cubicBezTo>
                    <a:pt x="4626" y="1248"/>
                    <a:pt x="4106" y="1590"/>
                    <a:pt x="3599" y="1755"/>
                  </a:cubicBezTo>
                  <a:cubicBezTo>
                    <a:pt x="2737" y="1933"/>
                    <a:pt x="3079" y="2617"/>
                    <a:pt x="3079" y="3643"/>
                  </a:cubicBezTo>
                  <a:cubicBezTo>
                    <a:pt x="2915" y="4149"/>
                    <a:pt x="1547" y="4834"/>
                    <a:pt x="1204" y="5354"/>
                  </a:cubicBezTo>
                  <a:cubicBezTo>
                    <a:pt x="862" y="5860"/>
                    <a:pt x="342" y="6380"/>
                    <a:pt x="178" y="7064"/>
                  </a:cubicBezTo>
                  <a:cubicBezTo>
                    <a:pt x="0" y="7571"/>
                    <a:pt x="178" y="8433"/>
                    <a:pt x="862" y="8775"/>
                  </a:cubicBezTo>
                  <a:cubicBezTo>
                    <a:pt x="1027" y="8775"/>
                    <a:pt x="1369" y="8939"/>
                    <a:pt x="1547" y="9117"/>
                  </a:cubicBezTo>
                  <a:cubicBezTo>
                    <a:pt x="1889" y="9459"/>
                    <a:pt x="1711" y="9965"/>
                    <a:pt x="2053" y="10485"/>
                  </a:cubicBezTo>
                  <a:cubicBezTo>
                    <a:pt x="2231" y="10992"/>
                    <a:pt x="2915" y="10992"/>
                    <a:pt x="3421" y="11170"/>
                  </a:cubicBezTo>
                  <a:cubicBezTo>
                    <a:pt x="3599" y="11170"/>
                    <a:pt x="3763" y="11334"/>
                    <a:pt x="3941" y="11334"/>
                  </a:cubicBezTo>
                  <a:lnTo>
                    <a:pt x="3941" y="7913"/>
                  </a:lnTo>
                  <a:lnTo>
                    <a:pt x="3941" y="7749"/>
                  </a:lnTo>
                  <a:cubicBezTo>
                    <a:pt x="3654" y="7982"/>
                    <a:pt x="3391" y="8081"/>
                    <a:pt x="3155" y="8081"/>
                  </a:cubicBezTo>
                  <a:cubicBezTo>
                    <a:pt x="1842" y="8081"/>
                    <a:pt x="1386" y="5012"/>
                    <a:pt x="2395" y="5012"/>
                  </a:cubicBezTo>
                  <a:lnTo>
                    <a:pt x="3079" y="5012"/>
                  </a:lnTo>
                  <a:cubicBezTo>
                    <a:pt x="3599" y="6038"/>
                    <a:pt x="4626" y="6544"/>
                    <a:pt x="4626" y="6544"/>
                  </a:cubicBezTo>
                  <a:cubicBezTo>
                    <a:pt x="4448" y="6202"/>
                    <a:pt x="4626" y="5518"/>
                    <a:pt x="4626" y="5518"/>
                  </a:cubicBezTo>
                  <a:cubicBezTo>
                    <a:pt x="5132" y="4834"/>
                    <a:pt x="5652" y="3807"/>
                    <a:pt x="5652" y="3807"/>
                  </a:cubicBezTo>
                  <a:lnTo>
                    <a:pt x="5994" y="2959"/>
                  </a:lnTo>
                  <a:cubicBezTo>
                    <a:pt x="5994" y="2959"/>
                    <a:pt x="9922" y="3643"/>
                    <a:pt x="11126" y="3807"/>
                  </a:cubicBezTo>
                  <a:cubicBezTo>
                    <a:pt x="11290" y="4834"/>
                    <a:pt x="11468" y="6038"/>
                    <a:pt x="11468" y="7229"/>
                  </a:cubicBezTo>
                  <a:cubicBezTo>
                    <a:pt x="11290" y="7749"/>
                    <a:pt x="11290" y="8433"/>
                    <a:pt x="11126" y="8939"/>
                  </a:cubicBezTo>
                  <a:cubicBezTo>
                    <a:pt x="10784" y="9459"/>
                    <a:pt x="10606" y="9801"/>
                    <a:pt x="10264" y="10143"/>
                  </a:cubicBezTo>
                  <a:cubicBezTo>
                    <a:pt x="9415" y="10992"/>
                    <a:pt x="8553" y="10992"/>
                    <a:pt x="8553" y="10992"/>
                  </a:cubicBezTo>
                  <a:lnTo>
                    <a:pt x="8211" y="10992"/>
                  </a:lnTo>
                  <a:cubicBezTo>
                    <a:pt x="8211" y="10992"/>
                    <a:pt x="8047" y="11170"/>
                    <a:pt x="7869" y="11170"/>
                  </a:cubicBezTo>
                  <a:lnTo>
                    <a:pt x="7869" y="12018"/>
                  </a:lnTo>
                  <a:cubicBezTo>
                    <a:pt x="8211" y="12018"/>
                    <a:pt x="8389" y="11854"/>
                    <a:pt x="8731" y="11854"/>
                  </a:cubicBezTo>
                  <a:cubicBezTo>
                    <a:pt x="8959" y="11854"/>
                    <a:pt x="9187" y="11927"/>
                    <a:pt x="9415" y="11927"/>
                  </a:cubicBezTo>
                  <a:cubicBezTo>
                    <a:pt x="9529" y="11927"/>
                    <a:pt x="9643" y="11909"/>
                    <a:pt x="9757" y="11854"/>
                  </a:cubicBezTo>
                  <a:lnTo>
                    <a:pt x="10264" y="11334"/>
                  </a:lnTo>
                  <a:cubicBezTo>
                    <a:pt x="10606" y="10992"/>
                    <a:pt x="11126" y="10828"/>
                    <a:pt x="11468" y="10650"/>
                  </a:cubicBezTo>
                  <a:cubicBezTo>
                    <a:pt x="11810" y="10485"/>
                    <a:pt x="12316" y="10143"/>
                    <a:pt x="12316" y="9623"/>
                  </a:cubicBezTo>
                  <a:cubicBezTo>
                    <a:pt x="12494" y="9117"/>
                    <a:pt x="12152" y="8775"/>
                    <a:pt x="12316" y="8255"/>
                  </a:cubicBezTo>
                  <a:cubicBezTo>
                    <a:pt x="12316" y="7571"/>
                    <a:pt x="13001" y="6886"/>
                    <a:pt x="13001" y="6202"/>
                  </a:cubicBezTo>
                  <a:cubicBezTo>
                    <a:pt x="13001" y="5696"/>
                    <a:pt x="12659" y="5176"/>
                    <a:pt x="12316" y="4669"/>
                  </a:cubicBezTo>
                  <a:cubicBezTo>
                    <a:pt x="11810" y="3643"/>
                    <a:pt x="11810" y="2439"/>
                    <a:pt x="11290" y="1413"/>
                  </a:cubicBezTo>
                  <a:cubicBezTo>
                    <a:pt x="11290" y="1248"/>
                    <a:pt x="11126" y="906"/>
                    <a:pt x="10784" y="728"/>
                  </a:cubicBezTo>
                  <a:cubicBezTo>
                    <a:pt x="10606" y="564"/>
                    <a:pt x="10264" y="564"/>
                    <a:pt x="9922" y="386"/>
                  </a:cubicBezTo>
                  <a:cubicBezTo>
                    <a:pt x="9364" y="252"/>
                    <a:pt x="8471" y="1"/>
                    <a:pt x="7789" y="1"/>
                  </a:cubicBezTo>
                  <a:close/>
                </a:path>
              </a:pathLst>
            </a:custGeom>
            <a:solidFill>
              <a:srgbClr val="56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883602" y="889375"/>
              <a:ext cx="377418" cy="213840"/>
            </a:xfrm>
            <a:custGeom>
              <a:avLst/>
              <a:gdLst/>
              <a:ahLst/>
              <a:cxnLst/>
              <a:rect l="l" t="t" r="r" b="b"/>
              <a:pathLst>
                <a:path w="10265" h="5816" extrusionOk="0">
                  <a:moveTo>
                    <a:pt x="6159" y="0"/>
                  </a:moveTo>
                  <a:cubicBezTo>
                    <a:pt x="6159" y="0"/>
                    <a:pt x="5981" y="0"/>
                    <a:pt x="5981" y="178"/>
                  </a:cubicBezTo>
                  <a:cubicBezTo>
                    <a:pt x="5132" y="2053"/>
                    <a:pt x="2737" y="2395"/>
                    <a:pt x="2053" y="2395"/>
                  </a:cubicBezTo>
                  <a:cubicBezTo>
                    <a:pt x="2053" y="2573"/>
                    <a:pt x="1875" y="2573"/>
                    <a:pt x="1875" y="2573"/>
                  </a:cubicBezTo>
                  <a:cubicBezTo>
                    <a:pt x="1875" y="3763"/>
                    <a:pt x="685" y="4625"/>
                    <a:pt x="1" y="4968"/>
                  </a:cubicBezTo>
                  <a:lnTo>
                    <a:pt x="1" y="5310"/>
                  </a:lnTo>
                  <a:lnTo>
                    <a:pt x="1027" y="5816"/>
                  </a:lnTo>
                  <a:lnTo>
                    <a:pt x="9922" y="3941"/>
                  </a:lnTo>
                  <a:cubicBezTo>
                    <a:pt x="10264" y="3079"/>
                    <a:pt x="10086" y="2231"/>
                    <a:pt x="9922" y="1888"/>
                  </a:cubicBezTo>
                  <a:cubicBezTo>
                    <a:pt x="9922" y="1711"/>
                    <a:pt x="9744" y="1711"/>
                    <a:pt x="9744" y="1711"/>
                  </a:cubicBezTo>
                  <a:cubicBezTo>
                    <a:pt x="9641" y="1723"/>
                    <a:pt x="9538" y="1728"/>
                    <a:pt x="9436" y="1728"/>
                  </a:cubicBezTo>
                  <a:cubicBezTo>
                    <a:pt x="8030" y="1728"/>
                    <a:pt x="6797" y="638"/>
                    <a:pt x="6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984235" y="1071999"/>
              <a:ext cx="327084" cy="51548"/>
            </a:xfrm>
            <a:custGeom>
              <a:avLst/>
              <a:gdLst/>
              <a:ahLst/>
              <a:cxnLst/>
              <a:rect l="l" t="t" r="r" b="b"/>
              <a:pathLst>
                <a:path w="8896" h="1402" extrusionOk="0">
                  <a:moveTo>
                    <a:pt x="7185" y="1"/>
                  </a:moveTo>
                  <a:lnTo>
                    <a:pt x="2560" y="165"/>
                  </a:lnTo>
                  <a:lnTo>
                    <a:pt x="0" y="1027"/>
                  </a:lnTo>
                  <a:cubicBezTo>
                    <a:pt x="0" y="1027"/>
                    <a:pt x="4053" y="1402"/>
                    <a:pt x="5725" y="1402"/>
                  </a:cubicBezTo>
                  <a:cubicBezTo>
                    <a:pt x="5996" y="1402"/>
                    <a:pt x="6204" y="1392"/>
                    <a:pt x="6323" y="1369"/>
                  </a:cubicBezTo>
                  <a:cubicBezTo>
                    <a:pt x="7349" y="1369"/>
                    <a:pt x="8718" y="1369"/>
                    <a:pt x="8896" y="849"/>
                  </a:cubicBezTo>
                  <a:cubicBezTo>
                    <a:pt x="8896" y="343"/>
                    <a:pt x="7185" y="1"/>
                    <a:pt x="7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921325" y="1033504"/>
              <a:ext cx="327084" cy="94897"/>
            </a:xfrm>
            <a:custGeom>
              <a:avLst/>
              <a:gdLst/>
              <a:ahLst/>
              <a:cxnLst/>
              <a:rect l="l" t="t" r="r" b="b"/>
              <a:pathLst>
                <a:path w="8896" h="2581" extrusionOk="0">
                  <a:moveTo>
                    <a:pt x="7794" y="0"/>
                  </a:moveTo>
                  <a:cubicBezTo>
                    <a:pt x="6521" y="0"/>
                    <a:pt x="4430" y="77"/>
                    <a:pt x="3080" y="528"/>
                  </a:cubicBezTo>
                  <a:cubicBezTo>
                    <a:pt x="1027" y="1212"/>
                    <a:pt x="1" y="1896"/>
                    <a:pt x="1" y="1896"/>
                  </a:cubicBezTo>
                  <a:lnTo>
                    <a:pt x="343" y="2580"/>
                  </a:lnTo>
                  <a:cubicBezTo>
                    <a:pt x="343" y="2580"/>
                    <a:pt x="7350" y="1212"/>
                    <a:pt x="8896" y="1048"/>
                  </a:cubicBezTo>
                  <a:lnTo>
                    <a:pt x="8896" y="21"/>
                  </a:lnTo>
                  <a:cubicBezTo>
                    <a:pt x="8896" y="21"/>
                    <a:pt x="8456" y="0"/>
                    <a:pt x="7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a:off x="1128621" y="977397"/>
              <a:ext cx="88095" cy="100669"/>
            </a:xfrm>
            <a:custGeom>
              <a:avLst/>
              <a:gdLst/>
              <a:ahLst/>
              <a:cxnLst/>
              <a:rect l="l" t="t" r="r" b="b"/>
              <a:pathLst>
                <a:path w="2396" h="2738" extrusionOk="0">
                  <a:moveTo>
                    <a:pt x="1205" y="1"/>
                  </a:moveTo>
                  <a:cubicBezTo>
                    <a:pt x="1205" y="1"/>
                    <a:pt x="911" y="295"/>
                    <a:pt x="619" y="295"/>
                  </a:cubicBezTo>
                  <a:cubicBezTo>
                    <a:pt x="523" y="295"/>
                    <a:pt x="428" y="263"/>
                    <a:pt x="343" y="179"/>
                  </a:cubicBezTo>
                  <a:lnTo>
                    <a:pt x="1" y="521"/>
                  </a:lnTo>
                  <a:cubicBezTo>
                    <a:pt x="1" y="521"/>
                    <a:pt x="343" y="863"/>
                    <a:pt x="343" y="1027"/>
                  </a:cubicBezTo>
                  <a:cubicBezTo>
                    <a:pt x="343" y="1205"/>
                    <a:pt x="179" y="1369"/>
                    <a:pt x="179" y="1547"/>
                  </a:cubicBezTo>
                  <a:lnTo>
                    <a:pt x="179" y="1889"/>
                  </a:lnTo>
                  <a:cubicBezTo>
                    <a:pt x="179" y="2054"/>
                    <a:pt x="343" y="2231"/>
                    <a:pt x="343" y="2396"/>
                  </a:cubicBezTo>
                  <a:cubicBezTo>
                    <a:pt x="521" y="2574"/>
                    <a:pt x="685" y="2574"/>
                    <a:pt x="863" y="2574"/>
                  </a:cubicBezTo>
                  <a:lnTo>
                    <a:pt x="1205" y="2574"/>
                  </a:lnTo>
                  <a:cubicBezTo>
                    <a:pt x="1205" y="2738"/>
                    <a:pt x="1369" y="2738"/>
                    <a:pt x="1369" y="2738"/>
                  </a:cubicBezTo>
                  <a:lnTo>
                    <a:pt x="1369" y="2574"/>
                  </a:lnTo>
                  <a:lnTo>
                    <a:pt x="1547" y="2574"/>
                  </a:lnTo>
                  <a:cubicBezTo>
                    <a:pt x="1547" y="2574"/>
                    <a:pt x="1712" y="2574"/>
                    <a:pt x="1712" y="2396"/>
                  </a:cubicBezTo>
                  <a:cubicBezTo>
                    <a:pt x="1889" y="2396"/>
                    <a:pt x="2054" y="2396"/>
                    <a:pt x="2232" y="2231"/>
                  </a:cubicBezTo>
                  <a:cubicBezTo>
                    <a:pt x="2396" y="2054"/>
                    <a:pt x="2396" y="1889"/>
                    <a:pt x="2396" y="1711"/>
                  </a:cubicBezTo>
                  <a:lnTo>
                    <a:pt x="2396" y="1369"/>
                  </a:lnTo>
                  <a:cubicBezTo>
                    <a:pt x="2232" y="1205"/>
                    <a:pt x="2232" y="1027"/>
                    <a:pt x="2232" y="863"/>
                  </a:cubicBezTo>
                  <a:cubicBezTo>
                    <a:pt x="2054" y="685"/>
                    <a:pt x="2232" y="343"/>
                    <a:pt x="2232" y="343"/>
                  </a:cubicBezTo>
                  <a:lnTo>
                    <a:pt x="1889" y="1"/>
                  </a:lnTo>
                  <a:cubicBezTo>
                    <a:pt x="1775" y="174"/>
                    <a:pt x="1661" y="232"/>
                    <a:pt x="1560" y="232"/>
                  </a:cubicBezTo>
                  <a:cubicBezTo>
                    <a:pt x="1357" y="232"/>
                    <a:pt x="1205"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2"/>
          <p:cNvSpPr txBox="1">
            <a:spLocks noGrp="1"/>
          </p:cNvSpPr>
          <p:nvPr>
            <p:ph type="title"/>
          </p:nvPr>
        </p:nvSpPr>
        <p:spPr>
          <a:xfrm>
            <a:off x="1672175" y="1604700"/>
            <a:ext cx="5746500" cy="19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Lovelo Black" panose="02000000000000000000" pitchFamily="50" charset="0"/>
              </a:rPr>
              <a:t>THE SOLUTION! </a:t>
            </a:r>
            <a:endParaRPr dirty="0">
              <a:latin typeface="Lovelo Black" panose="02000000000000000000" pitchFamily="50" charset="0"/>
            </a:endParaRPr>
          </a:p>
        </p:txBody>
      </p:sp>
      <p:grpSp>
        <p:nvGrpSpPr>
          <p:cNvPr id="506" name="Google Shape;506;p42"/>
          <p:cNvGrpSpPr/>
          <p:nvPr/>
        </p:nvGrpSpPr>
        <p:grpSpPr>
          <a:xfrm>
            <a:off x="3880188" y="1206600"/>
            <a:ext cx="1383614" cy="189716"/>
            <a:chOff x="3880188" y="1206600"/>
            <a:chExt cx="1383614" cy="189716"/>
          </a:xfrm>
        </p:grpSpPr>
        <p:sp>
          <p:nvSpPr>
            <p:cNvPr id="507" name="Google Shape;507;p42"/>
            <p:cNvSpPr/>
            <p:nvPr/>
          </p:nvSpPr>
          <p:spPr>
            <a:xfrm>
              <a:off x="4472334" y="1206600"/>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2"/>
            <p:cNvSpPr/>
            <p:nvPr/>
          </p:nvSpPr>
          <p:spPr>
            <a:xfrm>
              <a:off x="4768407" y="1206600"/>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2"/>
            <p:cNvSpPr/>
            <p:nvPr/>
          </p:nvSpPr>
          <p:spPr>
            <a:xfrm>
              <a:off x="5064479" y="1206600"/>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2"/>
            <p:cNvSpPr/>
            <p:nvPr/>
          </p:nvSpPr>
          <p:spPr>
            <a:xfrm>
              <a:off x="4176261" y="1206600"/>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2"/>
            <p:cNvSpPr/>
            <p:nvPr/>
          </p:nvSpPr>
          <p:spPr>
            <a:xfrm>
              <a:off x="3880188" y="1206600"/>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42"/>
          <p:cNvGrpSpPr/>
          <p:nvPr/>
        </p:nvGrpSpPr>
        <p:grpSpPr>
          <a:xfrm>
            <a:off x="-146946" y="847740"/>
            <a:ext cx="1646079" cy="3448014"/>
            <a:chOff x="228604" y="854853"/>
            <a:chExt cx="1646079" cy="3448014"/>
          </a:xfrm>
        </p:grpSpPr>
        <p:sp>
          <p:nvSpPr>
            <p:cNvPr id="513" name="Google Shape;513;p42"/>
            <p:cNvSpPr/>
            <p:nvPr/>
          </p:nvSpPr>
          <p:spPr>
            <a:xfrm>
              <a:off x="438883" y="4046067"/>
              <a:ext cx="1435800" cy="2568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2"/>
            <p:cNvSpPr/>
            <p:nvPr/>
          </p:nvSpPr>
          <p:spPr>
            <a:xfrm>
              <a:off x="1225537" y="1485179"/>
              <a:ext cx="502465" cy="378089"/>
            </a:xfrm>
            <a:custGeom>
              <a:avLst/>
              <a:gdLst/>
              <a:ahLst/>
              <a:cxnLst/>
              <a:rect l="l" t="t" r="r" b="b"/>
              <a:pathLst>
                <a:path w="12253" h="9220" extrusionOk="0">
                  <a:moveTo>
                    <a:pt x="3863" y="0"/>
                  </a:moveTo>
                  <a:cubicBezTo>
                    <a:pt x="2947" y="0"/>
                    <a:pt x="1923" y="429"/>
                    <a:pt x="1084" y="1563"/>
                  </a:cubicBezTo>
                  <a:cubicBezTo>
                    <a:pt x="1" y="3029"/>
                    <a:pt x="603" y="4332"/>
                    <a:pt x="1769" y="5270"/>
                  </a:cubicBezTo>
                  <a:cubicBezTo>
                    <a:pt x="2899" y="6180"/>
                    <a:pt x="9547" y="9220"/>
                    <a:pt x="10371" y="9220"/>
                  </a:cubicBezTo>
                  <a:cubicBezTo>
                    <a:pt x="10396" y="9220"/>
                    <a:pt x="10415" y="9217"/>
                    <a:pt x="10429" y="9211"/>
                  </a:cubicBezTo>
                  <a:cubicBezTo>
                    <a:pt x="10914" y="9024"/>
                    <a:pt x="12253" y="6732"/>
                    <a:pt x="11924" y="6064"/>
                  </a:cubicBezTo>
                  <a:cubicBezTo>
                    <a:pt x="11598" y="5397"/>
                    <a:pt x="6247" y="857"/>
                    <a:pt x="5147" y="301"/>
                  </a:cubicBezTo>
                  <a:cubicBezTo>
                    <a:pt x="4774" y="113"/>
                    <a:pt x="4333" y="0"/>
                    <a:pt x="3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2"/>
            <p:cNvSpPr/>
            <p:nvPr/>
          </p:nvSpPr>
          <p:spPr>
            <a:xfrm>
              <a:off x="816447" y="1149902"/>
              <a:ext cx="643162" cy="1426774"/>
            </a:xfrm>
            <a:custGeom>
              <a:avLst/>
              <a:gdLst/>
              <a:ahLst/>
              <a:cxnLst/>
              <a:rect l="l" t="t" r="r" b="b"/>
              <a:pathLst>
                <a:path w="15684" h="34793" extrusionOk="0">
                  <a:moveTo>
                    <a:pt x="6846" y="0"/>
                  </a:moveTo>
                  <a:cubicBezTo>
                    <a:pt x="6846" y="0"/>
                    <a:pt x="6406" y="5315"/>
                    <a:pt x="6087" y="5560"/>
                  </a:cubicBezTo>
                  <a:cubicBezTo>
                    <a:pt x="5093" y="6326"/>
                    <a:pt x="1569" y="6868"/>
                    <a:pt x="859" y="8239"/>
                  </a:cubicBezTo>
                  <a:cubicBezTo>
                    <a:pt x="0" y="9901"/>
                    <a:pt x="4053" y="17676"/>
                    <a:pt x="4523" y="20211"/>
                  </a:cubicBezTo>
                  <a:cubicBezTo>
                    <a:pt x="4992" y="22746"/>
                    <a:pt x="3664" y="26595"/>
                    <a:pt x="3188" y="29045"/>
                  </a:cubicBezTo>
                  <a:cubicBezTo>
                    <a:pt x="2711" y="31496"/>
                    <a:pt x="10348" y="34781"/>
                    <a:pt x="10632" y="34793"/>
                  </a:cubicBezTo>
                  <a:cubicBezTo>
                    <a:pt x="10633" y="34793"/>
                    <a:pt x="10634" y="34793"/>
                    <a:pt x="10634" y="34793"/>
                  </a:cubicBezTo>
                  <a:cubicBezTo>
                    <a:pt x="10930" y="34793"/>
                    <a:pt x="13504" y="32566"/>
                    <a:pt x="14009" y="31781"/>
                  </a:cubicBezTo>
                  <a:cubicBezTo>
                    <a:pt x="14515" y="30993"/>
                    <a:pt x="14293" y="24656"/>
                    <a:pt x="14357" y="23044"/>
                  </a:cubicBezTo>
                  <a:cubicBezTo>
                    <a:pt x="14420" y="21431"/>
                    <a:pt x="15015" y="15797"/>
                    <a:pt x="15102" y="15431"/>
                  </a:cubicBezTo>
                  <a:cubicBezTo>
                    <a:pt x="15684" y="12983"/>
                    <a:pt x="15123" y="11011"/>
                    <a:pt x="15049" y="10486"/>
                  </a:cubicBezTo>
                  <a:cubicBezTo>
                    <a:pt x="14975" y="9961"/>
                    <a:pt x="15037" y="9089"/>
                    <a:pt x="14789" y="8745"/>
                  </a:cubicBezTo>
                  <a:cubicBezTo>
                    <a:pt x="14293" y="8061"/>
                    <a:pt x="11428" y="7072"/>
                    <a:pt x="11393" y="6738"/>
                  </a:cubicBezTo>
                  <a:cubicBezTo>
                    <a:pt x="11358" y="6403"/>
                    <a:pt x="11144" y="1766"/>
                    <a:pt x="11144" y="1766"/>
                  </a:cubicBezTo>
                  <a:lnTo>
                    <a:pt x="6846" y="0"/>
                  </a:ln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2"/>
            <p:cNvSpPr/>
            <p:nvPr/>
          </p:nvSpPr>
          <p:spPr>
            <a:xfrm>
              <a:off x="834039" y="1377903"/>
              <a:ext cx="618598" cy="918076"/>
            </a:xfrm>
            <a:custGeom>
              <a:avLst/>
              <a:gdLst/>
              <a:ahLst/>
              <a:cxnLst/>
              <a:rect l="l" t="t" r="r" b="b"/>
              <a:pathLst>
                <a:path w="15085" h="22388" extrusionOk="0">
                  <a:moveTo>
                    <a:pt x="5658" y="0"/>
                  </a:moveTo>
                  <a:cubicBezTo>
                    <a:pt x="5658" y="0"/>
                    <a:pt x="2532" y="1268"/>
                    <a:pt x="1593" y="1689"/>
                  </a:cubicBezTo>
                  <a:cubicBezTo>
                    <a:pt x="655" y="2111"/>
                    <a:pt x="0" y="2887"/>
                    <a:pt x="15" y="4106"/>
                  </a:cubicBezTo>
                  <a:cubicBezTo>
                    <a:pt x="31" y="5324"/>
                    <a:pt x="3510" y="14752"/>
                    <a:pt x="3599" y="15290"/>
                  </a:cubicBezTo>
                  <a:cubicBezTo>
                    <a:pt x="3688" y="15829"/>
                    <a:pt x="2189" y="20677"/>
                    <a:pt x="2772" y="21195"/>
                  </a:cubicBezTo>
                  <a:cubicBezTo>
                    <a:pt x="2908" y="21316"/>
                    <a:pt x="6522" y="21881"/>
                    <a:pt x="9643" y="22155"/>
                  </a:cubicBezTo>
                  <a:cubicBezTo>
                    <a:pt x="12240" y="22383"/>
                    <a:pt x="13956" y="22387"/>
                    <a:pt x="14076" y="22387"/>
                  </a:cubicBezTo>
                  <a:cubicBezTo>
                    <a:pt x="14081" y="22387"/>
                    <a:pt x="14083" y="22387"/>
                    <a:pt x="14083" y="22387"/>
                  </a:cubicBezTo>
                  <a:cubicBezTo>
                    <a:pt x="14083" y="22387"/>
                    <a:pt x="14059" y="17839"/>
                    <a:pt x="14293" y="16019"/>
                  </a:cubicBezTo>
                  <a:cubicBezTo>
                    <a:pt x="14568" y="13895"/>
                    <a:pt x="14601" y="12239"/>
                    <a:pt x="14772" y="10992"/>
                  </a:cubicBezTo>
                  <a:cubicBezTo>
                    <a:pt x="15065" y="8860"/>
                    <a:pt x="15084" y="6390"/>
                    <a:pt x="14973" y="5850"/>
                  </a:cubicBezTo>
                  <a:cubicBezTo>
                    <a:pt x="14864" y="5312"/>
                    <a:pt x="14789" y="3629"/>
                    <a:pt x="14417" y="2950"/>
                  </a:cubicBezTo>
                  <a:cubicBezTo>
                    <a:pt x="14045" y="2271"/>
                    <a:pt x="10964" y="1178"/>
                    <a:pt x="10964" y="1178"/>
                  </a:cubicBezTo>
                  <a:cubicBezTo>
                    <a:pt x="10964" y="1178"/>
                    <a:pt x="10455" y="1777"/>
                    <a:pt x="10212" y="1817"/>
                  </a:cubicBezTo>
                  <a:cubicBezTo>
                    <a:pt x="10155" y="1826"/>
                    <a:pt x="10094" y="1830"/>
                    <a:pt x="10028" y="1830"/>
                  </a:cubicBezTo>
                  <a:cubicBezTo>
                    <a:pt x="8696" y="1830"/>
                    <a:pt x="5658" y="0"/>
                    <a:pt x="56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2"/>
            <p:cNvSpPr/>
            <p:nvPr/>
          </p:nvSpPr>
          <p:spPr>
            <a:xfrm>
              <a:off x="534971" y="1456925"/>
              <a:ext cx="508288" cy="500784"/>
            </a:xfrm>
            <a:custGeom>
              <a:avLst/>
              <a:gdLst/>
              <a:ahLst/>
              <a:cxnLst/>
              <a:rect l="l" t="t" r="r" b="b"/>
              <a:pathLst>
                <a:path w="12395" h="12212" extrusionOk="0">
                  <a:moveTo>
                    <a:pt x="9413" y="1"/>
                  </a:moveTo>
                  <a:cubicBezTo>
                    <a:pt x="8672" y="1"/>
                    <a:pt x="7882" y="400"/>
                    <a:pt x="7139" y="1006"/>
                  </a:cubicBezTo>
                  <a:cubicBezTo>
                    <a:pt x="5771" y="2123"/>
                    <a:pt x="1" y="9324"/>
                    <a:pt x="14" y="9902"/>
                  </a:cubicBezTo>
                  <a:cubicBezTo>
                    <a:pt x="27" y="10449"/>
                    <a:pt x="1649" y="12211"/>
                    <a:pt x="2499" y="12211"/>
                  </a:cubicBezTo>
                  <a:cubicBezTo>
                    <a:pt x="2550" y="12211"/>
                    <a:pt x="2598" y="12205"/>
                    <a:pt x="2643" y="12192"/>
                  </a:cubicBezTo>
                  <a:cubicBezTo>
                    <a:pt x="3435" y="11958"/>
                    <a:pt x="9294" y="6617"/>
                    <a:pt x="10254" y="5497"/>
                  </a:cubicBezTo>
                  <a:cubicBezTo>
                    <a:pt x="11216" y="4379"/>
                    <a:pt x="12395" y="2727"/>
                    <a:pt x="11126" y="972"/>
                  </a:cubicBezTo>
                  <a:cubicBezTo>
                    <a:pt x="10630" y="286"/>
                    <a:pt x="10039" y="1"/>
                    <a:pt x="9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2"/>
            <p:cNvSpPr/>
            <p:nvPr/>
          </p:nvSpPr>
          <p:spPr>
            <a:xfrm>
              <a:off x="1016645" y="893318"/>
              <a:ext cx="392196" cy="434146"/>
            </a:xfrm>
            <a:custGeom>
              <a:avLst/>
              <a:gdLst/>
              <a:ahLst/>
              <a:cxnLst/>
              <a:rect l="l" t="t" r="r" b="b"/>
              <a:pathLst>
                <a:path w="9564" h="10587" extrusionOk="0">
                  <a:moveTo>
                    <a:pt x="4489" y="0"/>
                  </a:moveTo>
                  <a:cubicBezTo>
                    <a:pt x="3646" y="0"/>
                    <a:pt x="2803" y="258"/>
                    <a:pt x="2095" y="923"/>
                  </a:cubicBezTo>
                  <a:cubicBezTo>
                    <a:pt x="1" y="2891"/>
                    <a:pt x="344" y="5260"/>
                    <a:pt x="1011" y="6809"/>
                  </a:cubicBezTo>
                  <a:cubicBezTo>
                    <a:pt x="1533" y="8017"/>
                    <a:pt x="2119" y="8738"/>
                    <a:pt x="3381" y="9598"/>
                  </a:cubicBezTo>
                  <a:cubicBezTo>
                    <a:pt x="3627" y="9767"/>
                    <a:pt x="5883" y="10586"/>
                    <a:pt x="6552" y="10586"/>
                  </a:cubicBezTo>
                  <a:cubicBezTo>
                    <a:pt x="6583" y="10586"/>
                    <a:pt x="6611" y="10584"/>
                    <a:pt x="6635" y="10581"/>
                  </a:cubicBezTo>
                  <a:cubicBezTo>
                    <a:pt x="7001" y="10525"/>
                    <a:pt x="7711" y="8075"/>
                    <a:pt x="7816" y="8075"/>
                  </a:cubicBezTo>
                  <a:cubicBezTo>
                    <a:pt x="7817" y="8075"/>
                    <a:pt x="7818" y="8075"/>
                    <a:pt x="7818" y="8075"/>
                  </a:cubicBezTo>
                  <a:cubicBezTo>
                    <a:pt x="7829" y="8078"/>
                    <a:pt x="7843" y="8080"/>
                    <a:pt x="7858" y="8080"/>
                  </a:cubicBezTo>
                  <a:cubicBezTo>
                    <a:pt x="7983" y="8080"/>
                    <a:pt x="8231" y="7980"/>
                    <a:pt x="8278" y="7800"/>
                  </a:cubicBezTo>
                  <a:cubicBezTo>
                    <a:pt x="8352" y="7504"/>
                    <a:pt x="8352" y="5631"/>
                    <a:pt x="8459" y="5454"/>
                  </a:cubicBezTo>
                  <a:cubicBezTo>
                    <a:pt x="8567" y="5275"/>
                    <a:pt x="9563" y="3303"/>
                    <a:pt x="8441" y="1834"/>
                  </a:cubicBezTo>
                  <a:cubicBezTo>
                    <a:pt x="7792" y="987"/>
                    <a:pt x="6139" y="0"/>
                    <a:pt x="4489"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2"/>
            <p:cNvSpPr/>
            <p:nvPr/>
          </p:nvSpPr>
          <p:spPr>
            <a:xfrm>
              <a:off x="1003564" y="886182"/>
              <a:ext cx="379811" cy="340649"/>
            </a:xfrm>
            <a:custGeom>
              <a:avLst/>
              <a:gdLst/>
              <a:ahLst/>
              <a:cxnLst/>
              <a:rect l="l" t="t" r="r" b="b"/>
              <a:pathLst>
                <a:path w="9262" h="8307" extrusionOk="0">
                  <a:moveTo>
                    <a:pt x="5335" y="0"/>
                  </a:moveTo>
                  <a:cubicBezTo>
                    <a:pt x="4171" y="0"/>
                    <a:pt x="2465" y="408"/>
                    <a:pt x="1453" y="2131"/>
                  </a:cubicBezTo>
                  <a:cubicBezTo>
                    <a:pt x="0" y="4606"/>
                    <a:pt x="1398" y="8236"/>
                    <a:pt x="2049" y="8307"/>
                  </a:cubicBezTo>
                  <a:cubicBezTo>
                    <a:pt x="2051" y="8307"/>
                    <a:pt x="2053" y="8307"/>
                    <a:pt x="2056" y="8307"/>
                  </a:cubicBezTo>
                  <a:cubicBezTo>
                    <a:pt x="2283" y="8307"/>
                    <a:pt x="3249" y="7161"/>
                    <a:pt x="2967" y="4739"/>
                  </a:cubicBezTo>
                  <a:cubicBezTo>
                    <a:pt x="2966" y="4725"/>
                    <a:pt x="2969" y="4719"/>
                    <a:pt x="2977" y="4719"/>
                  </a:cubicBezTo>
                  <a:cubicBezTo>
                    <a:pt x="3100" y="4719"/>
                    <a:pt x="4311" y="6317"/>
                    <a:pt x="4558" y="6317"/>
                  </a:cubicBezTo>
                  <a:cubicBezTo>
                    <a:pt x="4569" y="6317"/>
                    <a:pt x="4579" y="6314"/>
                    <a:pt x="4586" y="6307"/>
                  </a:cubicBezTo>
                  <a:cubicBezTo>
                    <a:pt x="4747" y="6153"/>
                    <a:pt x="4127" y="3973"/>
                    <a:pt x="4729" y="3593"/>
                  </a:cubicBezTo>
                  <a:cubicBezTo>
                    <a:pt x="5794" y="2920"/>
                    <a:pt x="6706" y="2712"/>
                    <a:pt x="7427" y="2712"/>
                  </a:cubicBezTo>
                  <a:cubicBezTo>
                    <a:pt x="8596" y="2712"/>
                    <a:pt x="9261" y="3260"/>
                    <a:pt x="9261" y="3260"/>
                  </a:cubicBezTo>
                  <a:cubicBezTo>
                    <a:pt x="9128" y="936"/>
                    <a:pt x="7103" y="421"/>
                    <a:pt x="6448" y="158"/>
                  </a:cubicBezTo>
                  <a:cubicBezTo>
                    <a:pt x="6249" y="78"/>
                    <a:pt x="5844" y="0"/>
                    <a:pt x="5335" y="0"/>
                  </a:cubicBezTo>
                  <a:close/>
                </a:path>
              </a:pathLst>
            </a:custGeom>
            <a:solidFill>
              <a:srgbClr val="8D3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2"/>
            <p:cNvSpPr/>
            <p:nvPr/>
          </p:nvSpPr>
          <p:spPr>
            <a:xfrm>
              <a:off x="1109281" y="1069486"/>
              <a:ext cx="62495" cy="116133"/>
            </a:xfrm>
            <a:custGeom>
              <a:avLst/>
              <a:gdLst/>
              <a:ahLst/>
              <a:cxnLst/>
              <a:rect l="l" t="t" r="r" b="b"/>
              <a:pathLst>
                <a:path w="1524" h="2832" extrusionOk="0">
                  <a:moveTo>
                    <a:pt x="781" y="0"/>
                  </a:moveTo>
                  <a:cubicBezTo>
                    <a:pt x="751" y="0"/>
                    <a:pt x="719" y="2"/>
                    <a:pt x="687" y="6"/>
                  </a:cubicBezTo>
                  <a:cubicBezTo>
                    <a:pt x="265" y="53"/>
                    <a:pt x="0" y="723"/>
                    <a:pt x="95" y="1503"/>
                  </a:cubicBezTo>
                  <a:cubicBezTo>
                    <a:pt x="186" y="2253"/>
                    <a:pt x="578" y="2832"/>
                    <a:pt x="983" y="2832"/>
                  </a:cubicBezTo>
                  <a:cubicBezTo>
                    <a:pt x="998" y="2832"/>
                    <a:pt x="1014" y="2831"/>
                    <a:pt x="1030" y="2829"/>
                  </a:cubicBezTo>
                  <a:cubicBezTo>
                    <a:pt x="1451" y="2781"/>
                    <a:pt x="1524" y="1766"/>
                    <a:pt x="1429" y="986"/>
                  </a:cubicBezTo>
                  <a:cubicBezTo>
                    <a:pt x="1341" y="267"/>
                    <a:pt x="1142" y="0"/>
                    <a:pt x="781"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2"/>
            <p:cNvSpPr/>
            <p:nvPr/>
          </p:nvSpPr>
          <p:spPr>
            <a:xfrm>
              <a:off x="626623" y="4111955"/>
              <a:ext cx="126385" cy="42279"/>
            </a:xfrm>
            <a:custGeom>
              <a:avLst/>
              <a:gdLst/>
              <a:ahLst/>
              <a:cxnLst/>
              <a:rect l="l" t="t" r="r" b="b"/>
              <a:pathLst>
                <a:path w="3082" h="1031" extrusionOk="0">
                  <a:moveTo>
                    <a:pt x="90" y="1"/>
                  </a:moveTo>
                  <a:lnTo>
                    <a:pt x="1" y="576"/>
                  </a:lnTo>
                  <a:lnTo>
                    <a:pt x="2993" y="1030"/>
                  </a:lnTo>
                  <a:lnTo>
                    <a:pt x="3082" y="455"/>
                  </a:lnTo>
                  <a:lnTo>
                    <a:pt x="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2"/>
            <p:cNvSpPr/>
            <p:nvPr/>
          </p:nvSpPr>
          <p:spPr>
            <a:xfrm>
              <a:off x="612762" y="3945752"/>
              <a:ext cx="467362" cy="261218"/>
            </a:xfrm>
            <a:custGeom>
              <a:avLst/>
              <a:gdLst/>
              <a:ahLst/>
              <a:cxnLst/>
              <a:rect l="l" t="t" r="r" b="b"/>
              <a:pathLst>
                <a:path w="11397" h="6370" extrusionOk="0">
                  <a:moveTo>
                    <a:pt x="1234" y="0"/>
                  </a:moveTo>
                  <a:cubicBezTo>
                    <a:pt x="1199" y="0"/>
                    <a:pt x="1176" y="4"/>
                    <a:pt x="1169" y="11"/>
                  </a:cubicBezTo>
                  <a:cubicBezTo>
                    <a:pt x="691" y="519"/>
                    <a:pt x="256" y="1575"/>
                    <a:pt x="141" y="2075"/>
                  </a:cubicBezTo>
                  <a:cubicBezTo>
                    <a:pt x="0" y="2675"/>
                    <a:pt x="155" y="4012"/>
                    <a:pt x="543" y="4071"/>
                  </a:cubicBezTo>
                  <a:cubicBezTo>
                    <a:pt x="1673" y="4243"/>
                    <a:pt x="3018" y="4496"/>
                    <a:pt x="4159" y="4835"/>
                  </a:cubicBezTo>
                  <a:cubicBezTo>
                    <a:pt x="5301" y="5173"/>
                    <a:pt x="5445" y="5866"/>
                    <a:pt x="8431" y="6311"/>
                  </a:cubicBezTo>
                  <a:cubicBezTo>
                    <a:pt x="8689" y="6349"/>
                    <a:pt x="9037" y="6370"/>
                    <a:pt x="9400" y="6370"/>
                  </a:cubicBezTo>
                  <a:cubicBezTo>
                    <a:pt x="10265" y="6370"/>
                    <a:pt x="11218" y="6254"/>
                    <a:pt x="11242" y="5993"/>
                  </a:cubicBezTo>
                  <a:cubicBezTo>
                    <a:pt x="11397" y="4239"/>
                    <a:pt x="8385" y="4857"/>
                    <a:pt x="7609" y="3856"/>
                  </a:cubicBezTo>
                  <a:cubicBezTo>
                    <a:pt x="5647" y="1320"/>
                    <a:pt x="4198" y="559"/>
                    <a:pt x="4198" y="559"/>
                  </a:cubicBezTo>
                  <a:cubicBezTo>
                    <a:pt x="4198" y="559"/>
                    <a:pt x="1684" y="0"/>
                    <a:pt x="12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p:nvPr/>
          </p:nvSpPr>
          <p:spPr>
            <a:xfrm>
              <a:off x="1219304" y="4120690"/>
              <a:ext cx="124130" cy="23210"/>
            </a:xfrm>
            <a:custGeom>
              <a:avLst/>
              <a:gdLst/>
              <a:ahLst/>
              <a:cxnLst/>
              <a:rect l="l" t="t" r="r" b="b"/>
              <a:pathLst>
                <a:path w="3027" h="566" extrusionOk="0">
                  <a:moveTo>
                    <a:pt x="1" y="1"/>
                  </a:moveTo>
                  <a:lnTo>
                    <a:pt x="1" y="566"/>
                  </a:lnTo>
                  <a:lnTo>
                    <a:pt x="3027" y="566"/>
                  </a:lnTo>
                  <a:lnTo>
                    <a:pt x="30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1193429" y="3956168"/>
              <a:ext cx="475441" cy="207088"/>
            </a:xfrm>
            <a:custGeom>
              <a:avLst/>
              <a:gdLst/>
              <a:ahLst/>
              <a:cxnLst/>
              <a:rect l="l" t="t" r="r" b="b"/>
              <a:pathLst>
                <a:path w="11594" h="5050" extrusionOk="0">
                  <a:moveTo>
                    <a:pt x="1175" y="0"/>
                  </a:moveTo>
                  <a:cubicBezTo>
                    <a:pt x="933" y="0"/>
                    <a:pt x="770" y="10"/>
                    <a:pt x="751" y="35"/>
                  </a:cubicBezTo>
                  <a:cubicBezTo>
                    <a:pt x="355" y="590"/>
                    <a:pt x="86" y="1665"/>
                    <a:pt x="47" y="2159"/>
                  </a:cubicBezTo>
                  <a:cubicBezTo>
                    <a:pt x="0" y="2755"/>
                    <a:pt x="355" y="4013"/>
                    <a:pt x="747" y="4013"/>
                  </a:cubicBezTo>
                  <a:cubicBezTo>
                    <a:pt x="1892" y="4013"/>
                    <a:pt x="3259" y="4060"/>
                    <a:pt x="4439" y="4218"/>
                  </a:cubicBezTo>
                  <a:cubicBezTo>
                    <a:pt x="5614" y="4377"/>
                    <a:pt x="6056" y="5050"/>
                    <a:pt x="9038" y="5050"/>
                  </a:cubicBezTo>
                  <a:cubicBezTo>
                    <a:pt x="9051" y="5050"/>
                    <a:pt x="9064" y="5050"/>
                    <a:pt x="9078" y="5050"/>
                  </a:cubicBezTo>
                  <a:cubicBezTo>
                    <a:pt x="9959" y="5047"/>
                    <a:pt x="11594" y="4985"/>
                    <a:pt x="11512" y="4634"/>
                  </a:cubicBezTo>
                  <a:cubicBezTo>
                    <a:pt x="11051" y="2647"/>
                    <a:pt x="8618" y="3627"/>
                    <a:pt x="7699" y="2779"/>
                  </a:cubicBezTo>
                  <a:cubicBezTo>
                    <a:pt x="5375" y="637"/>
                    <a:pt x="3827" y="120"/>
                    <a:pt x="3827" y="120"/>
                  </a:cubicBezTo>
                  <a:cubicBezTo>
                    <a:pt x="3827" y="120"/>
                    <a:pt x="2020" y="0"/>
                    <a:pt x="11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a:off x="1035263" y="2268094"/>
              <a:ext cx="422541" cy="1724611"/>
            </a:xfrm>
            <a:custGeom>
              <a:avLst/>
              <a:gdLst/>
              <a:ahLst/>
              <a:cxnLst/>
              <a:rect l="l" t="t" r="r" b="b"/>
              <a:pathLst>
                <a:path w="10304" h="42056" extrusionOk="0">
                  <a:moveTo>
                    <a:pt x="8974" y="1"/>
                  </a:moveTo>
                  <a:cubicBezTo>
                    <a:pt x="7774" y="1"/>
                    <a:pt x="116" y="3047"/>
                    <a:pt x="116" y="3047"/>
                  </a:cubicBezTo>
                  <a:cubicBezTo>
                    <a:pt x="116" y="3047"/>
                    <a:pt x="35" y="4287"/>
                    <a:pt x="19" y="6053"/>
                  </a:cubicBezTo>
                  <a:cubicBezTo>
                    <a:pt x="1" y="7819"/>
                    <a:pt x="2221" y="13253"/>
                    <a:pt x="3237" y="17599"/>
                  </a:cubicBezTo>
                  <a:cubicBezTo>
                    <a:pt x="4255" y="21943"/>
                    <a:pt x="4709" y="22798"/>
                    <a:pt x="4657" y="23851"/>
                  </a:cubicBezTo>
                  <a:cubicBezTo>
                    <a:pt x="4607" y="24905"/>
                    <a:pt x="3637" y="28570"/>
                    <a:pt x="3456" y="31635"/>
                  </a:cubicBezTo>
                  <a:cubicBezTo>
                    <a:pt x="3292" y="34448"/>
                    <a:pt x="2598" y="39794"/>
                    <a:pt x="4250" y="41734"/>
                  </a:cubicBezTo>
                  <a:cubicBezTo>
                    <a:pt x="4480" y="42003"/>
                    <a:pt x="4748" y="42056"/>
                    <a:pt x="5245" y="42056"/>
                  </a:cubicBezTo>
                  <a:cubicBezTo>
                    <a:pt x="5563" y="42056"/>
                    <a:pt x="5974" y="42035"/>
                    <a:pt x="6528" y="42035"/>
                  </a:cubicBezTo>
                  <a:cubicBezTo>
                    <a:pt x="6542" y="42035"/>
                    <a:pt x="6557" y="42035"/>
                    <a:pt x="6571" y="42035"/>
                  </a:cubicBezTo>
                  <a:cubicBezTo>
                    <a:pt x="6573" y="42035"/>
                    <a:pt x="6574" y="42035"/>
                    <a:pt x="6576" y="42035"/>
                  </a:cubicBezTo>
                  <a:cubicBezTo>
                    <a:pt x="8028" y="42035"/>
                    <a:pt x="8725" y="41345"/>
                    <a:pt x="8910" y="40699"/>
                  </a:cubicBezTo>
                  <a:cubicBezTo>
                    <a:pt x="10169" y="36319"/>
                    <a:pt x="10090" y="24570"/>
                    <a:pt x="10109" y="22826"/>
                  </a:cubicBezTo>
                  <a:cubicBezTo>
                    <a:pt x="10121" y="21698"/>
                    <a:pt x="10303" y="13900"/>
                    <a:pt x="9987" y="7587"/>
                  </a:cubicBezTo>
                  <a:cubicBezTo>
                    <a:pt x="9885" y="5556"/>
                    <a:pt x="9210" y="901"/>
                    <a:pt x="9132" y="65"/>
                  </a:cubicBezTo>
                  <a:cubicBezTo>
                    <a:pt x="9128" y="21"/>
                    <a:pt x="9073" y="1"/>
                    <a:pt x="8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617765" y="2250379"/>
              <a:ext cx="787508" cy="1751184"/>
            </a:xfrm>
            <a:custGeom>
              <a:avLst/>
              <a:gdLst/>
              <a:ahLst/>
              <a:cxnLst/>
              <a:rect l="l" t="t" r="r" b="b"/>
              <a:pathLst>
                <a:path w="19204" h="42704" extrusionOk="0">
                  <a:moveTo>
                    <a:pt x="8426" y="0"/>
                  </a:moveTo>
                  <a:cubicBezTo>
                    <a:pt x="8426" y="0"/>
                    <a:pt x="7003" y="2425"/>
                    <a:pt x="6670" y="4578"/>
                  </a:cubicBezTo>
                  <a:cubicBezTo>
                    <a:pt x="6401" y="6322"/>
                    <a:pt x="6364" y="9603"/>
                    <a:pt x="6222" y="14062"/>
                  </a:cubicBezTo>
                  <a:cubicBezTo>
                    <a:pt x="6080" y="18522"/>
                    <a:pt x="5456" y="22585"/>
                    <a:pt x="5135" y="23590"/>
                  </a:cubicBezTo>
                  <a:cubicBezTo>
                    <a:pt x="4814" y="24594"/>
                    <a:pt x="3248" y="28394"/>
                    <a:pt x="2404" y="31227"/>
                  </a:cubicBezTo>
                  <a:cubicBezTo>
                    <a:pt x="1600" y="33933"/>
                    <a:pt x="1" y="38818"/>
                    <a:pt x="757" y="41149"/>
                  </a:cubicBezTo>
                  <a:cubicBezTo>
                    <a:pt x="950" y="41743"/>
                    <a:pt x="1498" y="42055"/>
                    <a:pt x="2904" y="42434"/>
                  </a:cubicBezTo>
                  <a:cubicBezTo>
                    <a:pt x="3565" y="42612"/>
                    <a:pt x="4041" y="42703"/>
                    <a:pt x="4399" y="42703"/>
                  </a:cubicBezTo>
                  <a:cubicBezTo>
                    <a:pt x="4805" y="42703"/>
                    <a:pt x="5059" y="42586"/>
                    <a:pt x="5258" y="42345"/>
                  </a:cubicBezTo>
                  <a:cubicBezTo>
                    <a:pt x="8166" y="38832"/>
                    <a:pt x="10599" y="26544"/>
                    <a:pt x="11513" y="25054"/>
                  </a:cubicBezTo>
                  <a:cubicBezTo>
                    <a:pt x="12972" y="22677"/>
                    <a:pt x="14479" y="14669"/>
                    <a:pt x="16112" y="9311"/>
                  </a:cubicBezTo>
                  <a:cubicBezTo>
                    <a:pt x="16771" y="7149"/>
                    <a:pt x="19203" y="1685"/>
                    <a:pt x="19203" y="1685"/>
                  </a:cubicBezTo>
                  <a:lnTo>
                    <a:pt x="8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925198" y="2223273"/>
              <a:ext cx="503982" cy="120521"/>
            </a:xfrm>
            <a:custGeom>
              <a:avLst/>
              <a:gdLst/>
              <a:ahLst/>
              <a:cxnLst/>
              <a:rect l="l" t="t" r="r" b="b"/>
              <a:pathLst>
                <a:path w="12290" h="2939" extrusionOk="0">
                  <a:moveTo>
                    <a:pt x="334" y="0"/>
                  </a:moveTo>
                  <a:cubicBezTo>
                    <a:pt x="334" y="0"/>
                    <a:pt x="0" y="1990"/>
                    <a:pt x="98" y="2179"/>
                  </a:cubicBezTo>
                  <a:cubicBezTo>
                    <a:pt x="197" y="2368"/>
                    <a:pt x="3559" y="2917"/>
                    <a:pt x="6142" y="2936"/>
                  </a:cubicBezTo>
                  <a:cubicBezTo>
                    <a:pt x="6301" y="2937"/>
                    <a:pt x="6464" y="2938"/>
                    <a:pt x="6628" y="2938"/>
                  </a:cubicBezTo>
                  <a:cubicBezTo>
                    <a:pt x="9132" y="2938"/>
                    <a:pt x="12127" y="2787"/>
                    <a:pt x="12144" y="2387"/>
                  </a:cubicBezTo>
                  <a:cubicBezTo>
                    <a:pt x="12162" y="1963"/>
                    <a:pt x="12289" y="778"/>
                    <a:pt x="11987" y="778"/>
                  </a:cubicBezTo>
                  <a:cubicBezTo>
                    <a:pt x="11985" y="778"/>
                    <a:pt x="11984" y="778"/>
                    <a:pt x="11983" y="778"/>
                  </a:cubicBezTo>
                  <a:cubicBezTo>
                    <a:pt x="11983" y="778"/>
                    <a:pt x="9052" y="873"/>
                    <a:pt x="6581" y="873"/>
                  </a:cubicBezTo>
                  <a:cubicBezTo>
                    <a:pt x="5271" y="873"/>
                    <a:pt x="4091" y="846"/>
                    <a:pt x="3546" y="765"/>
                  </a:cubicBezTo>
                  <a:cubicBezTo>
                    <a:pt x="1970" y="530"/>
                    <a:pt x="334"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413179" y="1804873"/>
              <a:ext cx="278154" cy="568528"/>
            </a:xfrm>
            <a:custGeom>
              <a:avLst/>
              <a:gdLst/>
              <a:ahLst/>
              <a:cxnLst/>
              <a:rect l="l" t="t" r="r" b="b"/>
              <a:pathLst>
                <a:path w="6783" h="13864" extrusionOk="0">
                  <a:moveTo>
                    <a:pt x="4427" y="1"/>
                  </a:moveTo>
                  <a:cubicBezTo>
                    <a:pt x="2816" y="1"/>
                    <a:pt x="1770" y="3508"/>
                    <a:pt x="1323" y="5320"/>
                  </a:cubicBezTo>
                  <a:cubicBezTo>
                    <a:pt x="836" y="7299"/>
                    <a:pt x="1" y="13209"/>
                    <a:pt x="1" y="13209"/>
                  </a:cubicBezTo>
                  <a:lnTo>
                    <a:pt x="2108" y="13864"/>
                  </a:lnTo>
                  <a:cubicBezTo>
                    <a:pt x="2108" y="13864"/>
                    <a:pt x="4823" y="9138"/>
                    <a:pt x="6453" y="3757"/>
                  </a:cubicBezTo>
                  <a:cubicBezTo>
                    <a:pt x="6621" y="3204"/>
                    <a:pt x="6783" y="846"/>
                    <a:pt x="4880" y="92"/>
                  </a:cubicBezTo>
                  <a:cubicBezTo>
                    <a:pt x="4725" y="30"/>
                    <a:pt x="4573" y="1"/>
                    <a:pt x="4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2"/>
            <p:cNvSpPr/>
            <p:nvPr/>
          </p:nvSpPr>
          <p:spPr>
            <a:xfrm>
              <a:off x="1295127" y="1560223"/>
              <a:ext cx="121341" cy="47733"/>
            </a:xfrm>
            <a:custGeom>
              <a:avLst/>
              <a:gdLst/>
              <a:ahLst/>
              <a:cxnLst/>
              <a:rect l="l" t="t" r="r" b="b"/>
              <a:pathLst>
                <a:path w="2959" h="1164" extrusionOk="0">
                  <a:moveTo>
                    <a:pt x="2860" y="0"/>
                  </a:moveTo>
                  <a:lnTo>
                    <a:pt x="1" y="348"/>
                  </a:lnTo>
                  <a:lnTo>
                    <a:pt x="100" y="1163"/>
                  </a:lnTo>
                  <a:lnTo>
                    <a:pt x="2959" y="816"/>
                  </a:lnTo>
                  <a:lnTo>
                    <a:pt x="2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a:off x="753418" y="1520486"/>
              <a:ext cx="133233" cy="117774"/>
            </a:xfrm>
            <a:custGeom>
              <a:avLst/>
              <a:gdLst/>
              <a:ahLst/>
              <a:cxnLst/>
              <a:rect l="l" t="t" r="r" b="b"/>
              <a:pathLst>
                <a:path w="3249" h="2872" extrusionOk="0">
                  <a:moveTo>
                    <a:pt x="2645" y="0"/>
                  </a:moveTo>
                  <a:cubicBezTo>
                    <a:pt x="2248" y="0"/>
                    <a:pt x="1634" y="338"/>
                    <a:pt x="1080" y="894"/>
                  </a:cubicBezTo>
                  <a:cubicBezTo>
                    <a:pt x="351" y="1628"/>
                    <a:pt x="0" y="2465"/>
                    <a:pt x="302" y="2765"/>
                  </a:cubicBezTo>
                  <a:cubicBezTo>
                    <a:pt x="375" y="2837"/>
                    <a:pt x="478" y="2872"/>
                    <a:pt x="605" y="2872"/>
                  </a:cubicBezTo>
                  <a:cubicBezTo>
                    <a:pt x="1001" y="2872"/>
                    <a:pt x="1616" y="2535"/>
                    <a:pt x="2169" y="1978"/>
                  </a:cubicBezTo>
                  <a:cubicBezTo>
                    <a:pt x="2899" y="1245"/>
                    <a:pt x="3248" y="406"/>
                    <a:pt x="2948" y="107"/>
                  </a:cubicBezTo>
                  <a:cubicBezTo>
                    <a:pt x="2875" y="35"/>
                    <a:pt x="2771" y="0"/>
                    <a:pt x="26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2"/>
            <p:cNvSpPr/>
            <p:nvPr/>
          </p:nvSpPr>
          <p:spPr>
            <a:xfrm>
              <a:off x="1318583" y="1702273"/>
              <a:ext cx="439641" cy="275365"/>
            </a:xfrm>
            <a:custGeom>
              <a:avLst/>
              <a:gdLst/>
              <a:ahLst/>
              <a:cxnLst/>
              <a:rect l="l" t="t" r="r" b="b"/>
              <a:pathLst>
                <a:path w="10721" h="6715" extrusionOk="0">
                  <a:moveTo>
                    <a:pt x="8079" y="0"/>
                  </a:moveTo>
                  <a:cubicBezTo>
                    <a:pt x="6793" y="0"/>
                    <a:pt x="5201" y="812"/>
                    <a:pt x="4394" y="1342"/>
                  </a:cubicBezTo>
                  <a:cubicBezTo>
                    <a:pt x="3178" y="2141"/>
                    <a:pt x="1" y="4938"/>
                    <a:pt x="1" y="4938"/>
                  </a:cubicBezTo>
                  <a:lnTo>
                    <a:pt x="1258" y="6715"/>
                  </a:lnTo>
                  <a:cubicBezTo>
                    <a:pt x="1258" y="6715"/>
                    <a:pt x="5296" y="5839"/>
                    <a:pt x="8824" y="3869"/>
                  </a:cubicBezTo>
                  <a:cubicBezTo>
                    <a:pt x="9187" y="3667"/>
                    <a:pt x="10720" y="2465"/>
                    <a:pt x="9657" y="770"/>
                  </a:cubicBezTo>
                  <a:cubicBezTo>
                    <a:pt x="9305" y="209"/>
                    <a:pt x="8732" y="0"/>
                    <a:pt x="8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2"/>
            <p:cNvSpPr/>
            <p:nvPr/>
          </p:nvSpPr>
          <p:spPr>
            <a:xfrm>
              <a:off x="1209914" y="2001012"/>
              <a:ext cx="84639" cy="58518"/>
            </a:xfrm>
            <a:custGeom>
              <a:avLst/>
              <a:gdLst/>
              <a:ahLst/>
              <a:cxnLst/>
              <a:rect l="l" t="t" r="r" b="b"/>
              <a:pathLst>
                <a:path w="2064" h="1427" extrusionOk="0">
                  <a:moveTo>
                    <a:pt x="1670" y="1"/>
                  </a:moveTo>
                  <a:cubicBezTo>
                    <a:pt x="1612" y="1"/>
                    <a:pt x="1553" y="15"/>
                    <a:pt x="1499" y="46"/>
                  </a:cubicBezTo>
                  <a:lnTo>
                    <a:pt x="221" y="781"/>
                  </a:lnTo>
                  <a:cubicBezTo>
                    <a:pt x="58" y="878"/>
                    <a:pt x="0" y="1086"/>
                    <a:pt x="94" y="1252"/>
                  </a:cubicBezTo>
                  <a:lnTo>
                    <a:pt x="94" y="1253"/>
                  </a:lnTo>
                  <a:cubicBezTo>
                    <a:pt x="157" y="1365"/>
                    <a:pt x="273" y="1426"/>
                    <a:pt x="393" y="1426"/>
                  </a:cubicBezTo>
                  <a:cubicBezTo>
                    <a:pt x="452" y="1426"/>
                    <a:pt x="511" y="1412"/>
                    <a:pt x="565" y="1381"/>
                  </a:cubicBezTo>
                  <a:lnTo>
                    <a:pt x="1842" y="645"/>
                  </a:lnTo>
                  <a:cubicBezTo>
                    <a:pt x="2006" y="551"/>
                    <a:pt x="2064" y="341"/>
                    <a:pt x="1971" y="176"/>
                  </a:cubicBezTo>
                  <a:lnTo>
                    <a:pt x="1971" y="175"/>
                  </a:lnTo>
                  <a:cubicBezTo>
                    <a:pt x="1907" y="63"/>
                    <a:pt x="1790" y="1"/>
                    <a:pt x="1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2"/>
            <p:cNvSpPr/>
            <p:nvPr/>
          </p:nvSpPr>
          <p:spPr>
            <a:xfrm>
              <a:off x="1194495" y="1979360"/>
              <a:ext cx="84598" cy="58477"/>
            </a:xfrm>
            <a:custGeom>
              <a:avLst/>
              <a:gdLst/>
              <a:ahLst/>
              <a:cxnLst/>
              <a:rect l="l" t="t" r="r" b="b"/>
              <a:pathLst>
                <a:path w="2063" h="1426" extrusionOk="0">
                  <a:moveTo>
                    <a:pt x="1670" y="0"/>
                  </a:moveTo>
                  <a:cubicBezTo>
                    <a:pt x="1612" y="0"/>
                    <a:pt x="1553" y="15"/>
                    <a:pt x="1499" y="46"/>
                  </a:cubicBezTo>
                  <a:lnTo>
                    <a:pt x="221" y="781"/>
                  </a:lnTo>
                  <a:cubicBezTo>
                    <a:pt x="57" y="876"/>
                    <a:pt x="1" y="1086"/>
                    <a:pt x="94" y="1250"/>
                  </a:cubicBezTo>
                  <a:lnTo>
                    <a:pt x="94" y="1252"/>
                  </a:lnTo>
                  <a:cubicBezTo>
                    <a:pt x="159" y="1363"/>
                    <a:pt x="276" y="1426"/>
                    <a:pt x="396" y="1426"/>
                  </a:cubicBezTo>
                  <a:cubicBezTo>
                    <a:pt x="454" y="1426"/>
                    <a:pt x="513" y="1411"/>
                    <a:pt x="567" y="1380"/>
                  </a:cubicBezTo>
                  <a:lnTo>
                    <a:pt x="1842" y="644"/>
                  </a:lnTo>
                  <a:cubicBezTo>
                    <a:pt x="2006" y="549"/>
                    <a:pt x="2063" y="341"/>
                    <a:pt x="1969" y="175"/>
                  </a:cubicBezTo>
                  <a:lnTo>
                    <a:pt x="1969" y="173"/>
                  </a:lnTo>
                  <a:cubicBezTo>
                    <a:pt x="1906" y="62"/>
                    <a:pt x="1790" y="0"/>
                    <a:pt x="1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2"/>
            <p:cNvSpPr/>
            <p:nvPr/>
          </p:nvSpPr>
          <p:spPr>
            <a:xfrm>
              <a:off x="1180839" y="1957339"/>
              <a:ext cx="84598" cy="58518"/>
            </a:xfrm>
            <a:custGeom>
              <a:avLst/>
              <a:gdLst/>
              <a:ahLst/>
              <a:cxnLst/>
              <a:rect l="l" t="t" r="r" b="b"/>
              <a:pathLst>
                <a:path w="2063" h="1427" extrusionOk="0">
                  <a:moveTo>
                    <a:pt x="1670" y="1"/>
                  </a:moveTo>
                  <a:cubicBezTo>
                    <a:pt x="1612" y="1"/>
                    <a:pt x="1553" y="15"/>
                    <a:pt x="1499" y="46"/>
                  </a:cubicBezTo>
                  <a:lnTo>
                    <a:pt x="221" y="781"/>
                  </a:lnTo>
                  <a:cubicBezTo>
                    <a:pt x="57" y="876"/>
                    <a:pt x="1" y="1086"/>
                    <a:pt x="94" y="1250"/>
                  </a:cubicBezTo>
                  <a:lnTo>
                    <a:pt x="94" y="1252"/>
                  </a:lnTo>
                  <a:cubicBezTo>
                    <a:pt x="158" y="1364"/>
                    <a:pt x="274" y="1426"/>
                    <a:pt x="394" y="1426"/>
                  </a:cubicBezTo>
                  <a:cubicBezTo>
                    <a:pt x="452" y="1426"/>
                    <a:pt x="512" y="1412"/>
                    <a:pt x="566" y="1381"/>
                  </a:cubicBezTo>
                  <a:lnTo>
                    <a:pt x="1842" y="645"/>
                  </a:lnTo>
                  <a:cubicBezTo>
                    <a:pt x="2007" y="551"/>
                    <a:pt x="2063" y="341"/>
                    <a:pt x="1970" y="175"/>
                  </a:cubicBezTo>
                  <a:lnTo>
                    <a:pt x="1970" y="174"/>
                  </a:lnTo>
                  <a:cubicBezTo>
                    <a:pt x="1906" y="63"/>
                    <a:pt x="1789" y="1"/>
                    <a:pt x="1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a:off x="1169685" y="1934867"/>
              <a:ext cx="84598" cy="58477"/>
            </a:xfrm>
            <a:custGeom>
              <a:avLst/>
              <a:gdLst/>
              <a:ahLst/>
              <a:cxnLst/>
              <a:rect l="l" t="t" r="r" b="b"/>
              <a:pathLst>
                <a:path w="2063" h="1426" extrusionOk="0">
                  <a:moveTo>
                    <a:pt x="1670" y="0"/>
                  </a:moveTo>
                  <a:cubicBezTo>
                    <a:pt x="1612" y="0"/>
                    <a:pt x="1553" y="15"/>
                    <a:pt x="1499" y="47"/>
                  </a:cubicBezTo>
                  <a:lnTo>
                    <a:pt x="221" y="782"/>
                  </a:lnTo>
                  <a:cubicBezTo>
                    <a:pt x="57" y="877"/>
                    <a:pt x="1" y="1085"/>
                    <a:pt x="94" y="1251"/>
                  </a:cubicBezTo>
                  <a:lnTo>
                    <a:pt x="94" y="1253"/>
                  </a:lnTo>
                  <a:cubicBezTo>
                    <a:pt x="157" y="1364"/>
                    <a:pt x="274" y="1426"/>
                    <a:pt x="393" y="1426"/>
                  </a:cubicBezTo>
                  <a:cubicBezTo>
                    <a:pt x="452" y="1426"/>
                    <a:pt x="511" y="1411"/>
                    <a:pt x="566" y="1380"/>
                  </a:cubicBezTo>
                  <a:lnTo>
                    <a:pt x="1842" y="645"/>
                  </a:lnTo>
                  <a:cubicBezTo>
                    <a:pt x="2006" y="550"/>
                    <a:pt x="2063" y="340"/>
                    <a:pt x="1969" y="176"/>
                  </a:cubicBezTo>
                  <a:lnTo>
                    <a:pt x="1969" y="174"/>
                  </a:lnTo>
                  <a:cubicBezTo>
                    <a:pt x="1906" y="63"/>
                    <a:pt x="1790" y="0"/>
                    <a:pt x="1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2"/>
            <p:cNvSpPr/>
            <p:nvPr/>
          </p:nvSpPr>
          <p:spPr>
            <a:xfrm>
              <a:off x="1174196" y="1879999"/>
              <a:ext cx="208277" cy="177685"/>
            </a:xfrm>
            <a:custGeom>
              <a:avLst/>
              <a:gdLst/>
              <a:ahLst/>
              <a:cxnLst/>
              <a:rect l="l" t="t" r="r" b="b"/>
              <a:pathLst>
                <a:path w="5079" h="4333" extrusionOk="0">
                  <a:moveTo>
                    <a:pt x="3975" y="1"/>
                  </a:moveTo>
                  <a:cubicBezTo>
                    <a:pt x="3975" y="1"/>
                    <a:pt x="2285" y="640"/>
                    <a:pt x="1848" y="824"/>
                  </a:cubicBezTo>
                  <a:cubicBezTo>
                    <a:pt x="1408" y="1009"/>
                    <a:pt x="0" y="2225"/>
                    <a:pt x="0" y="2225"/>
                  </a:cubicBezTo>
                  <a:cubicBezTo>
                    <a:pt x="0" y="2225"/>
                    <a:pt x="799" y="2483"/>
                    <a:pt x="957" y="2878"/>
                  </a:cubicBezTo>
                  <a:cubicBezTo>
                    <a:pt x="1117" y="3274"/>
                    <a:pt x="1433" y="4333"/>
                    <a:pt x="1433" y="4333"/>
                  </a:cubicBezTo>
                  <a:cubicBezTo>
                    <a:pt x="1433" y="4333"/>
                    <a:pt x="2995" y="3914"/>
                    <a:pt x="3624" y="3500"/>
                  </a:cubicBezTo>
                  <a:cubicBezTo>
                    <a:pt x="4251" y="3088"/>
                    <a:pt x="5078" y="2487"/>
                    <a:pt x="5078" y="2487"/>
                  </a:cubicBezTo>
                  <a:lnTo>
                    <a:pt x="39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2"/>
            <p:cNvSpPr/>
            <p:nvPr/>
          </p:nvSpPr>
          <p:spPr>
            <a:xfrm>
              <a:off x="976089" y="854853"/>
              <a:ext cx="447966" cy="463590"/>
            </a:xfrm>
            <a:custGeom>
              <a:avLst/>
              <a:gdLst/>
              <a:ahLst/>
              <a:cxnLst/>
              <a:rect l="l" t="t" r="r" b="b"/>
              <a:pathLst>
                <a:path w="10924" h="11305" extrusionOk="0">
                  <a:moveTo>
                    <a:pt x="5231" y="1"/>
                  </a:moveTo>
                  <a:cubicBezTo>
                    <a:pt x="1533" y="1"/>
                    <a:pt x="1" y="3488"/>
                    <a:pt x="545" y="6012"/>
                  </a:cubicBezTo>
                  <a:cubicBezTo>
                    <a:pt x="1130" y="8739"/>
                    <a:pt x="1558" y="10038"/>
                    <a:pt x="1260" y="10486"/>
                  </a:cubicBezTo>
                  <a:cubicBezTo>
                    <a:pt x="962" y="10934"/>
                    <a:pt x="871" y="11232"/>
                    <a:pt x="962" y="11292"/>
                  </a:cubicBezTo>
                  <a:cubicBezTo>
                    <a:pt x="973" y="11300"/>
                    <a:pt x="1023" y="11304"/>
                    <a:pt x="1102" y="11304"/>
                  </a:cubicBezTo>
                  <a:cubicBezTo>
                    <a:pt x="1651" y="11304"/>
                    <a:pt x="3621" y="11084"/>
                    <a:pt x="4272" y="10069"/>
                  </a:cubicBezTo>
                  <a:cubicBezTo>
                    <a:pt x="5016" y="8905"/>
                    <a:pt x="5584" y="6371"/>
                    <a:pt x="6121" y="5595"/>
                  </a:cubicBezTo>
                  <a:cubicBezTo>
                    <a:pt x="6656" y="4818"/>
                    <a:pt x="10237" y="4371"/>
                    <a:pt x="10237" y="4371"/>
                  </a:cubicBezTo>
                  <a:cubicBezTo>
                    <a:pt x="10237" y="4371"/>
                    <a:pt x="10924" y="912"/>
                    <a:pt x="6390" y="107"/>
                  </a:cubicBezTo>
                  <a:cubicBezTo>
                    <a:pt x="5983" y="35"/>
                    <a:pt x="5596" y="1"/>
                    <a:pt x="5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2"/>
            <p:cNvSpPr/>
            <p:nvPr/>
          </p:nvSpPr>
          <p:spPr>
            <a:xfrm>
              <a:off x="1169316" y="1031677"/>
              <a:ext cx="235137" cy="292342"/>
            </a:xfrm>
            <a:custGeom>
              <a:avLst/>
              <a:gdLst/>
              <a:ahLst/>
              <a:cxnLst/>
              <a:rect l="l" t="t" r="r" b="b"/>
              <a:pathLst>
                <a:path w="5734" h="7129" extrusionOk="0">
                  <a:moveTo>
                    <a:pt x="705" y="0"/>
                  </a:moveTo>
                  <a:cubicBezTo>
                    <a:pt x="316" y="0"/>
                    <a:pt x="1" y="315"/>
                    <a:pt x="1" y="704"/>
                  </a:cubicBezTo>
                  <a:lnTo>
                    <a:pt x="1" y="5247"/>
                  </a:lnTo>
                  <a:cubicBezTo>
                    <a:pt x="1" y="6287"/>
                    <a:pt x="844" y="7128"/>
                    <a:pt x="1884" y="7128"/>
                  </a:cubicBezTo>
                  <a:lnTo>
                    <a:pt x="4690" y="7128"/>
                  </a:lnTo>
                  <a:lnTo>
                    <a:pt x="5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2"/>
            <p:cNvSpPr/>
            <p:nvPr/>
          </p:nvSpPr>
          <p:spPr>
            <a:xfrm>
              <a:off x="1390183" y="1746930"/>
              <a:ext cx="53884" cy="265483"/>
            </a:xfrm>
            <a:custGeom>
              <a:avLst/>
              <a:gdLst/>
              <a:ahLst/>
              <a:cxnLst/>
              <a:rect l="l" t="t" r="r" b="b"/>
              <a:pathLst>
                <a:path w="1314" h="6474" extrusionOk="0">
                  <a:moveTo>
                    <a:pt x="61" y="0"/>
                  </a:moveTo>
                  <a:lnTo>
                    <a:pt x="0" y="6461"/>
                  </a:lnTo>
                  <a:lnTo>
                    <a:pt x="1252" y="6473"/>
                  </a:lnTo>
                  <a:lnTo>
                    <a:pt x="1314" y="12"/>
                  </a:lnTo>
                  <a:lnTo>
                    <a:pt x="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2"/>
            <p:cNvSpPr/>
            <p:nvPr/>
          </p:nvSpPr>
          <p:spPr>
            <a:xfrm>
              <a:off x="1610311" y="1686034"/>
              <a:ext cx="56795" cy="223081"/>
            </a:xfrm>
            <a:custGeom>
              <a:avLst/>
              <a:gdLst/>
              <a:ahLst/>
              <a:cxnLst/>
              <a:rect l="l" t="t" r="r" b="b"/>
              <a:pathLst>
                <a:path w="1385" h="5440" extrusionOk="0">
                  <a:moveTo>
                    <a:pt x="1252" y="0"/>
                  </a:moveTo>
                  <a:lnTo>
                    <a:pt x="0" y="31"/>
                  </a:lnTo>
                  <a:lnTo>
                    <a:pt x="132" y="5439"/>
                  </a:lnTo>
                  <a:lnTo>
                    <a:pt x="1385" y="5409"/>
                  </a:lnTo>
                  <a:lnTo>
                    <a:pt x="1252"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2"/>
            <p:cNvSpPr/>
            <p:nvPr/>
          </p:nvSpPr>
          <p:spPr>
            <a:xfrm>
              <a:off x="228604" y="2345967"/>
              <a:ext cx="708651" cy="441118"/>
            </a:xfrm>
            <a:custGeom>
              <a:avLst/>
              <a:gdLst/>
              <a:ahLst/>
              <a:cxnLst/>
              <a:rect l="l" t="t" r="r" b="b"/>
              <a:pathLst>
                <a:path w="17281" h="10757" extrusionOk="0">
                  <a:moveTo>
                    <a:pt x="1045" y="1"/>
                  </a:moveTo>
                  <a:cubicBezTo>
                    <a:pt x="732" y="1"/>
                    <a:pt x="426" y="162"/>
                    <a:pt x="255" y="452"/>
                  </a:cubicBezTo>
                  <a:cubicBezTo>
                    <a:pt x="1" y="886"/>
                    <a:pt x="146" y="1447"/>
                    <a:pt x="580" y="1703"/>
                  </a:cubicBezTo>
                  <a:lnTo>
                    <a:pt x="15774" y="10631"/>
                  </a:lnTo>
                  <a:cubicBezTo>
                    <a:pt x="15920" y="10716"/>
                    <a:pt x="16079" y="10756"/>
                    <a:pt x="16236" y="10756"/>
                  </a:cubicBezTo>
                  <a:cubicBezTo>
                    <a:pt x="16550" y="10756"/>
                    <a:pt x="16856" y="10595"/>
                    <a:pt x="17027" y="10306"/>
                  </a:cubicBezTo>
                  <a:cubicBezTo>
                    <a:pt x="17280" y="9871"/>
                    <a:pt x="17135" y="9312"/>
                    <a:pt x="16702" y="9054"/>
                  </a:cubicBezTo>
                  <a:lnTo>
                    <a:pt x="1506" y="126"/>
                  </a:lnTo>
                  <a:cubicBezTo>
                    <a:pt x="1361" y="41"/>
                    <a:pt x="1202"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p:cNvSpPr/>
            <p:nvPr/>
          </p:nvSpPr>
          <p:spPr>
            <a:xfrm>
              <a:off x="394315" y="2502657"/>
              <a:ext cx="163497" cy="213936"/>
            </a:xfrm>
            <a:custGeom>
              <a:avLst/>
              <a:gdLst/>
              <a:ahLst/>
              <a:cxnLst/>
              <a:rect l="l" t="t" r="r" b="b"/>
              <a:pathLst>
                <a:path w="3987" h="5217" extrusionOk="0">
                  <a:moveTo>
                    <a:pt x="3039" y="0"/>
                  </a:moveTo>
                  <a:cubicBezTo>
                    <a:pt x="2753" y="0"/>
                    <a:pt x="2475" y="147"/>
                    <a:pt x="2318" y="410"/>
                  </a:cubicBezTo>
                  <a:lnTo>
                    <a:pt x="233" y="3961"/>
                  </a:lnTo>
                  <a:cubicBezTo>
                    <a:pt x="1" y="4359"/>
                    <a:pt x="132" y="4868"/>
                    <a:pt x="529" y="5103"/>
                  </a:cubicBezTo>
                  <a:cubicBezTo>
                    <a:pt x="661" y="5180"/>
                    <a:pt x="806" y="5217"/>
                    <a:pt x="949" y="5217"/>
                  </a:cubicBezTo>
                  <a:cubicBezTo>
                    <a:pt x="1234" y="5217"/>
                    <a:pt x="1512" y="5070"/>
                    <a:pt x="1669" y="4807"/>
                  </a:cubicBezTo>
                  <a:lnTo>
                    <a:pt x="3756" y="1256"/>
                  </a:lnTo>
                  <a:cubicBezTo>
                    <a:pt x="3987" y="858"/>
                    <a:pt x="3855" y="349"/>
                    <a:pt x="3460" y="114"/>
                  </a:cubicBezTo>
                  <a:cubicBezTo>
                    <a:pt x="3328" y="37"/>
                    <a:pt x="3183" y="0"/>
                    <a:pt x="3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2"/>
            <p:cNvSpPr/>
            <p:nvPr/>
          </p:nvSpPr>
          <p:spPr>
            <a:xfrm>
              <a:off x="344819" y="2425235"/>
              <a:ext cx="65858" cy="93825"/>
            </a:xfrm>
            <a:custGeom>
              <a:avLst/>
              <a:gdLst/>
              <a:ahLst/>
              <a:cxnLst/>
              <a:rect l="l" t="t" r="r" b="b"/>
              <a:pathLst>
                <a:path w="1606" h="2288" extrusionOk="0">
                  <a:moveTo>
                    <a:pt x="1162" y="1"/>
                  </a:moveTo>
                  <a:cubicBezTo>
                    <a:pt x="1015" y="1"/>
                    <a:pt x="875" y="83"/>
                    <a:pt x="807" y="222"/>
                  </a:cubicBezTo>
                  <a:lnTo>
                    <a:pt x="92" y="1731"/>
                  </a:lnTo>
                  <a:cubicBezTo>
                    <a:pt x="1" y="1926"/>
                    <a:pt x="84" y="2159"/>
                    <a:pt x="279" y="2252"/>
                  </a:cubicBezTo>
                  <a:lnTo>
                    <a:pt x="282" y="2252"/>
                  </a:lnTo>
                  <a:cubicBezTo>
                    <a:pt x="334" y="2276"/>
                    <a:pt x="390" y="2287"/>
                    <a:pt x="445" y="2287"/>
                  </a:cubicBezTo>
                  <a:cubicBezTo>
                    <a:pt x="591" y="2287"/>
                    <a:pt x="732" y="2205"/>
                    <a:pt x="799" y="2066"/>
                  </a:cubicBezTo>
                  <a:lnTo>
                    <a:pt x="1514" y="557"/>
                  </a:lnTo>
                  <a:cubicBezTo>
                    <a:pt x="1606" y="362"/>
                    <a:pt x="1523" y="129"/>
                    <a:pt x="1327" y="36"/>
                  </a:cubicBezTo>
                  <a:lnTo>
                    <a:pt x="1325" y="36"/>
                  </a:lnTo>
                  <a:cubicBezTo>
                    <a:pt x="1272" y="12"/>
                    <a:pt x="1216" y="1"/>
                    <a:pt x="1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2"/>
            <p:cNvSpPr/>
            <p:nvPr/>
          </p:nvSpPr>
          <p:spPr>
            <a:xfrm>
              <a:off x="370654" y="2440613"/>
              <a:ext cx="65858" cy="93907"/>
            </a:xfrm>
            <a:custGeom>
              <a:avLst/>
              <a:gdLst/>
              <a:ahLst/>
              <a:cxnLst/>
              <a:rect l="l" t="t" r="r" b="b"/>
              <a:pathLst>
                <a:path w="1606" h="2290" extrusionOk="0">
                  <a:moveTo>
                    <a:pt x="1161" y="0"/>
                  </a:moveTo>
                  <a:cubicBezTo>
                    <a:pt x="1015" y="0"/>
                    <a:pt x="875" y="83"/>
                    <a:pt x="808" y="223"/>
                  </a:cubicBezTo>
                  <a:lnTo>
                    <a:pt x="92" y="1732"/>
                  </a:lnTo>
                  <a:cubicBezTo>
                    <a:pt x="1" y="1927"/>
                    <a:pt x="85" y="2159"/>
                    <a:pt x="280" y="2251"/>
                  </a:cubicBezTo>
                  <a:lnTo>
                    <a:pt x="282" y="2253"/>
                  </a:lnTo>
                  <a:cubicBezTo>
                    <a:pt x="335" y="2277"/>
                    <a:pt x="391" y="2289"/>
                    <a:pt x="446" y="2289"/>
                  </a:cubicBezTo>
                  <a:cubicBezTo>
                    <a:pt x="592" y="2289"/>
                    <a:pt x="732" y="2207"/>
                    <a:pt x="800" y="2066"/>
                  </a:cubicBezTo>
                  <a:lnTo>
                    <a:pt x="1514" y="557"/>
                  </a:lnTo>
                  <a:cubicBezTo>
                    <a:pt x="1606" y="362"/>
                    <a:pt x="1523" y="130"/>
                    <a:pt x="1328" y="38"/>
                  </a:cubicBezTo>
                  <a:lnTo>
                    <a:pt x="1326" y="37"/>
                  </a:lnTo>
                  <a:cubicBezTo>
                    <a:pt x="1273" y="12"/>
                    <a:pt x="1216" y="0"/>
                    <a:pt x="11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p:cNvSpPr/>
            <p:nvPr/>
          </p:nvSpPr>
          <p:spPr>
            <a:xfrm>
              <a:off x="396735" y="2454063"/>
              <a:ext cx="65858" cy="93825"/>
            </a:xfrm>
            <a:custGeom>
              <a:avLst/>
              <a:gdLst/>
              <a:ahLst/>
              <a:cxnLst/>
              <a:rect l="l" t="t" r="r" b="b"/>
              <a:pathLst>
                <a:path w="1606" h="2288" extrusionOk="0">
                  <a:moveTo>
                    <a:pt x="1161" y="1"/>
                  </a:moveTo>
                  <a:cubicBezTo>
                    <a:pt x="1015" y="1"/>
                    <a:pt x="875" y="83"/>
                    <a:pt x="807" y="224"/>
                  </a:cubicBezTo>
                  <a:lnTo>
                    <a:pt x="93" y="1731"/>
                  </a:lnTo>
                  <a:cubicBezTo>
                    <a:pt x="1" y="1926"/>
                    <a:pt x="84" y="2160"/>
                    <a:pt x="279" y="2251"/>
                  </a:cubicBezTo>
                  <a:lnTo>
                    <a:pt x="282" y="2251"/>
                  </a:lnTo>
                  <a:cubicBezTo>
                    <a:pt x="335" y="2276"/>
                    <a:pt x="391" y="2288"/>
                    <a:pt x="446" y="2288"/>
                  </a:cubicBezTo>
                  <a:cubicBezTo>
                    <a:pt x="592" y="2288"/>
                    <a:pt x="732" y="2206"/>
                    <a:pt x="800" y="2065"/>
                  </a:cubicBezTo>
                  <a:lnTo>
                    <a:pt x="1514" y="558"/>
                  </a:lnTo>
                  <a:cubicBezTo>
                    <a:pt x="1606" y="361"/>
                    <a:pt x="1523" y="129"/>
                    <a:pt x="1328" y="37"/>
                  </a:cubicBezTo>
                  <a:lnTo>
                    <a:pt x="1325" y="37"/>
                  </a:lnTo>
                  <a:cubicBezTo>
                    <a:pt x="1272" y="12"/>
                    <a:pt x="1216" y="1"/>
                    <a:pt x="1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2"/>
            <p:cNvSpPr/>
            <p:nvPr/>
          </p:nvSpPr>
          <p:spPr>
            <a:xfrm>
              <a:off x="423144" y="2464643"/>
              <a:ext cx="65858" cy="93825"/>
            </a:xfrm>
            <a:custGeom>
              <a:avLst/>
              <a:gdLst/>
              <a:ahLst/>
              <a:cxnLst/>
              <a:rect l="l" t="t" r="r" b="b"/>
              <a:pathLst>
                <a:path w="1606" h="2288" extrusionOk="0">
                  <a:moveTo>
                    <a:pt x="1160" y="0"/>
                  </a:moveTo>
                  <a:cubicBezTo>
                    <a:pt x="1014" y="0"/>
                    <a:pt x="874" y="82"/>
                    <a:pt x="806" y="223"/>
                  </a:cubicBezTo>
                  <a:lnTo>
                    <a:pt x="92" y="1732"/>
                  </a:lnTo>
                  <a:cubicBezTo>
                    <a:pt x="0" y="1927"/>
                    <a:pt x="83" y="2159"/>
                    <a:pt x="278" y="2252"/>
                  </a:cubicBezTo>
                  <a:lnTo>
                    <a:pt x="280" y="2252"/>
                  </a:lnTo>
                  <a:cubicBezTo>
                    <a:pt x="333" y="2276"/>
                    <a:pt x="389" y="2288"/>
                    <a:pt x="444" y="2288"/>
                  </a:cubicBezTo>
                  <a:cubicBezTo>
                    <a:pt x="590" y="2288"/>
                    <a:pt x="731" y="2206"/>
                    <a:pt x="798" y="2066"/>
                  </a:cubicBezTo>
                  <a:lnTo>
                    <a:pt x="1513" y="557"/>
                  </a:lnTo>
                  <a:cubicBezTo>
                    <a:pt x="1605" y="362"/>
                    <a:pt x="1521" y="130"/>
                    <a:pt x="1326" y="37"/>
                  </a:cubicBezTo>
                  <a:lnTo>
                    <a:pt x="1324" y="37"/>
                  </a:lnTo>
                  <a:cubicBezTo>
                    <a:pt x="1271" y="12"/>
                    <a:pt x="1215" y="0"/>
                    <a:pt x="11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2"/>
            <p:cNvSpPr/>
            <p:nvPr/>
          </p:nvSpPr>
          <p:spPr>
            <a:xfrm>
              <a:off x="348510" y="2310168"/>
              <a:ext cx="176250" cy="244733"/>
            </a:xfrm>
            <a:custGeom>
              <a:avLst/>
              <a:gdLst/>
              <a:ahLst/>
              <a:cxnLst/>
              <a:rect l="l" t="t" r="r" b="b"/>
              <a:pathLst>
                <a:path w="4298" h="5968" extrusionOk="0">
                  <a:moveTo>
                    <a:pt x="1705" y="1"/>
                  </a:moveTo>
                  <a:cubicBezTo>
                    <a:pt x="1705" y="1"/>
                    <a:pt x="1155" y="1246"/>
                    <a:pt x="743" y="1993"/>
                  </a:cubicBezTo>
                  <a:cubicBezTo>
                    <a:pt x="332" y="2739"/>
                    <a:pt x="1" y="4539"/>
                    <a:pt x="1" y="4539"/>
                  </a:cubicBezTo>
                  <a:cubicBezTo>
                    <a:pt x="1" y="4539"/>
                    <a:pt x="1226" y="4802"/>
                    <a:pt x="1687" y="4945"/>
                  </a:cubicBezTo>
                  <a:cubicBezTo>
                    <a:pt x="2147" y="5090"/>
                    <a:pt x="2510" y="5968"/>
                    <a:pt x="2510" y="5968"/>
                  </a:cubicBezTo>
                  <a:cubicBezTo>
                    <a:pt x="2510" y="5968"/>
                    <a:pt x="3756" y="4269"/>
                    <a:pt x="3925" y="3758"/>
                  </a:cubicBezTo>
                  <a:cubicBezTo>
                    <a:pt x="4094" y="3246"/>
                    <a:pt x="4298" y="563"/>
                    <a:pt x="4298" y="563"/>
                  </a:cubicBezTo>
                  <a:lnTo>
                    <a:pt x="17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2"/>
            <p:cNvSpPr/>
            <p:nvPr/>
          </p:nvSpPr>
          <p:spPr>
            <a:xfrm>
              <a:off x="1048672" y="1323978"/>
              <a:ext cx="262940" cy="156690"/>
            </a:xfrm>
            <a:custGeom>
              <a:avLst/>
              <a:gdLst/>
              <a:ahLst/>
              <a:cxnLst/>
              <a:rect l="l" t="t" r="r" b="b"/>
              <a:pathLst>
                <a:path w="6412" h="3821" extrusionOk="0">
                  <a:moveTo>
                    <a:pt x="542" y="0"/>
                  </a:moveTo>
                  <a:lnTo>
                    <a:pt x="1" y="1399"/>
                  </a:lnTo>
                  <a:cubicBezTo>
                    <a:pt x="1" y="1399"/>
                    <a:pt x="2750" y="3820"/>
                    <a:pt x="4741" y="3820"/>
                  </a:cubicBezTo>
                  <a:cubicBezTo>
                    <a:pt x="4787" y="3820"/>
                    <a:pt x="4831" y="3819"/>
                    <a:pt x="4876" y="3816"/>
                  </a:cubicBezTo>
                  <a:cubicBezTo>
                    <a:pt x="5750" y="3765"/>
                    <a:pt x="6411" y="2750"/>
                    <a:pt x="6411" y="2750"/>
                  </a:cubicBezTo>
                  <a:lnTo>
                    <a:pt x="5917" y="1024"/>
                  </a:lnTo>
                  <a:cubicBezTo>
                    <a:pt x="5917" y="1024"/>
                    <a:pt x="5250" y="1315"/>
                    <a:pt x="4585" y="1399"/>
                  </a:cubicBezTo>
                  <a:cubicBezTo>
                    <a:pt x="4567" y="1402"/>
                    <a:pt x="4546" y="1403"/>
                    <a:pt x="4524" y="1403"/>
                  </a:cubicBezTo>
                  <a:cubicBezTo>
                    <a:pt x="3737" y="1403"/>
                    <a:pt x="542" y="0"/>
                    <a:pt x="5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2"/>
            <p:cNvSpPr/>
            <p:nvPr/>
          </p:nvSpPr>
          <p:spPr>
            <a:xfrm>
              <a:off x="1270359" y="1235115"/>
              <a:ext cx="519401" cy="2180984"/>
            </a:xfrm>
            <a:custGeom>
              <a:avLst/>
              <a:gdLst/>
              <a:ahLst/>
              <a:cxnLst/>
              <a:rect l="l" t="t" r="r" b="b"/>
              <a:pathLst>
                <a:path w="12666" h="53185" extrusionOk="0">
                  <a:moveTo>
                    <a:pt x="12666" y="0"/>
                  </a:moveTo>
                  <a:lnTo>
                    <a:pt x="4110" y="410"/>
                  </a:lnTo>
                  <a:cubicBezTo>
                    <a:pt x="2666" y="478"/>
                    <a:pt x="1553" y="1281"/>
                    <a:pt x="1523" y="2275"/>
                  </a:cubicBezTo>
                  <a:lnTo>
                    <a:pt x="35" y="51142"/>
                  </a:lnTo>
                  <a:cubicBezTo>
                    <a:pt x="1" y="52262"/>
                    <a:pt x="1341" y="53185"/>
                    <a:pt x="2949" y="53185"/>
                  </a:cubicBezTo>
                  <a:cubicBezTo>
                    <a:pt x="3016" y="53185"/>
                    <a:pt x="3084" y="53183"/>
                    <a:pt x="3152" y="53180"/>
                  </a:cubicBezTo>
                  <a:lnTo>
                    <a:pt x="11059" y="52803"/>
                  </a:lnTo>
                  <a:lnTo>
                    <a:pt x="126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42"/>
          <p:cNvGrpSpPr/>
          <p:nvPr/>
        </p:nvGrpSpPr>
        <p:grpSpPr>
          <a:xfrm>
            <a:off x="7189100" y="908122"/>
            <a:ext cx="2197326" cy="3387620"/>
            <a:chOff x="6748225" y="976672"/>
            <a:chExt cx="2197326" cy="3387620"/>
          </a:xfrm>
        </p:grpSpPr>
        <p:sp>
          <p:nvSpPr>
            <p:cNvPr id="551" name="Google Shape;551;p42"/>
            <p:cNvSpPr/>
            <p:nvPr/>
          </p:nvSpPr>
          <p:spPr>
            <a:xfrm>
              <a:off x="6748225" y="4071793"/>
              <a:ext cx="1722600" cy="2925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42"/>
            <p:cNvGrpSpPr/>
            <p:nvPr/>
          </p:nvGrpSpPr>
          <p:grpSpPr>
            <a:xfrm>
              <a:off x="6892154" y="976672"/>
              <a:ext cx="2053397" cy="3298745"/>
              <a:chOff x="6892154" y="976672"/>
              <a:chExt cx="2053397" cy="3298745"/>
            </a:xfrm>
          </p:grpSpPr>
          <p:sp>
            <p:nvSpPr>
              <p:cNvPr id="553" name="Google Shape;553;p42"/>
              <p:cNvSpPr/>
              <p:nvPr/>
            </p:nvSpPr>
            <p:spPr>
              <a:xfrm>
                <a:off x="6892154" y="3944541"/>
                <a:ext cx="346414" cy="330876"/>
              </a:xfrm>
              <a:custGeom>
                <a:avLst/>
                <a:gdLst/>
                <a:ahLst/>
                <a:cxnLst/>
                <a:rect l="l" t="t" r="r" b="b"/>
                <a:pathLst>
                  <a:path w="7402" h="7070" extrusionOk="0">
                    <a:moveTo>
                      <a:pt x="5508" y="1"/>
                    </a:moveTo>
                    <a:cubicBezTo>
                      <a:pt x="5318" y="1"/>
                      <a:pt x="5154" y="79"/>
                      <a:pt x="5042" y="276"/>
                    </a:cubicBezTo>
                    <a:cubicBezTo>
                      <a:pt x="4508" y="1213"/>
                      <a:pt x="273" y="4912"/>
                      <a:pt x="125" y="5614"/>
                    </a:cubicBezTo>
                    <a:cubicBezTo>
                      <a:pt x="0" y="6207"/>
                      <a:pt x="826" y="7070"/>
                      <a:pt x="2353" y="7070"/>
                    </a:cubicBezTo>
                    <a:cubicBezTo>
                      <a:pt x="2630" y="7070"/>
                      <a:pt x="2929" y="7042"/>
                      <a:pt x="3249" y="6979"/>
                    </a:cubicBezTo>
                    <a:cubicBezTo>
                      <a:pt x="5343" y="6567"/>
                      <a:pt x="5864" y="4463"/>
                      <a:pt x="6558" y="3989"/>
                    </a:cubicBezTo>
                    <a:cubicBezTo>
                      <a:pt x="7252" y="3516"/>
                      <a:pt x="7402" y="2893"/>
                      <a:pt x="7304" y="1105"/>
                    </a:cubicBezTo>
                    <a:cubicBezTo>
                      <a:pt x="7304" y="1105"/>
                      <a:pt x="6224" y="1"/>
                      <a:pt x="55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2"/>
              <p:cNvSpPr/>
              <p:nvPr/>
            </p:nvSpPr>
            <p:spPr>
              <a:xfrm>
                <a:off x="7861195" y="3941593"/>
                <a:ext cx="512554" cy="283093"/>
              </a:xfrm>
              <a:custGeom>
                <a:avLst/>
                <a:gdLst/>
                <a:ahLst/>
                <a:cxnLst/>
                <a:rect l="l" t="t" r="r" b="b"/>
                <a:pathLst>
                  <a:path w="10952" h="6049" extrusionOk="0">
                    <a:moveTo>
                      <a:pt x="1617" y="1"/>
                    </a:moveTo>
                    <a:cubicBezTo>
                      <a:pt x="1096" y="1"/>
                      <a:pt x="621" y="204"/>
                      <a:pt x="448" y="863"/>
                    </a:cubicBezTo>
                    <a:cubicBezTo>
                      <a:pt x="0" y="2578"/>
                      <a:pt x="255" y="4596"/>
                      <a:pt x="493" y="4983"/>
                    </a:cubicBezTo>
                    <a:cubicBezTo>
                      <a:pt x="677" y="5283"/>
                      <a:pt x="2086" y="5570"/>
                      <a:pt x="2920" y="5570"/>
                    </a:cubicBezTo>
                    <a:cubicBezTo>
                      <a:pt x="3158" y="5570"/>
                      <a:pt x="3349" y="5547"/>
                      <a:pt x="3451" y="5494"/>
                    </a:cubicBezTo>
                    <a:cubicBezTo>
                      <a:pt x="3514" y="5462"/>
                      <a:pt x="3587" y="5448"/>
                      <a:pt x="3672" y="5448"/>
                    </a:cubicBezTo>
                    <a:cubicBezTo>
                      <a:pt x="4210" y="5448"/>
                      <a:pt x="5186" y="6006"/>
                      <a:pt x="6441" y="6006"/>
                    </a:cubicBezTo>
                    <a:cubicBezTo>
                      <a:pt x="6457" y="6006"/>
                      <a:pt x="6473" y="6006"/>
                      <a:pt x="6489" y="6005"/>
                    </a:cubicBezTo>
                    <a:cubicBezTo>
                      <a:pt x="6523" y="6005"/>
                      <a:pt x="6559" y="6005"/>
                      <a:pt x="6596" y="6005"/>
                    </a:cubicBezTo>
                    <a:cubicBezTo>
                      <a:pt x="7159" y="6005"/>
                      <a:pt x="7923" y="6048"/>
                      <a:pt x="8644" y="6048"/>
                    </a:cubicBezTo>
                    <a:cubicBezTo>
                      <a:pt x="9859" y="6048"/>
                      <a:pt x="10952" y="5925"/>
                      <a:pt x="10754" y="5260"/>
                    </a:cubicBezTo>
                    <a:cubicBezTo>
                      <a:pt x="10431" y="4176"/>
                      <a:pt x="9341" y="3955"/>
                      <a:pt x="7785" y="3816"/>
                    </a:cubicBezTo>
                    <a:cubicBezTo>
                      <a:pt x="6229" y="3677"/>
                      <a:pt x="3776" y="1292"/>
                      <a:pt x="3397" y="521"/>
                    </a:cubicBezTo>
                    <a:cubicBezTo>
                      <a:pt x="3397" y="521"/>
                      <a:pt x="2450" y="1"/>
                      <a:pt x="1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2"/>
              <p:cNvSpPr/>
              <p:nvPr/>
            </p:nvSpPr>
            <p:spPr>
              <a:xfrm>
                <a:off x="7785379" y="1503874"/>
                <a:ext cx="790358" cy="632783"/>
              </a:xfrm>
              <a:custGeom>
                <a:avLst/>
                <a:gdLst/>
                <a:ahLst/>
                <a:cxnLst/>
                <a:rect l="l" t="t" r="r" b="b"/>
                <a:pathLst>
                  <a:path w="16888" h="13521" extrusionOk="0">
                    <a:moveTo>
                      <a:pt x="187" y="0"/>
                    </a:moveTo>
                    <a:cubicBezTo>
                      <a:pt x="118" y="0"/>
                      <a:pt x="56" y="8"/>
                      <a:pt x="1" y="24"/>
                    </a:cubicBezTo>
                    <a:lnTo>
                      <a:pt x="1137" y="7269"/>
                    </a:lnTo>
                    <a:cubicBezTo>
                      <a:pt x="1137" y="7269"/>
                      <a:pt x="2608" y="8770"/>
                      <a:pt x="4075" y="10226"/>
                    </a:cubicBezTo>
                    <a:cubicBezTo>
                      <a:pt x="5407" y="11547"/>
                      <a:pt x="7007" y="13520"/>
                      <a:pt x="8694" y="13520"/>
                    </a:cubicBezTo>
                    <a:cubicBezTo>
                      <a:pt x="8867" y="13520"/>
                      <a:pt x="9041" y="13499"/>
                      <a:pt x="9215" y="13455"/>
                    </a:cubicBezTo>
                    <a:cubicBezTo>
                      <a:pt x="11091" y="12978"/>
                      <a:pt x="16887" y="3859"/>
                      <a:pt x="16887" y="3859"/>
                    </a:cubicBezTo>
                    <a:lnTo>
                      <a:pt x="13845" y="3618"/>
                    </a:lnTo>
                    <a:cubicBezTo>
                      <a:pt x="13845" y="3618"/>
                      <a:pt x="8748" y="8238"/>
                      <a:pt x="8504" y="8238"/>
                    </a:cubicBezTo>
                    <a:cubicBezTo>
                      <a:pt x="8500" y="8238"/>
                      <a:pt x="8498" y="8237"/>
                      <a:pt x="8496" y="8235"/>
                    </a:cubicBezTo>
                    <a:cubicBezTo>
                      <a:pt x="8394" y="8098"/>
                      <a:pt x="5933" y="5069"/>
                      <a:pt x="4539" y="3183"/>
                    </a:cubicBezTo>
                    <a:cubicBezTo>
                      <a:pt x="3241" y="1428"/>
                      <a:pt x="1122" y="0"/>
                      <a:pt x="1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7193546" y="1458899"/>
                <a:ext cx="805896" cy="1127272"/>
              </a:xfrm>
              <a:custGeom>
                <a:avLst/>
                <a:gdLst/>
                <a:ahLst/>
                <a:cxnLst/>
                <a:rect l="l" t="t" r="r" b="b"/>
                <a:pathLst>
                  <a:path w="17220" h="24087" extrusionOk="0">
                    <a:moveTo>
                      <a:pt x="7592" y="1"/>
                    </a:moveTo>
                    <a:cubicBezTo>
                      <a:pt x="6909" y="1"/>
                      <a:pt x="4683" y="96"/>
                      <a:pt x="2785" y="1246"/>
                    </a:cubicBezTo>
                    <a:cubicBezTo>
                      <a:pt x="0" y="2936"/>
                      <a:pt x="1576" y="8447"/>
                      <a:pt x="1751" y="10454"/>
                    </a:cubicBezTo>
                    <a:cubicBezTo>
                      <a:pt x="2361" y="17460"/>
                      <a:pt x="2551" y="23228"/>
                      <a:pt x="2551" y="23228"/>
                    </a:cubicBezTo>
                    <a:cubicBezTo>
                      <a:pt x="2551" y="23228"/>
                      <a:pt x="2491" y="23654"/>
                      <a:pt x="7597" y="24017"/>
                    </a:cubicBezTo>
                    <a:cubicBezTo>
                      <a:pt x="8275" y="24065"/>
                      <a:pt x="8894" y="24087"/>
                      <a:pt x="9457" y="24087"/>
                    </a:cubicBezTo>
                    <a:cubicBezTo>
                      <a:pt x="14022" y="24087"/>
                      <a:pt x="14994" y="22685"/>
                      <a:pt x="14994" y="22685"/>
                    </a:cubicBezTo>
                    <a:cubicBezTo>
                      <a:pt x="14807" y="18963"/>
                      <a:pt x="15321" y="9465"/>
                      <a:pt x="15321" y="9465"/>
                    </a:cubicBezTo>
                    <a:cubicBezTo>
                      <a:pt x="15321" y="9465"/>
                      <a:pt x="17219" y="2758"/>
                      <a:pt x="13819" y="1204"/>
                    </a:cubicBezTo>
                    <a:cubicBezTo>
                      <a:pt x="11387" y="92"/>
                      <a:pt x="7801" y="5"/>
                      <a:pt x="7801" y="5"/>
                    </a:cubicBezTo>
                    <a:cubicBezTo>
                      <a:pt x="7801" y="5"/>
                      <a:pt x="7726" y="1"/>
                      <a:pt x="75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7217695" y="1458899"/>
                <a:ext cx="757364" cy="422183"/>
              </a:xfrm>
              <a:custGeom>
                <a:avLst/>
                <a:gdLst/>
                <a:ahLst/>
                <a:cxnLst/>
                <a:rect l="l" t="t" r="r" b="b"/>
                <a:pathLst>
                  <a:path w="16183" h="9021" extrusionOk="0">
                    <a:moveTo>
                      <a:pt x="7076" y="1"/>
                    </a:moveTo>
                    <a:cubicBezTo>
                      <a:pt x="6393" y="1"/>
                      <a:pt x="4167" y="96"/>
                      <a:pt x="2269" y="1246"/>
                    </a:cubicBezTo>
                    <a:cubicBezTo>
                      <a:pt x="1" y="2623"/>
                      <a:pt x="625" y="6532"/>
                      <a:pt x="1030" y="9021"/>
                    </a:cubicBezTo>
                    <a:lnTo>
                      <a:pt x="14915" y="9021"/>
                    </a:lnTo>
                    <a:cubicBezTo>
                      <a:pt x="15265" y="7516"/>
                      <a:pt x="16183" y="2519"/>
                      <a:pt x="13303" y="1204"/>
                    </a:cubicBezTo>
                    <a:cubicBezTo>
                      <a:pt x="10871" y="92"/>
                      <a:pt x="7285" y="5"/>
                      <a:pt x="7285" y="5"/>
                    </a:cubicBezTo>
                    <a:cubicBezTo>
                      <a:pt x="7285" y="5"/>
                      <a:pt x="7210" y="1"/>
                      <a:pt x="70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7504953" y="1322899"/>
                <a:ext cx="256604" cy="197730"/>
              </a:xfrm>
              <a:custGeom>
                <a:avLst/>
                <a:gdLst/>
                <a:ahLst/>
                <a:cxnLst/>
                <a:rect l="l" t="t" r="r" b="b"/>
                <a:pathLst>
                  <a:path w="5483" h="4225" extrusionOk="0">
                    <a:moveTo>
                      <a:pt x="4846" y="1"/>
                    </a:moveTo>
                    <a:lnTo>
                      <a:pt x="2440" y="552"/>
                    </a:lnTo>
                    <a:lnTo>
                      <a:pt x="737" y="563"/>
                    </a:lnTo>
                    <a:cubicBezTo>
                      <a:pt x="737" y="563"/>
                      <a:pt x="506" y="2574"/>
                      <a:pt x="0" y="3270"/>
                    </a:cubicBezTo>
                    <a:cubicBezTo>
                      <a:pt x="0" y="3270"/>
                      <a:pt x="973" y="4064"/>
                      <a:pt x="2912" y="4197"/>
                    </a:cubicBezTo>
                    <a:cubicBezTo>
                      <a:pt x="3197" y="4216"/>
                      <a:pt x="3457" y="4225"/>
                      <a:pt x="3692" y="4225"/>
                    </a:cubicBezTo>
                    <a:cubicBezTo>
                      <a:pt x="4916" y="4225"/>
                      <a:pt x="5483" y="4003"/>
                      <a:pt x="5483" y="4003"/>
                    </a:cubicBezTo>
                    <a:cubicBezTo>
                      <a:pt x="4793" y="3488"/>
                      <a:pt x="4846" y="1"/>
                      <a:pt x="4846" y="1"/>
                    </a:cubicBezTo>
                    <a:close/>
                  </a:path>
                </a:pathLst>
              </a:custGeom>
              <a:solidFill>
                <a:srgbClr val="E08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a:off x="7459417" y="1100131"/>
                <a:ext cx="358722" cy="364291"/>
              </a:xfrm>
              <a:custGeom>
                <a:avLst/>
                <a:gdLst/>
                <a:ahLst/>
                <a:cxnLst/>
                <a:rect l="l" t="t" r="r" b="b"/>
                <a:pathLst>
                  <a:path w="7665" h="7784" extrusionOk="0">
                    <a:moveTo>
                      <a:pt x="5540" y="0"/>
                    </a:moveTo>
                    <a:cubicBezTo>
                      <a:pt x="4673" y="0"/>
                      <a:pt x="3601" y="202"/>
                      <a:pt x="2870" y="556"/>
                    </a:cubicBezTo>
                    <a:cubicBezTo>
                      <a:pt x="1578" y="1183"/>
                      <a:pt x="1184" y="3517"/>
                      <a:pt x="1184" y="3517"/>
                    </a:cubicBezTo>
                    <a:cubicBezTo>
                      <a:pt x="1184" y="3517"/>
                      <a:pt x="885" y="2922"/>
                      <a:pt x="432" y="2825"/>
                    </a:cubicBezTo>
                    <a:cubicBezTo>
                      <a:pt x="389" y="2816"/>
                      <a:pt x="350" y="2811"/>
                      <a:pt x="315" y="2811"/>
                    </a:cubicBezTo>
                    <a:cubicBezTo>
                      <a:pt x="0" y="2811"/>
                      <a:pt x="0" y="3170"/>
                      <a:pt x="93" y="3466"/>
                    </a:cubicBezTo>
                    <a:cubicBezTo>
                      <a:pt x="223" y="3879"/>
                      <a:pt x="655" y="4462"/>
                      <a:pt x="857" y="4690"/>
                    </a:cubicBezTo>
                    <a:cubicBezTo>
                      <a:pt x="1058" y="4918"/>
                      <a:pt x="1246" y="5009"/>
                      <a:pt x="1246" y="5009"/>
                    </a:cubicBezTo>
                    <a:cubicBezTo>
                      <a:pt x="1367" y="5824"/>
                      <a:pt x="1728" y="6186"/>
                      <a:pt x="2430" y="6595"/>
                    </a:cubicBezTo>
                    <a:cubicBezTo>
                      <a:pt x="2785" y="6802"/>
                      <a:pt x="4365" y="7783"/>
                      <a:pt x="5667" y="7783"/>
                    </a:cubicBezTo>
                    <a:cubicBezTo>
                      <a:pt x="5783" y="7783"/>
                      <a:pt x="5898" y="7776"/>
                      <a:pt x="6008" y="7759"/>
                    </a:cubicBezTo>
                    <a:cubicBezTo>
                      <a:pt x="6805" y="7637"/>
                      <a:pt x="7255" y="5505"/>
                      <a:pt x="7468" y="4566"/>
                    </a:cubicBezTo>
                    <a:cubicBezTo>
                      <a:pt x="7664" y="3700"/>
                      <a:pt x="7229" y="2969"/>
                      <a:pt x="7190" y="2493"/>
                    </a:cubicBezTo>
                    <a:cubicBezTo>
                      <a:pt x="7151" y="2018"/>
                      <a:pt x="7530" y="1228"/>
                      <a:pt x="6929" y="376"/>
                    </a:cubicBezTo>
                    <a:cubicBezTo>
                      <a:pt x="6746" y="118"/>
                      <a:pt x="6203" y="0"/>
                      <a:pt x="5540" y="0"/>
                    </a:cubicBezTo>
                    <a:close/>
                  </a:path>
                </a:pathLst>
              </a:custGeom>
              <a:solidFill>
                <a:srgbClr val="E08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p:cNvSpPr/>
              <p:nvPr/>
            </p:nvSpPr>
            <p:spPr>
              <a:xfrm>
                <a:off x="7436485" y="976672"/>
                <a:ext cx="360220" cy="311267"/>
              </a:xfrm>
              <a:custGeom>
                <a:avLst/>
                <a:gdLst/>
                <a:ahLst/>
                <a:cxnLst/>
                <a:rect l="l" t="t" r="r" b="b"/>
                <a:pathLst>
                  <a:path w="7697" h="6651" extrusionOk="0">
                    <a:moveTo>
                      <a:pt x="4076" y="1"/>
                    </a:moveTo>
                    <a:cubicBezTo>
                      <a:pt x="3994" y="1"/>
                      <a:pt x="3913" y="4"/>
                      <a:pt x="3833" y="11"/>
                    </a:cubicBezTo>
                    <a:cubicBezTo>
                      <a:pt x="2164" y="154"/>
                      <a:pt x="265" y="1539"/>
                      <a:pt x="124" y="3047"/>
                    </a:cubicBezTo>
                    <a:cubicBezTo>
                      <a:pt x="1" y="4375"/>
                      <a:pt x="344" y="4616"/>
                      <a:pt x="685" y="5522"/>
                    </a:cubicBezTo>
                    <a:cubicBezTo>
                      <a:pt x="685" y="5522"/>
                      <a:pt x="751" y="5482"/>
                      <a:pt x="862" y="5482"/>
                    </a:cubicBezTo>
                    <a:cubicBezTo>
                      <a:pt x="1083" y="5482"/>
                      <a:pt x="1484" y="5642"/>
                      <a:pt x="1905" y="6602"/>
                    </a:cubicBezTo>
                    <a:lnTo>
                      <a:pt x="2204" y="6651"/>
                    </a:lnTo>
                    <a:cubicBezTo>
                      <a:pt x="2204" y="6651"/>
                      <a:pt x="2003" y="3462"/>
                      <a:pt x="4204" y="3462"/>
                    </a:cubicBezTo>
                    <a:cubicBezTo>
                      <a:pt x="4315" y="3462"/>
                      <a:pt x="4432" y="3470"/>
                      <a:pt x="4556" y="3487"/>
                    </a:cubicBezTo>
                    <a:cubicBezTo>
                      <a:pt x="5880" y="3670"/>
                      <a:pt x="6585" y="3757"/>
                      <a:pt x="7011" y="3757"/>
                    </a:cubicBezTo>
                    <a:cubicBezTo>
                      <a:pt x="7355" y="3757"/>
                      <a:pt x="7518" y="3700"/>
                      <a:pt x="7680" y="3591"/>
                    </a:cubicBezTo>
                    <a:cubicBezTo>
                      <a:pt x="7680" y="3591"/>
                      <a:pt x="7697" y="2432"/>
                      <a:pt x="7069" y="1442"/>
                    </a:cubicBezTo>
                    <a:cubicBezTo>
                      <a:pt x="6610" y="716"/>
                      <a:pt x="5274" y="1"/>
                      <a:pt x="4076" y="1"/>
                    </a:cubicBezTo>
                    <a:close/>
                  </a:path>
                </a:pathLst>
              </a:custGeom>
              <a:solidFill>
                <a:srgbClr val="20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2"/>
              <p:cNvSpPr/>
              <p:nvPr/>
            </p:nvSpPr>
            <p:spPr>
              <a:xfrm>
                <a:off x="7065080" y="2423635"/>
                <a:ext cx="1035590" cy="1663085"/>
              </a:xfrm>
              <a:custGeom>
                <a:avLst/>
                <a:gdLst/>
                <a:ahLst/>
                <a:cxnLst/>
                <a:rect l="l" t="t" r="r" b="b"/>
                <a:pathLst>
                  <a:path w="22128" h="35536" extrusionOk="0">
                    <a:moveTo>
                      <a:pt x="7306" y="0"/>
                    </a:moveTo>
                    <a:cubicBezTo>
                      <a:pt x="6986" y="0"/>
                      <a:pt x="6763" y="59"/>
                      <a:pt x="6666" y="192"/>
                    </a:cubicBezTo>
                    <a:cubicBezTo>
                      <a:pt x="6213" y="815"/>
                      <a:pt x="5575" y="2101"/>
                      <a:pt x="5186" y="3699"/>
                    </a:cubicBezTo>
                    <a:cubicBezTo>
                      <a:pt x="3898" y="8990"/>
                      <a:pt x="3215" y="17907"/>
                      <a:pt x="2988" y="19232"/>
                    </a:cubicBezTo>
                    <a:cubicBezTo>
                      <a:pt x="2691" y="20957"/>
                      <a:pt x="0" y="34234"/>
                      <a:pt x="0" y="34234"/>
                    </a:cubicBezTo>
                    <a:cubicBezTo>
                      <a:pt x="1386" y="35277"/>
                      <a:pt x="2817" y="35535"/>
                      <a:pt x="3896" y="35535"/>
                    </a:cubicBezTo>
                    <a:cubicBezTo>
                      <a:pt x="4960" y="35535"/>
                      <a:pt x="5682" y="35284"/>
                      <a:pt x="5682" y="35284"/>
                    </a:cubicBezTo>
                    <a:cubicBezTo>
                      <a:pt x="5682" y="35284"/>
                      <a:pt x="8253" y="20707"/>
                      <a:pt x="8766" y="19547"/>
                    </a:cubicBezTo>
                    <a:cubicBezTo>
                      <a:pt x="9278" y="18387"/>
                      <a:pt x="11260" y="9441"/>
                      <a:pt x="11576" y="9438"/>
                    </a:cubicBezTo>
                    <a:cubicBezTo>
                      <a:pt x="11576" y="9438"/>
                      <a:pt x="11576" y="9438"/>
                      <a:pt x="11576" y="9438"/>
                    </a:cubicBezTo>
                    <a:cubicBezTo>
                      <a:pt x="11892" y="9438"/>
                      <a:pt x="16816" y="18410"/>
                      <a:pt x="16816" y="18410"/>
                    </a:cubicBezTo>
                    <a:cubicBezTo>
                      <a:pt x="16841" y="20719"/>
                      <a:pt x="16365" y="34897"/>
                      <a:pt x="16365" y="34897"/>
                    </a:cubicBezTo>
                    <a:cubicBezTo>
                      <a:pt x="16821" y="35079"/>
                      <a:pt x="17337" y="35151"/>
                      <a:pt x="17864" y="35151"/>
                    </a:cubicBezTo>
                    <a:cubicBezTo>
                      <a:pt x="19406" y="35151"/>
                      <a:pt x="21036" y="34529"/>
                      <a:pt x="21502" y="34211"/>
                    </a:cubicBezTo>
                    <a:cubicBezTo>
                      <a:pt x="22127" y="33785"/>
                      <a:pt x="21683" y="21926"/>
                      <a:pt x="21870" y="19720"/>
                    </a:cubicBezTo>
                    <a:cubicBezTo>
                      <a:pt x="22056" y="17514"/>
                      <a:pt x="18956" y="7148"/>
                      <a:pt x="17972" y="3484"/>
                    </a:cubicBezTo>
                    <a:cubicBezTo>
                      <a:pt x="17972" y="3484"/>
                      <a:pt x="9772" y="0"/>
                      <a:pt x="7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2"/>
              <p:cNvSpPr/>
              <p:nvPr/>
            </p:nvSpPr>
            <p:spPr>
              <a:xfrm>
                <a:off x="7747190" y="1805687"/>
                <a:ext cx="138715" cy="150790"/>
              </a:xfrm>
              <a:custGeom>
                <a:avLst/>
                <a:gdLst/>
                <a:ahLst/>
                <a:cxnLst/>
                <a:rect l="l" t="t" r="r" b="b"/>
                <a:pathLst>
                  <a:path w="2964" h="3222" extrusionOk="0">
                    <a:moveTo>
                      <a:pt x="1527" y="0"/>
                    </a:moveTo>
                    <a:cubicBezTo>
                      <a:pt x="1509" y="0"/>
                      <a:pt x="1492" y="7"/>
                      <a:pt x="1480" y="22"/>
                    </a:cubicBezTo>
                    <a:cubicBezTo>
                      <a:pt x="1380" y="138"/>
                      <a:pt x="1144" y="365"/>
                      <a:pt x="798" y="365"/>
                    </a:cubicBezTo>
                    <a:cubicBezTo>
                      <a:pt x="786" y="365"/>
                      <a:pt x="774" y="365"/>
                      <a:pt x="762" y="364"/>
                    </a:cubicBezTo>
                    <a:cubicBezTo>
                      <a:pt x="470" y="350"/>
                      <a:pt x="287" y="213"/>
                      <a:pt x="185" y="103"/>
                    </a:cubicBezTo>
                    <a:cubicBezTo>
                      <a:pt x="172" y="88"/>
                      <a:pt x="156" y="82"/>
                      <a:pt x="139" y="82"/>
                    </a:cubicBezTo>
                    <a:cubicBezTo>
                      <a:pt x="109" y="82"/>
                      <a:pt x="80" y="104"/>
                      <a:pt x="78" y="139"/>
                    </a:cubicBezTo>
                    <a:lnTo>
                      <a:pt x="42" y="932"/>
                    </a:lnTo>
                    <a:cubicBezTo>
                      <a:pt x="1" y="2377"/>
                      <a:pt x="1382" y="3222"/>
                      <a:pt x="1382" y="3222"/>
                    </a:cubicBezTo>
                    <a:cubicBezTo>
                      <a:pt x="1382" y="3222"/>
                      <a:pt x="2834" y="2507"/>
                      <a:pt x="2926" y="1065"/>
                    </a:cubicBezTo>
                    <a:lnTo>
                      <a:pt x="2962" y="271"/>
                    </a:lnTo>
                    <a:cubicBezTo>
                      <a:pt x="2964" y="234"/>
                      <a:pt x="2932" y="209"/>
                      <a:pt x="2900" y="209"/>
                    </a:cubicBezTo>
                    <a:cubicBezTo>
                      <a:pt x="2885" y="209"/>
                      <a:pt x="2870" y="214"/>
                      <a:pt x="2858" y="225"/>
                    </a:cubicBezTo>
                    <a:cubicBezTo>
                      <a:pt x="2753" y="320"/>
                      <a:pt x="2571" y="433"/>
                      <a:pt x="2304" y="433"/>
                    </a:cubicBezTo>
                    <a:cubicBezTo>
                      <a:pt x="2290" y="433"/>
                      <a:pt x="2275" y="433"/>
                      <a:pt x="2260" y="432"/>
                    </a:cubicBezTo>
                    <a:cubicBezTo>
                      <a:pt x="1895" y="416"/>
                      <a:pt x="1668" y="155"/>
                      <a:pt x="1577" y="26"/>
                    </a:cubicBezTo>
                    <a:cubicBezTo>
                      <a:pt x="1565" y="9"/>
                      <a:pt x="1546" y="0"/>
                      <a:pt x="1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a:off x="8589450" y="1440554"/>
                <a:ext cx="356101" cy="293249"/>
              </a:xfrm>
              <a:custGeom>
                <a:avLst/>
                <a:gdLst/>
                <a:ahLst/>
                <a:cxnLst/>
                <a:rect l="l" t="t" r="r" b="b"/>
                <a:pathLst>
                  <a:path w="7609" h="6266" extrusionOk="0">
                    <a:moveTo>
                      <a:pt x="6982" y="1"/>
                    </a:moveTo>
                    <a:cubicBezTo>
                      <a:pt x="5677" y="1"/>
                      <a:pt x="985" y="224"/>
                      <a:pt x="760" y="238"/>
                    </a:cubicBezTo>
                    <a:cubicBezTo>
                      <a:pt x="506" y="252"/>
                      <a:pt x="338" y="892"/>
                      <a:pt x="395" y="1603"/>
                    </a:cubicBezTo>
                    <a:cubicBezTo>
                      <a:pt x="452" y="2312"/>
                      <a:pt x="886" y="2198"/>
                      <a:pt x="903" y="2608"/>
                    </a:cubicBezTo>
                    <a:cubicBezTo>
                      <a:pt x="920" y="3019"/>
                      <a:pt x="1" y="5758"/>
                      <a:pt x="131" y="5958"/>
                    </a:cubicBezTo>
                    <a:cubicBezTo>
                      <a:pt x="260" y="6157"/>
                      <a:pt x="1527" y="6264"/>
                      <a:pt x="1811" y="6266"/>
                    </a:cubicBezTo>
                    <a:cubicBezTo>
                      <a:pt x="1811" y="6266"/>
                      <a:pt x="1811" y="6266"/>
                      <a:pt x="1811" y="6266"/>
                    </a:cubicBezTo>
                    <a:cubicBezTo>
                      <a:pt x="2095" y="6266"/>
                      <a:pt x="2295" y="3639"/>
                      <a:pt x="2649" y="2329"/>
                    </a:cubicBezTo>
                    <a:cubicBezTo>
                      <a:pt x="2649" y="2329"/>
                      <a:pt x="5326" y="2115"/>
                      <a:pt x="6208" y="1935"/>
                    </a:cubicBezTo>
                    <a:cubicBezTo>
                      <a:pt x="7090" y="1754"/>
                      <a:pt x="7608" y="89"/>
                      <a:pt x="7305" y="14"/>
                    </a:cubicBezTo>
                    <a:cubicBezTo>
                      <a:pt x="7269" y="5"/>
                      <a:pt x="7155" y="1"/>
                      <a:pt x="6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2"/>
              <p:cNvSpPr/>
              <p:nvPr/>
            </p:nvSpPr>
            <p:spPr>
              <a:xfrm>
                <a:off x="8695920" y="1520582"/>
                <a:ext cx="77735" cy="67392"/>
              </a:xfrm>
              <a:custGeom>
                <a:avLst/>
                <a:gdLst/>
                <a:ahLst/>
                <a:cxnLst/>
                <a:rect l="l" t="t" r="r" b="b"/>
                <a:pathLst>
                  <a:path w="1661" h="1440" extrusionOk="0">
                    <a:moveTo>
                      <a:pt x="1349" y="1"/>
                    </a:moveTo>
                    <a:cubicBezTo>
                      <a:pt x="1317" y="494"/>
                      <a:pt x="1257" y="852"/>
                      <a:pt x="1065" y="1006"/>
                    </a:cubicBezTo>
                    <a:cubicBezTo>
                      <a:pt x="964" y="1086"/>
                      <a:pt x="811" y="1125"/>
                      <a:pt x="590" y="1125"/>
                    </a:cubicBezTo>
                    <a:cubicBezTo>
                      <a:pt x="442" y="1125"/>
                      <a:pt x="264" y="1108"/>
                      <a:pt x="50" y="1072"/>
                    </a:cubicBezTo>
                    <a:lnTo>
                      <a:pt x="1" y="1381"/>
                    </a:lnTo>
                    <a:cubicBezTo>
                      <a:pt x="234" y="1420"/>
                      <a:pt x="430" y="1439"/>
                      <a:pt x="597" y="1439"/>
                    </a:cubicBezTo>
                    <a:cubicBezTo>
                      <a:pt x="894" y="1439"/>
                      <a:pt x="1099" y="1378"/>
                      <a:pt x="1258" y="1251"/>
                    </a:cubicBezTo>
                    <a:cubicBezTo>
                      <a:pt x="1541" y="1025"/>
                      <a:pt x="1621" y="613"/>
                      <a:pt x="1660" y="21"/>
                    </a:cubicBezTo>
                    <a:lnTo>
                      <a:pt x="1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2"/>
              <p:cNvSpPr/>
              <p:nvPr/>
            </p:nvSpPr>
            <p:spPr>
              <a:xfrm>
                <a:off x="8457988" y="1542859"/>
                <a:ext cx="331718" cy="166327"/>
              </a:xfrm>
              <a:custGeom>
                <a:avLst/>
                <a:gdLst/>
                <a:ahLst/>
                <a:cxnLst/>
                <a:rect l="l" t="t" r="r" b="b"/>
                <a:pathLst>
                  <a:path w="7088" h="3554" extrusionOk="0">
                    <a:moveTo>
                      <a:pt x="3923" y="0"/>
                    </a:moveTo>
                    <a:cubicBezTo>
                      <a:pt x="2458" y="0"/>
                      <a:pt x="1614" y="977"/>
                      <a:pt x="401" y="1385"/>
                    </a:cubicBezTo>
                    <a:lnTo>
                      <a:pt x="428" y="1939"/>
                    </a:lnTo>
                    <a:lnTo>
                      <a:pt x="1" y="3361"/>
                    </a:lnTo>
                    <a:cubicBezTo>
                      <a:pt x="1" y="3361"/>
                      <a:pt x="1255" y="3553"/>
                      <a:pt x="2913" y="3553"/>
                    </a:cubicBezTo>
                    <a:cubicBezTo>
                      <a:pt x="3459" y="3553"/>
                      <a:pt x="4049" y="3532"/>
                      <a:pt x="4652" y="3477"/>
                    </a:cubicBezTo>
                    <a:cubicBezTo>
                      <a:pt x="7088" y="3254"/>
                      <a:pt x="7003" y="1553"/>
                      <a:pt x="6816" y="810"/>
                    </a:cubicBezTo>
                    <a:cubicBezTo>
                      <a:pt x="6629" y="67"/>
                      <a:pt x="5478" y="26"/>
                      <a:pt x="3978" y="1"/>
                    </a:cubicBezTo>
                    <a:cubicBezTo>
                      <a:pt x="3959" y="1"/>
                      <a:pt x="3941" y="0"/>
                      <a:pt x="3923" y="0"/>
                    </a:cubicBezTo>
                    <a:close/>
                  </a:path>
                </a:pathLst>
              </a:custGeom>
              <a:solidFill>
                <a:srgbClr val="E08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2"/>
              <p:cNvSpPr/>
              <p:nvPr/>
            </p:nvSpPr>
            <p:spPr>
              <a:xfrm>
                <a:off x="7241422" y="1499849"/>
                <a:ext cx="1313114" cy="358348"/>
              </a:xfrm>
              <a:custGeom>
                <a:avLst/>
                <a:gdLst/>
                <a:ahLst/>
                <a:cxnLst/>
                <a:rect l="l" t="t" r="r" b="b"/>
                <a:pathLst>
                  <a:path w="28058" h="7657" extrusionOk="0">
                    <a:moveTo>
                      <a:pt x="3963" y="0"/>
                    </a:moveTo>
                    <a:cubicBezTo>
                      <a:pt x="2850" y="0"/>
                      <a:pt x="1983" y="261"/>
                      <a:pt x="1587" y="937"/>
                    </a:cubicBezTo>
                    <a:cubicBezTo>
                      <a:pt x="1" y="3638"/>
                      <a:pt x="1616" y="4854"/>
                      <a:pt x="2931" y="5659"/>
                    </a:cubicBezTo>
                    <a:cubicBezTo>
                      <a:pt x="4407" y="6563"/>
                      <a:pt x="10479" y="7622"/>
                      <a:pt x="12778" y="7656"/>
                    </a:cubicBezTo>
                    <a:cubicBezTo>
                      <a:pt x="12792" y="7656"/>
                      <a:pt x="12805" y="7657"/>
                      <a:pt x="12819" y="7657"/>
                    </a:cubicBezTo>
                    <a:cubicBezTo>
                      <a:pt x="15221" y="7657"/>
                      <a:pt x="27518" y="4755"/>
                      <a:pt x="27518" y="4755"/>
                    </a:cubicBezTo>
                    <a:cubicBezTo>
                      <a:pt x="27518" y="4755"/>
                      <a:pt x="28058" y="2571"/>
                      <a:pt x="26807" y="1531"/>
                    </a:cubicBezTo>
                    <a:cubicBezTo>
                      <a:pt x="26807" y="1531"/>
                      <a:pt x="15652" y="3023"/>
                      <a:pt x="15003" y="3056"/>
                    </a:cubicBezTo>
                    <a:cubicBezTo>
                      <a:pt x="15001" y="3056"/>
                      <a:pt x="14999" y="3056"/>
                      <a:pt x="14997" y="3056"/>
                    </a:cubicBezTo>
                    <a:cubicBezTo>
                      <a:pt x="14446" y="3056"/>
                      <a:pt x="7768" y="0"/>
                      <a:pt x="39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2"/>
              <p:cNvSpPr/>
              <p:nvPr/>
            </p:nvSpPr>
            <p:spPr>
              <a:xfrm>
                <a:off x="7512114" y="1542671"/>
                <a:ext cx="83257" cy="153551"/>
              </a:xfrm>
              <a:custGeom>
                <a:avLst/>
                <a:gdLst/>
                <a:ahLst/>
                <a:cxnLst/>
                <a:rect l="l" t="t" r="r" b="b"/>
                <a:pathLst>
                  <a:path w="1779" h="3281" extrusionOk="0">
                    <a:moveTo>
                      <a:pt x="970" y="1"/>
                    </a:moveTo>
                    <a:lnTo>
                      <a:pt x="970" y="1"/>
                    </a:lnTo>
                    <a:cubicBezTo>
                      <a:pt x="970" y="1"/>
                      <a:pt x="970" y="1"/>
                      <a:pt x="970" y="1"/>
                    </a:cubicBezTo>
                    <a:lnTo>
                      <a:pt x="970" y="1"/>
                    </a:lnTo>
                    <a:cubicBezTo>
                      <a:pt x="970" y="1"/>
                      <a:pt x="970" y="1"/>
                      <a:pt x="970" y="1"/>
                    </a:cubicBezTo>
                    <a:close/>
                    <a:moveTo>
                      <a:pt x="970" y="1"/>
                    </a:moveTo>
                    <a:lnTo>
                      <a:pt x="970" y="1"/>
                    </a:lnTo>
                    <a:cubicBezTo>
                      <a:pt x="974" y="2"/>
                      <a:pt x="373" y="555"/>
                      <a:pt x="139" y="1447"/>
                    </a:cubicBezTo>
                    <a:cubicBezTo>
                      <a:pt x="1" y="1978"/>
                      <a:pt x="6" y="2537"/>
                      <a:pt x="153" y="3066"/>
                    </a:cubicBezTo>
                    <a:cubicBezTo>
                      <a:pt x="423" y="3138"/>
                      <a:pt x="693" y="3209"/>
                      <a:pt x="963" y="3281"/>
                    </a:cubicBezTo>
                    <a:cubicBezTo>
                      <a:pt x="1031" y="2215"/>
                      <a:pt x="1308" y="1174"/>
                      <a:pt x="1779" y="217"/>
                    </a:cubicBezTo>
                    <a:cubicBezTo>
                      <a:pt x="1509" y="144"/>
                      <a:pt x="1239" y="72"/>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2"/>
              <p:cNvSpPr/>
              <p:nvPr/>
            </p:nvSpPr>
            <p:spPr>
              <a:xfrm>
                <a:off x="7558258" y="1553014"/>
                <a:ext cx="204235" cy="164408"/>
              </a:xfrm>
              <a:custGeom>
                <a:avLst/>
                <a:gdLst/>
                <a:ahLst/>
                <a:cxnLst/>
                <a:rect l="l" t="t" r="r" b="b"/>
                <a:pathLst>
                  <a:path w="4364" h="3513" extrusionOk="0">
                    <a:moveTo>
                      <a:pt x="816" y="1"/>
                    </a:moveTo>
                    <a:cubicBezTo>
                      <a:pt x="346" y="959"/>
                      <a:pt x="68" y="2001"/>
                      <a:pt x="0" y="3066"/>
                    </a:cubicBezTo>
                    <a:cubicBezTo>
                      <a:pt x="491" y="3197"/>
                      <a:pt x="982" y="3327"/>
                      <a:pt x="1472" y="3458"/>
                    </a:cubicBezTo>
                    <a:cubicBezTo>
                      <a:pt x="1612" y="3496"/>
                      <a:pt x="1768" y="3512"/>
                      <a:pt x="1934" y="3512"/>
                    </a:cubicBezTo>
                    <a:cubicBezTo>
                      <a:pt x="2894" y="3512"/>
                      <a:pt x="4159" y="2945"/>
                      <a:pt x="4285" y="2566"/>
                    </a:cubicBezTo>
                    <a:cubicBezTo>
                      <a:pt x="4363" y="2155"/>
                      <a:pt x="3239" y="645"/>
                      <a:pt x="2289" y="393"/>
                    </a:cubicBezTo>
                    <a:cubicBezTo>
                      <a:pt x="1797" y="263"/>
                      <a:pt x="1306" y="132"/>
                      <a:pt x="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2"/>
              <p:cNvSpPr/>
              <p:nvPr/>
            </p:nvSpPr>
            <p:spPr>
              <a:xfrm>
                <a:off x="7544686" y="1549504"/>
                <a:ext cx="64210" cy="150368"/>
              </a:xfrm>
              <a:custGeom>
                <a:avLst/>
                <a:gdLst/>
                <a:ahLst/>
                <a:cxnLst/>
                <a:rect l="l" t="t" r="r" b="b"/>
                <a:pathLst>
                  <a:path w="1372" h="3213" extrusionOk="0">
                    <a:moveTo>
                      <a:pt x="816" y="0"/>
                    </a:moveTo>
                    <a:cubicBezTo>
                      <a:pt x="346" y="957"/>
                      <a:pt x="69" y="1999"/>
                      <a:pt x="1" y="3064"/>
                    </a:cubicBezTo>
                    <a:cubicBezTo>
                      <a:pt x="186" y="3113"/>
                      <a:pt x="371" y="3163"/>
                      <a:pt x="555" y="3213"/>
                    </a:cubicBezTo>
                    <a:cubicBezTo>
                      <a:pt x="624" y="2147"/>
                      <a:pt x="901" y="1106"/>
                      <a:pt x="1371" y="147"/>
                    </a:cubicBezTo>
                    <a:cubicBezTo>
                      <a:pt x="1187" y="98"/>
                      <a:pt x="1002" y="49"/>
                      <a:pt x="8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2"/>
              <p:cNvSpPr/>
              <p:nvPr/>
            </p:nvSpPr>
            <p:spPr>
              <a:xfrm>
                <a:off x="7590738" y="1625695"/>
                <a:ext cx="115175" cy="36083"/>
              </a:xfrm>
              <a:custGeom>
                <a:avLst/>
                <a:gdLst/>
                <a:ahLst/>
                <a:cxnLst/>
                <a:rect l="l" t="t" r="r" b="b"/>
                <a:pathLst>
                  <a:path w="2461" h="771" extrusionOk="0">
                    <a:moveTo>
                      <a:pt x="594" y="0"/>
                    </a:moveTo>
                    <a:cubicBezTo>
                      <a:pt x="246" y="0"/>
                      <a:pt x="2" y="57"/>
                      <a:pt x="1" y="58"/>
                    </a:cubicBezTo>
                    <a:lnTo>
                      <a:pt x="1" y="58"/>
                    </a:lnTo>
                    <a:cubicBezTo>
                      <a:pt x="1" y="58"/>
                      <a:pt x="1" y="58"/>
                      <a:pt x="1" y="58"/>
                    </a:cubicBezTo>
                    <a:lnTo>
                      <a:pt x="1" y="58"/>
                    </a:lnTo>
                    <a:cubicBezTo>
                      <a:pt x="0" y="58"/>
                      <a:pt x="477" y="501"/>
                      <a:pt x="1158" y="682"/>
                    </a:cubicBezTo>
                    <a:cubicBezTo>
                      <a:pt x="1412" y="750"/>
                      <a:pt x="1658" y="771"/>
                      <a:pt x="1867" y="771"/>
                    </a:cubicBezTo>
                    <a:cubicBezTo>
                      <a:pt x="2216" y="771"/>
                      <a:pt x="2460" y="712"/>
                      <a:pt x="2461" y="712"/>
                    </a:cubicBezTo>
                    <a:cubicBezTo>
                      <a:pt x="2459" y="711"/>
                      <a:pt x="1992" y="270"/>
                      <a:pt x="1316" y="90"/>
                    </a:cubicBezTo>
                    <a:cubicBezTo>
                      <a:pt x="1058" y="22"/>
                      <a:pt x="807" y="0"/>
                      <a:pt x="5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2"/>
              <p:cNvSpPr/>
              <p:nvPr/>
            </p:nvSpPr>
            <p:spPr>
              <a:xfrm>
                <a:off x="7600332" y="1621763"/>
                <a:ext cx="98935" cy="44507"/>
              </a:xfrm>
              <a:custGeom>
                <a:avLst/>
                <a:gdLst/>
                <a:ahLst/>
                <a:cxnLst/>
                <a:rect l="l" t="t" r="r" b="b"/>
                <a:pathLst>
                  <a:path w="2114" h="951" extrusionOk="0">
                    <a:moveTo>
                      <a:pt x="1869" y="1"/>
                    </a:moveTo>
                    <a:cubicBezTo>
                      <a:pt x="1614" y="1"/>
                      <a:pt x="1200" y="30"/>
                      <a:pt x="824" y="190"/>
                    </a:cubicBezTo>
                    <a:cubicBezTo>
                      <a:pt x="225" y="445"/>
                      <a:pt x="1" y="941"/>
                      <a:pt x="2" y="942"/>
                    </a:cubicBezTo>
                    <a:cubicBezTo>
                      <a:pt x="2" y="943"/>
                      <a:pt x="79" y="951"/>
                      <a:pt x="203" y="951"/>
                    </a:cubicBezTo>
                    <a:cubicBezTo>
                      <a:pt x="443" y="951"/>
                      <a:pt x="858" y="921"/>
                      <a:pt x="1234" y="748"/>
                    </a:cubicBezTo>
                    <a:cubicBezTo>
                      <a:pt x="1801" y="486"/>
                      <a:pt x="2110" y="11"/>
                      <a:pt x="2113" y="11"/>
                    </a:cubicBezTo>
                    <a:cubicBezTo>
                      <a:pt x="2113" y="11"/>
                      <a:pt x="2113" y="11"/>
                      <a:pt x="2113" y="11"/>
                    </a:cubicBezTo>
                    <a:cubicBezTo>
                      <a:pt x="2113" y="11"/>
                      <a:pt x="2019" y="1"/>
                      <a:pt x="18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2"/>
              <p:cNvSpPr/>
              <p:nvPr/>
            </p:nvSpPr>
            <p:spPr>
              <a:xfrm>
                <a:off x="7624246" y="1598317"/>
                <a:ext cx="48157" cy="92336"/>
              </a:xfrm>
              <a:custGeom>
                <a:avLst/>
                <a:gdLst/>
                <a:ahLst/>
                <a:cxnLst/>
                <a:rect l="l" t="t" r="r" b="b"/>
                <a:pathLst>
                  <a:path w="1029" h="1973" extrusionOk="0">
                    <a:moveTo>
                      <a:pt x="840" y="1"/>
                    </a:moveTo>
                    <a:cubicBezTo>
                      <a:pt x="840" y="1"/>
                      <a:pt x="291" y="325"/>
                      <a:pt x="145" y="872"/>
                    </a:cubicBezTo>
                    <a:cubicBezTo>
                      <a:pt x="0" y="1416"/>
                      <a:pt x="315" y="1972"/>
                      <a:pt x="314" y="1972"/>
                    </a:cubicBezTo>
                    <a:cubicBezTo>
                      <a:pt x="315" y="1972"/>
                      <a:pt x="740" y="1614"/>
                      <a:pt x="884" y="1068"/>
                    </a:cubicBezTo>
                    <a:cubicBezTo>
                      <a:pt x="1028" y="522"/>
                      <a:pt x="840" y="1"/>
                      <a:pt x="8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2"/>
              <p:cNvSpPr/>
              <p:nvPr/>
            </p:nvSpPr>
            <p:spPr>
              <a:xfrm>
                <a:off x="7615261" y="1600610"/>
                <a:ext cx="66550" cy="87001"/>
              </a:xfrm>
              <a:custGeom>
                <a:avLst/>
                <a:gdLst/>
                <a:ahLst/>
                <a:cxnLst/>
                <a:rect l="l" t="t" r="r" b="b"/>
                <a:pathLst>
                  <a:path w="1422" h="1859" extrusionOk="0">
                    <a:moveTo>
                      <a:pt x="54" y="0"/>
                    </a:moveTo>
                    <a:cubicBezTo>
                      <a:pt x="51" y="0"/>
                      <a:pt x="1" y="544"/>
                      <a:pt x="393" y="1061"/>
                    </a:cubicBezTo>
                    <a:cubicBezTo>
                      <a:pt x="782" y="1574"/>
                      <a:pt x="1415" y="1854"/>
                      <a:pt x="1421" y="1858"/>
                    </a:cubicBezTo>
                    <a:lnTo>
                      <a:pt x="1421" y="1858"/>
                    </a:lnTo>
                    <a:cubicBezTo>
                      <a:pt x="1419" y="1852"/>
                      <a:pt x="1386" y="1288"/>
                      <a:pt x="1027" y="781"/>
                    </a:cubicBezTo>
                    <a:cubicBezTo>
                      <a:pt x="662" y="271"/>
                      <a:pt x="57" y="1"/>
                      <a:pt x="54" y="0"/>
                    </a:cubicBezTo>
                    <a:cubicBezTo>
                      <a:pt x="54" y="0"/>
                      <a:pt x="54" y="0"/>
                      <a:pt x="54" y="0"/>
                    </a:cubicBezTo>
                    <a:close/>
                    <a:moveTo>
                      <a:pt x="1421" y="1858"/>
                    </a:moveTo>
                    <a:cubicBezTo>
                      <a:pt x="1421" y="1858"/>
                      <a:pt x="1421" y="1858"/>
                      <a:pt x="1421" y="1858"/>
                    </a:cubicBezTo>
                    <a:cubicBezTo>
                      <a:pt x="1421" y="1858"/>
                      <a:pt x="1421" y="1858"/>
                      <a:pt x="1421" y="185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2"/>
              <p:cNvSpPr/>
              <p:nvPr/>
            </p:nvSpPr>
            <p:spPr>
              <a:xfrm>
                <a:off x="7611938" y="1616428"/>
                <a:ext cx="72727" cy="54990"/>
              </a:xfrm>
              <a:custGeom>
                <a:avLst/>
                <a:gdLst/>
                <a:ahLst/>
                <a:cxnLst/>
                <a:rect l="l" t="t" r="r" b="b"/>
                <a:pathLst>
                  <a:path w="1554" h="1175" extrusionOk="0">
                    <a:moveTo>
                      <a:pt x="715" y="0"/>
                    </a:moveTo>
                    <a:cubicBezTo>
                      <a:pt x="415" y="0"/>
                      <a:pt x="150" y="153"/>
                      <a:pt x="84" y="398"/>
                    </a:cubicBezTo>
                    <a:cubicBezTo>
                      <a:pt x="1" y="706"/>
                      <a:pt x="265" y="1043"/>
                      <a:pt x="649" y="1146"/>
                    </a:cubicBezTo>
                    <a:cubicBezTo>
                      <a:pt x="724" y="1166"/>
                      <a:pt x="798" y="1175"/>
                      <a:pt x="870" y="1175"/>
                    </a:cubicBezTo>
                    <a:cubicBezTo>
                      <a:pt x="1162" y="1175"/>
                      <a:pt x="1406" y="1016"/>
                      <a:pt x="1472" y="768"/>
                    </a:cubicBezTo>
                    <a:cubicBezTo>
                      <a:pt x="1553" y="459"/>
                      <a:pt x="1329" y="133"/>
                      <a:pt x="946" y="31"/>
                    </a:cubicBezTo>
                    <a:cubicBezTo>
                      <a:pt x="868" y="10"/>
                      <a:pt x="790" y="0"/>
                      <a:pt x="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2"/>
              <p:cNvSpPr/>
              <p:nvPr/>
            </p:nvSpPr>
            <p:spPr>
              <a:xfrm>
                <a:off x="7307738" y="2520557"/>
                <a:ext cx="598432" cy="123786"/>
              </a:xfrm>
              <a:custGeom>
                <a:avLst/>
                <a:gdLst/>
                <a:ahLst/>
                <a:cxnLst/>
                <a:rect l="l" t="t" r="r" b="b"/>
                <a:pathLst>
                  <a:path w="12787" h="2645" extrusionOk="0">
                    <a:moveTo>
                      <a:pt x="12554" y="0"/>
                    </a:moveTo>
                    <a:cubicBezTo>
                      <a:pt x="12554" y="0"/>
                      <a:pt x="8973" y="900"/>
                      <a:pt x="5023" y="900"/>
                    </a:cubicBezTo>
                    <a:cubicBezTo>
                      <a:pt x="3369" y="900"/>
                      <a:pt x="1650" y="742"/>
                      <a:pt x="103" y="295"/>
                    </a:cubicBezTo>
                    <a:lnTo>
                      <a:pt x="1" y="1627"/>
                    </a:lnTo>
                    <a:cubicBezTo>
                      <a:pt x="1" y="1627"/>
                      <a:pt x="2259" y="2644"/>
                      <a:pt x="5744" y="2644"/>
                    </a:cubicBezTo>
                    <a:cubicBezTo>
                      <a:pt x="5848" y="2644"/>
                      <a:pt x="5953" y="2643"/>
                      <a:pt x="6059" y="2641"/>
                    </a:cubicBezTo>
                    <a:cubicBezTo>
                      <a:pt x="9723" y="2578"/>
                      <a:pt x="12787" y="1413"/>
                      <a:pt x="12787" y="1413"/>
                    </a:cubicBezTo>
                    <a:lnTo>
                      <a:pt x="125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2"/>
              <p:cNvSpPr/>
              <p:nvPr/>
            </p:nvSpPr>
            <p:spPr>
              <a:xfrm>
                <a:off x="7627008" y="2543349"/>
                <a:ext cx="157810" cy="106283"/>
              </a:xfrm>
              <a:custGeom>
                <a:avLst/>
                <a:gdLst/>
                <a:ahLst/>
                <a:cxnLst/>
                <a:rect l="l" t="t" r="r" b="b"/>
                <a:pathLst>
                  <a:path w="3372" h="2271" extrusionOk="0">
                    <a:moveTo>
                      <a:pt x="3226" y="1"/>
                    </a:moveTo>
                    <a:lnTo>
                      <a:pt x="0" y="231"/>
                    </a:lnTo>
                    <a:lnTo>
                      <a:pt x="145" y="2270"/>
                    </a:lnTo>
                    <a:lnTo>
                      <a:pt x="3371" y="2040"/>
                    </a:lnTo>
                    <a:lnTo>
                      <a:pt x="3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7" name="Google Shape;577;p42"/>
          <p:cNvGrpSpPr/>
          <p:nvPr/>
        </p:nvGrpSpPr>
        <p:grpSpPr>
          <a:xfrm>
            <a:off x="3880188" y="3747175"/>
            <a:ext cx="1383614" cy="189716"/>
            <a:chOff x="3880188" y="1206600"/>
            <a:chExt cx="1383614" cy="189716"/>
          </a:xfrm>
        </p:grpSpPr>
        <p:sp>
          <p:nvSpPr>
            <p:cNvPr id="578" name="Google Shape;578;p42"/>
            <p:cNvSpPr/>
            <p:nvPr/>
          </p:nvSpPr>
          <p:spPr>
            <a:xfrm>
              <a:off x="4472334" y="1206600"/>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2"/>
            <p:cNvSpPr/>
            <p:nvPr/>
          </p:nvSpPr>
          <p:spPr>
            <a:xfrm>
              <a:off x="4768407" y="1206600"/>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2"/>
            <p:cNvSpPr/>
            <p:nvPr/>
          </p:nvSpPr>
          <p:spPr>
            <a:xfrm>
              <a:off x="5064479" y="1206600"/>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2"/>
            <p:cNvSpPr/>
            <p:nvPr/>
          </p:nvSpPr>
          <p:spPr>
            <a:xfrm>
              <a:off x="4176261" y="1206600"/>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2"/>
            <p:cNvSpPr/>
            <p:nvPr/>
          </p:nvSpPr>
          <p:spPr>
            <a:xfrm>
              <a:off x="3880188" y="1206600"/>
              <a:ext cx="199323" cy="189716"/>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3"/>
          <p:cNvSpPr txBox="1">
            <a:spLocks noGrp="1"/>
          </p:cNvSpPr>
          <p:nvPr>
            <p:ph type="title"/>
          </p:nvPr>
        </p:nvSpPr>
        <p:spPr>
          <a:xfrm>
            <a:off x="393425" y="288500"/>
            <a:ext cx="8115300" cy="91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Lovelo Black" panose="02000000000000000000" pitchFamily="50" charset="0"/>
              </a:rPr>
              <a:t>THE VIRTUAL POLICE STATION!</a:t>
            </a:r>
            <a:endParaRPr dirty="0">
              <a:latin typeface="Lovelo Black" panose="02000000000000000000" pitchFamily="50" charset="0"/>
            </a:endParaRPr>
          </a:p>
        </p:txBody>
      </p:sp>
      <p:sp>
        <p:nvSpPr>
          <p:cNvPr id="588" name="Google Shape;588;p43"/>
          <p:cNvSpPr txBox="1">
            <a:spLocks noGrp="1"/>
          </p:cNvSpPr>
          <p:nvPr>
            <p:ph type="body" idx="1"/>
          </p:nvPr>
        </p:nvSpPr>
        <p:spPr>
          <a:xfrm>
            <a:off x="703675" y="1449425"/>
            <a:ext cx="4305000" cy="30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dk1"/>
                </a:solidFill>
                <a:latin typeface="Roboto" panose="02000000000000000000" pitchFamily="2" charset="0"/>
                <a:ea typeface="Roboto" panose="02000000000000000000" pitchFamily="2" charset="0"/>
              </a:rPr>
              <a:t>How does this work?</a:t>
            </a:r>
            <a:endParaRPr sz="2400" b="1" dirty="0">
              <a:solidFill>
                <a:schemeClr val="dk1"/>
              </a:solidFill>
              <a:latin typeface="Roboto" panose="02000000000000000000" pitchFamily="2" charset="0"/>
              <a:ea typeface="Roboto" panose="02000000000000000000" pitchFamily="2" charset="0"/>
            </a:endParaRPr>
          </a:p>
          <a:p>
            <a:pPr marL="457200" lvl="0" indent="-342900" algn="l" rtl="0">
              <a:spcBef>
                <a:spcPts val="1600"/>
              </a:spcBef>
              <a:spcAft>
                <a:spcPts val="0"/>
              </a:spcAft>
              <a:buClr>
                <a:schemeClr val="dk1"/>
              </a:buClr>
              <a:buSzPts val="1800"/>
              <a:buChar char="●"/>
            </a:pPr>
            <a:r>
              <a:rPr lang="en" sz="1800" dirty="0">
                <a:solidFill>
                  <a:schemeClr val="dk1"/>
                </a:solidFill>
                <a:latin typeface="Roboto" panose="02000000000000000000" pitchFamily="2" charset="0"/>
                <a:ea typeface="Roboto" panose="02000000000000000000" pitchFamily="2" charset="0"/>
              </a:rPr>
              <a:t>Our service provides you with remote FIR registration</a:t>
            </a:r>
            <a:endParaRPr sz="1800" dirty="0">
              <a:solidFill>
                <a:schemeClr val="dk1"/>
              </a:solidFill>
              <a:latin typeface="Roboto" panose="02000000000000000000" pitchFamily="2" charset="0"/>
              <a:ea typeface="Roboto" panose="02000000000000000000" pitchFamily="2" charset="0"/>
            </a:endParaRPr>
          </a:p>
          <a:p>
            <a:pPr marL="457200" lvl="0" indent="-342900" algn="l" rtl="0">
              <a:spcBef>
                <a:spcPts val="0"/>
              </a:spcBef>
              <a:spcAft>
                <a:spcPts val="0"/>
              </a:spcAft>
              <a:buClr>
                <a:schemeClr val="dk1"/>
              </a:buClr>
              <a:buSzPts val="1800"/>
              <a:buChar char="●"/>
            </a:pPr>
            <a:r>
              <a:rPr lang="en" sz="1800" dirty="0">
                <a:solidFill>
                  <a:schemeClr val="dk1"/>
                </a:solidFill>
                <a:latin typeface="Roboto" panose="02000000000000000000" pitchFamily="2" charset="0"/>
                <a:ea typeface="Roboto" panose="02000000000000000000" pitchFamily="2" charset="0"/>
              </a:rPr>
              <a:t>We verify if your FIR is authentic or not by your digital signature and OCR Verification</a:t>
            </a:r>
            <a:endParaRPr sz="1800" dirty="0">
              <a:solidFill>
                <a:schemeClr val="dk1"/>
              </a:solidFill>
              <a:latin typeface="Roboto" panose="02000000000000000000" pitchFamily="2" charset="0"/>
              <a:ea typeface="Roboto" panose="02000000000000000000" pitchFamily="2" charset="0"/>
            </a:endParaRPr>
          </a:p>
          <a:p>
            <a:pPr marL="457200" lvl="0" indent="-342900" algn="l" rtl="0">
              <a:spcBef>
                <a:spcPts val="0"/>
              </a:spcBef>
              <a:spcAft>
                <a:spcPts val="0"/>
              </a:spcAft>
              <a:buClr>
                <a:schemeClr val="dk1"/>
              </a:buClr>
              <a:buSzPts val="1800"/>
              <a:buChar char="●"/>
            </a:pPr>
            <a:r>
              <a:rPr lang="en" sz="1800" dirty="0">
                <a:solidFill>
                  <a:schemeClr val="dk1"/>
                </a:solidFill>
                <a:latin typeface="Roboto" panose="02000000000000000000" pitchFamily="2" charset="0"/>
                <a:ea typeface="Roboto" panose="02000000000000000000" pitchFamily="2" charset="0"/>
              </a:rPr>
              <a:t>Your FIR is reported to another remote police station with an E-Cell that verifies your FIR. </a:t>
            </a:r>
            <a:endParaRPr sz="1800" dirty="0">
              <a:latin typeface="Roboto" panose="02000000000000000000" pitchFamily="2" charset="0"/>
              <a:ea typeface="Roboto" panose="02000000000000000000" pitchFamily="2" charset="0"/>
            </a:endParaRPr>
          </a:p>
        </p:txBody>
      </p:sp>
      <p:grpSp>
        <p:nvGrpSpPr>
          <p:cNvPr id="589" name="Google Shape;589;p43"/>
          <p:cNvGrpSpPr/>
          <p:nvPr/>
        </p:nvGrpSpPr>
        <p:grpSpPr>
          <a:xfrm>
            <a:off x="5230317" y="1052399"/>
            <a:ext cx="3278400" cy="3421326"/>
            <a:chOff x="5230317" y="1052399"/>
            <a:chExt cx="3278400" cy="3421326"/>
          </a:xfrm>
        </p:grpSpPr>
        <p:sp>
          <p:nvSpPr>
            <p:cNvPr id="590" name="Google Shape;590;p43"/>
            <p:cNvSpPr/>
            <p:nvPr/>
          </p:nvSpPr>
          <p:spPr>
            <a:xfrm>
              <a:off x="5230317" y="4298225"/>
              <a:ext cx="3278400" cy="1755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7980730" y="1558453"/>
              <a:ext cx="106440" cy="140445"/>
            </a:xfrm>
            <a:custGeom>
              <a:avLst/>
              <a:gdLst/>
              <a:ahLst/>
              <a:cxnLst/>
              <a:rect l="l" t="t" r="r" b="b"/>
              <a:pathLst>
                <a:path w="2069" h="2730" extrusionOk="0">
                  <a:moveTo>
                    <a:pt x="390" y="1"/>
                  </a:moveTo>
                  <a:lnTo>
                    <a:pt x="42" y="85"/>
                  </a:lnTo>
                  <a:cubicBezTo>
                    <a:pt x="42" y="85"/>
                    <a:pt x="1" y="1094"/>
                    <a:pt x="83" y="1236"/>
                  </a:cubicBezTo>
                  <a:cubicBezTo>
                    <a:pt x="166" y="1378"/>
                    <a:pt x="827" y="2730"/>
                    <a:pt x="827" y="2730"/>
                  </a:cubicBezTo>
                  <a:cubicBezTo>
                    <a:pt x="827" y="2730"/>
                    <a:pt x="1483" y="2610"/>
                    <a:pt x="1753" y="2468"/>
                  </a:cubicBezTo>
                  <a:cubicBezTo>
                    <a:pt x="2024" y="2326"/>
                    <a:pt x="2068" y="1233"/>
                    <a:pt x="390" y="1"/>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7895796" y="1258484"/>
              <a:ext cx="282896" cy="463674"/>
            </a:xfrm>
            <a:custGeom>
              <a:avLst/>
              <a:gdLst/>
              <a:ahLst/>
              <a:cxnLst/>
              <a:rect l="l" t="t" r="r" b="b"/>
              <a:pathLst>
                <a:path w="5499" h="9013" extrusionOk="0">
                  <a:moveTo>
                    <a:pt x="3041" y="0"/>
                  </a:moveTo>
                  <a:cubicBezTo>
                    <a:pt x="3013" y="0"/>
                    <a:pt x="2989" y="9"/>
                    <a:pt x="2972" y="28"/>
                  </a:cubicBezTo>
                  <a:cubicBezTo>
                    <a:pt x="2767" y="251"/>
                    <a:pt x="212" y="5515"/>
                    <a:pt x="107" y="5740"/>
                  </a:cubicBezTo>
                  <a:cubicBezTo>
                    <a:pt x="1" y="5965"/>
                    <a:pt x="470" y="6407"/>
                    <a:pt x="1103" y="6688"/>
                  </a:cubicBezTo>
                  <a:cubicBezTo>
                    <a:pt x="1269" y="6762"/>
                    <a:pt x="1399" y="6787"/>
                    <a:pt x="1507" y="6787"/>
                  </a:cubicBezTo>
                  <a:cubicBezTo>
                    <a:pt x="1733" y="6787"/>
                    <a:pt x="1861" y="6676"/>
                    <a:pt x="2023" y="6676"/>
                  </a:cubicBezTo>
                  <a:cubicBezTo>
                    <a:pt x="2076" y="6676"/>
                    <a:pt x="2133" y="6689"/>
                    <a:pt x="2199" y="6721"/>
                  </a:cubicBezTo>
                  <a:cubicBezTo>
                    <a:pt x="2554" y="6896"/>
                    <a:pt x="4074" y="9012"/>
                    <a:pt x="4314" y="9012"/>
                  </a:cubicBezTo>
                  <a:cubicBezTo>
                    <a:pt x="4315" y="9012"/>
                    <a:pt x="4316" y="9012"/>
                    <a:pt x="4317" y="9012"/>
                  </a:cubicBezTo>
                  <a:cubicBezTo>
                    <a:pt x="4546" y="8993"/>
                    <a:pt x="5228" y="7957"/>
                    <a:pt x="5363" y="7715"/>
                  </a:cubicBezTo>
                  <a:cubicBezTo>
                    <a:pt x="5499" y="7472"/>
                    <a:pt x="3728" y="6008"/>
                    <a:pt x="2774" y="5095"/>
                  </a:cubicBezTo>
                  <a:cubicBezTo>
                    <a:pt x="2774" y="5095"/>
                    <a:pt x="3844" y="2700"/>
                    <a:pt x="4101" y="1860"/>
                  </a:cubicBezTo>
                  <a:cubicBezTo>
                    <a:pt x="4336" y="1090"/>
                    <a:pt x="3362" y="0"/>
                    <a:pt x="30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8034695" y="1449495"/>
              <a:ext cx="55612" cy="105771"/>
            </a:xfrm>
            <a:custGeom>
              <a:avLst/>
              <a:gdLst/>
              <a:ahLst/>
              <a:cxnLst/>
              <a:rect l="l" t="t" r="r" b="b"/>
              <a:pathLst>
                <a:path w="1081" h="2056" extrusionOk="0">
                  <a:moveTo>
                    <a:pt x="163" y="1"/>
                  </a:moveTo>
                  <a:lnTo>
                    <a:pt x="0" y="258"/>
                  </a:lnTo>
                  <a:cubicBezTo>
                    <a:pt x="406" y="514"/>
                    <a:pt x="685" y="733"/>
                    <a:pt x="725" y="969"/>
                  </a:cubicBezTo>
                  <a:cubicBezTo>
                    <a:pt x="762" y="1175"/>
                    <a:pt x="633" y="1452"/>
                    <a:pt x="311" y="1869"/>
                  </a:cubicBezTo>
                  <a:lnTo>
                    <a:pt x="550" y="2055"/>
                  </a:lnTo>
                  <a:cubicBezTo>
                    <a:pt x="942" y="1552"/>
                    <a:pt x="1080" y="1222"/>
                    <a:pt x="1025" y="918"/>
                  </a:cubicBezTo>
                  <a:cubicBezTo>
                    <a:pt x="965" y="570"/>
                    <a:pt x="651" y="308"/>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8030734" y="1533812"/>
              <a:ext cx="146927" cy="97694"/>
            </a:xfrm>
            <a:custGeom>
              <a:avLst/>
              <a:gdLst/>
              <a:ahLst/>
              <a:cxnLst/>
              <a:rect l="l" t="t" r="r" b="b"/>
              <a:pathLst>
                <a:path w="2856" h="1899" extrusionOk="0">
                  <a:moveTo>
                    <a:pt x="1010" y="1"/>
                  </a:moveTo>
                  <a:cubicBezTo>
                    <a:pt x="885" y="1"/>
                    <a:pt x="779" y="67"/>
                    <a:pt x="648" y="166"/>
                  </a:cubicBezTo>
                  <a:cubicBezTo>
                    <a:pt x="343" y="397"/>
                    <a:pt x="0" y="659"/>
                    <a:pt x="659" y="1348"/>
                  </a:cubicBezTo>
                  <a:cubicBezTo>
                    <a:pt x="1054" y="1761"/>
                    <a:pt x="1390" y="1898"/>
                    <a:pt x="1705" y="1898"/>
                  </a:cubicBezTo>
                  <a:cubicBezTo>
                    <a:pt x="1915" y="1898"/>
                    <a:pt x="2115" y="1837"/>
                    <a:pt x="2318" y="1756"/>
                  </a:cubicBezTo>
                  <a:cubicBezTo>
                    <a:pt x="2855" y="1620"/>
                    <a:pt x="2303" y="977"/>
                    <a:pt x="1712" y="429"/>
                  </a:cubicBezTo>
                  <a:cubicBezTo>
                    <a:pt x="1374" y="117"/>
                    <a:pt x="1175" y="1"/>
                    <a:pt x="1010" y="1"/>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7916117" y="1516115"/>
              <a:ext cx="179029" cy="316181"/>
            </a:xfrm>
            <a:custGeom>
              <a:avLst/>
              <a:gdLst/>
              <a:ahLst/>
              <a:cxnLst/>
              <a:rect l="l" t="t" r="r" b="b"/>
              <a:pathLst>
                <a:path w="3480" h="6146" extrusionOk="0">
                  <a:moveTo>
                    <a:pt x="1315" y="1"/>
                  </a:moveTo>
                  <a:cubicBezTo>
                    <a:pt x="1173" y="1"/>
                    <a:pt x="967" y="1024"/>
                    <a:pt x="838" y="1350"/>
                  </a:cubicBezTo>
                  <a:cubicBezTo>
                    <a:pt x="706" y="1682"/>
                    <a:pt x="810" y="2865"/>
                    <a:pt x="760" y="3378"/>
                  </a:cubicBezTo>
                  <a:cubicBezTo>
                    <a:pt x="708" y="3893"/>
                    <a:pt x="1" y="5214"/>
                    <a:pt x="1" y="5214"/>
                  </a:cubicBezTo>
                  <a:lnTo>
                    <a:pt x="1444" y="6146"/>
                  </a:lnTo>
                  <a:cubicBezTo>
                    <a:pt x="1444" y="6146"/>
                    <a:pt x="2060" y="5042"/>
                    <a:pt x="2521" y="4726"/>
                  </a:cubicBezTo>
                  <a:cubicBezTo>
                    <a:pt x="3029" y="4377"/>
                    <a:pt x="3480" y="3608"/>
                    <a:pt x="3480" y="3608"/>
                  </a:cubicBezTo>
                  <a:lnTo>
                    <a:pt x="2755" y="2744"/>
                  </a:lnTo>
                  <a:lnTo>
                    <a:pt x="2246" y="3164"/>
                  </a:lnTo>
                  <a:cubicBezTo>
                    <a:pt x="2446" y="2862"/>
                    <a:pt x="1975" y="2433"/>
                    <a:pt x="1890" y="2074"/>
                  </a:cubicBezTo>
                  <a:cubicBezTo>
                    <a:pt x="1802" y="1714"/>
                    <a:pt x="1543" y="1543"/>
                    <a:pt x="1646" y="825"/>
                  </a:cubicBezTo>
                  <a:cubicBezTo>
                    <a:pt x="1748" y="106"/>
                    <a:pt x="1464" y="37"/>
                    <a:pt x="1322" y="1"/>
                  </a:cubicBezTo>
                  <a:cubicBezTo>
                    <a:pt x="1319" y="1"/>
                    <a:pt x="1317" y="1"/>
                    <a:pt x="1315" y="1"/>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8024097" y="1505723"/>
              <a:ext cx="43420" cy="38532"/>
            </a:xfrm>
            <a:custGeom>
              <a:avLst/>
              <a:gdLst/>
              <a:ahLst/>
              <a:cxnLst/>
              <a:rect l="l" t="t" r="r" b="b"/>
              <a:pathLst>
                <a:path w="844" h="749" extrusionOk="0">
                  <a:moveTo>
                    <a:pt x="403" y="1"/>
                  </a:moveTo>
                  <a:cubicBezTo>
                    <a:pt x="286" y="1"/>
                    <a:pt x="1" y="382"/>
                    <a:pt x="7" y="597"/>
                  </a:cubicBezTo>
                  <a:cubicBezTo>
                    <a:pt x="10" y="703"/>
                    <a:pt x="90" y="749"/>
                    <a:pt x="206" y="749"/>
                  </a:cubicBezTo>
                  <a:cubicBezTo>
                    <a:pt x="325" y="749"/>
                    <a:pt x="483" y="700"/>
                    <a:pt x="634" y="619"/>
                  </a:cubicBezTo>
                  <a:cubicBezTo>
                    <a:pt x="634" y="619"/>
                    <a:pt x="844" y="353"/>
                    <a:pt x="839" y="289"/>
                  </a:cubicBezTo>
                  <a:cubicBezTo>
                    <a:pt x="835" y="226"/>
                    <a:pt x="520" y="10"/>
                    <a:pt x="407" y="1"/>
                  </a:cubicBezTo>
                  <a:cubicBezTo>
                    <a:pt x="406" y="1"/>
                    <a:pt x="404" y="1"/>
                    <a:pt x="403" y="1"/>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5823480" y="2151602"/>
              <a:ext cx="322406" cy="336142"/>
            </a:xfrm>
            <a:custGeom>
              <a:avLst/>
              <a:gdLst/>
              <a:ahLst/>
              <a:cxnLst/>
              <a:rect l="l" t="t" r="r" b="b"/>
              <a:pathLst>
                <a:path w="6267" h="6534" extrusionOk="0">
                  <a:moveTo>
                    <a:pt x="4573" y="1"/>
                  </a:moveTo>
                  <a:cubicBezTo>
                    <a:pt x="2978" y="1745"/>
                    <a:pt x="1608" y="2381"/>
                    <a:pt x="1018" y="2978"/>
                  </a:cubicBezTo>
                  <a:cubicBezTo>
                    <a:pt x="428" y="3574"/>
                    <a:pt x="1" y="5818"/>
                    <a:pt x="233" y="6431"/>
                  </a:cubicBezTo>
                  <a:cubicBezTo>
                    <a:pt x="259" y="6501"/>
                    <a:pt x="310" y="6533"/>
                    <a:pt x="381" y="6533"/>
                  </a:cubicBezTo>
                  <a:cubicBezTo>
                    <a:pt x="920" y="6533"/>
                    <a:pt x="2592" y="4672"/>
                    <a:pt x="3126" y="4210"/>
                  </a:cubicBezTo>
                  <a:cubicBezTo>
                    <a:pt x="3311" y="4050"/>
                    <a:pt x="3444" y="3976"/>
                    <a:pt x="3525" y="3976"/>
                  </a:cubicBezTo>
                  <a:cubicBezTo>
                    <a:pt x="3708" y="3976"/>
                    <a:pt x="3625" y="4357"/>
                    <a:pt x="3287" y="4982"/>
                  </a:cubicBezTo>
                  <a:cubicBezTo>
                    <a:pt x="2801" y="5885"/>
                    <a:pt x="2903" y="6383"/>
                    <a:pt x="3042" y="6426"/>
                  </a:cubicBezTo>
                  <a:cubicBezTo>
                    <a:pt x="3044" y="6427"/>
                    <a:pt x="3046" y="6427"/>
                    <a:pt x="3049" y="6427"/>
                  </a:cubicBezTo>
                  <a:cubicBezTo>
                    <a:pt x="3200" y="6427"/>
                    <a:pt x="3756" y="5159"/>
                    <a:pt x="4266" y="4730"/>
                  </a:cubicBezTo>
                  <a:cubicBezTo>
                    <a:pt x="4787" y="4292"/>
                    <a:pt x="5047" y="3795"/>
                    <a:pt x="5189" y="3111"/>
                  </a:cubicBezTo>
                  <a:cubicBezTo>
                    <a:pt x="5331" y="2428"/>
                    <a:pt x="5410" y="1495"/>
                    <a:pt x="5839" y="1020"/>
                  </a:cubicBezTo>
                  <a:cubicBezTo>
                    <a:pt x="6266" y="547"/>
                    <a:pt x="4573" y="1"/>
                    <a:pt x="4573" y="1"/>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7074288" y="1602438"/>
              <a:ext cx="205883" cy="216686"/>
            </a:xfrm>
            <a:custGeom>
              <a:avLst/>
              <a:gdLst/>
              <a:ahLst/>
              <a:cxnLst/>
              <a:rect l="l" t="t" r="r" b="b"/>
              <a:pathLst>
                <a:path w="4002" h="4212" extrusionOk="0">
                  <a:moveTo>
                    <a:pt x="4002" y="1"/>
                  </a:moveTo>
                  <a:lnTo>
                    <a:pt x="1" y="447"/>
                  </a:lnTo>
                  <a:lnTo>
                    <a:pt x="1610" y="4212"/>
                  </a:lnTo>
                  <a:lnTo>
                    <a:pt x="4002" y="1"/>
                  </a:ln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6006775" y="1494200"/>
              <a:ext cx="2031100" cy="1149950"/>
            </a:xfrm>
            <a:custGeom>
              <a:avLst/>
              <a:gdLst/>
              <a:ahLst/>
              <a:cxnLst/>
              <a:rect l="l" t="t" r="r" b="b"/>
              <a:pathLst>
                <a:path w="39481" h="22353" extrusionOk="0">
                  <a:moveTo>
                    <a:pt x="16330" y="0"/>
                  </a:moveTo>
                  <a:cubicBezTo>
                    <a:pt x="15898" y="0"/>
                    <a:pt x="15481" y="66"/>
                    <a:pt x="15155" y="198"/>
                  </a:cubicBezTo>
                  <a:cubicBezTo>
                    <a:pt x="14202" y="584"/>
                    <a:pt x="7536" y="3863"/>
                    <a:pt x="6667" y="4504"/>
                  </a:cubicBezTo>
                  <a:cubicBezTo>
                    <a:pt x="4418" y="6164"/>
                    <a:pt x="1" y="13136"/>
                    <a:pt x="1" y="13136"/>
                  </a:cubicBezTo>
                  <a:cubicBezTo>
                    <a:pt x="323" y="14416"/>
                    <a:pt x="2425" y="15101"/>
                    <a:pt x="2425" y="15101"/>
                  </a:cubicBezTo>
                  <a:lnTo>
                    <a:pt x="8034" y="8563"/>
                  </a:lnTo>
                  <a:lnTo>
                    <a:pt x="14307" y="6570"/>
                  </a:lnTo>
                  <a:cubicBezTo>
                    <a:pt x="14307" y="6570"/>
                    <a:pt x="14587" y="9051"/>
                    <a:pt x="15823" y="13127"/>
                  </a:cubicBezTo>
                  <a:cubicBezTo>
                    <a:pt x="16214" y="14414"/>
                    <a:pt x="15630" y="16710"/>
                    <a:pt x="15078" y="17994"/>
                  </a:cubicBezTo>
                  <a:lnTo>
                    <a:pt x="14911" y="19047"/>
                  </a:lnTo>
                  <a:lnTo>
                    <a:pt x="22525" y="22353"/>
                  </a:lnTo>
                  <a:cubicBezTo>
                    <a:pt x="22525" y="22353"/>
                    <a:pt x="24160" y="15430"/>
                    <a:pt x="25277" y="13917"/>
                  </a:cubicBezTo>
                  <a:cubicBezTo>
                    <a:pt x="26603" y="12120"/>
                    <a:pt x="26790" y="9703"/>
                    <a:pt x="26790" y="9703"/>
                  </a:cubicBezTo>
                  <a:cubicBezTo>
                    <a:pt x="26790" y="9703"/>
                    <a:pt x="31668" y="15263"/>
                    <a:pt x="32603" y="15361"/>
                  </a:cubicBezTo>
                  <a:cubicBezTo>
                    <a:pt x="32621" y="15363"/>
                    <a:pt x="32640" y="15364"/>
                    <a:pt x="32659" y="15364"/>
                  </a:cubicBezTo>
                  <a:cubicBezTo>
                    <a:pt x="34543" y="15364"/>
                    <a:pt x="39481" y="6076"/>
                    <a:pt x="39481" y="6076"/>
                  </a:cubicBezTo>
                  <a:cubicBezTo>
                    <a:pt x="39481" y="6076"/>
                    <a:pt x="38296" y="4888"/>
                    <a:pt x="37059" y="4888"/>
                  </a:cubicBezTo>
                  <a:cubicBezTo>
                    <a:pt x="37000" y="4888"/>
                    <a:pt x="36942" y="4890"/>
                    <a:pt x="36884" y="4896"/>
                  </a:cubicBezTo>
                  <a:cubicBezTo>
                    <a:pt x="36884" y="4896"/>
                    <a:pt x="36045" y="6671"/>
                    <a:pt x="35462" y="7393"/>
                  </a:cubicBezTo>
                  <a:cubicBezTo>
                    <a:pt x="33579" y="9719"/>
                    <a:pt x="32902" y="10807"/>
                    <a:pt x="32902" y="10807"/>
                  </a:cubicBezTo>
                  <a:cubicBezTo>
                    <a:pt x="32902" y="10807"/>
                    <a:pt x="29479" y="6545"/>
                    <a:pt x="28787" y="5291"/>
                  </a:cubicBezTo>
                  <a:cubicBezTo>
                    <a:pt x="28094" y="4036"/>
                    <a:pt x="26915" y="3294"/>
                    <a:pt x="26137" y="3090"/>
                  </a:cubicBezTo>
                  <a:cubicBezTo>
                    <a:pt x="25359" y="2886"/>
                    <a:pt x="24308" y="2800"/>
                    <a:pt x="24308" y="2800"/>
                  </a:cubicBezTo>
                  <a:lnTo>
                    <a:pt x="22428" y="3985"/>
                  </a:lnTo>
                  <a:lnTo>
                    <a:pt x="19996" y="1340"/>
                  </a:lnTo>
                  <a:cubicBezTo>
                    <a:pt x="19958" y="1345"/>
                    <a:pt x="19919" y="1348"/>
                    <a:pt x="19880" y="1348"/>
                  </a:cubicBezTo>
                  <a:cubicBezTo>
                    <a:pt x="19411" y="1348"/>
                    <a:pt x="18859" y="988"/>
                    <a:pt x="18184" y="494"/>
                  </a:cubicBezTo>
                  <a:cubicBezTo>
                    <a:pt x="17736" y="166"/>
                    <a:pt x="17015" y="0"/>
                    <a:pt x="163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7160508" y="1638191"/>
              <a:ext cx="157679" cy="144869"/>
            </a:xfrm>
            <a:custGeom>
              <a:avLst/>
              <a:gdLst/>
              <a:ahLst/>
              <a:cxnLst/>
              <a:rect l="l" t="t" r="r" b="b"/>
              <a:pathLst>
                <a:path w="3065" h="2816" extrusionOk="0">
                  <a:moveTo>
                    <a:pt x="1881" y="1"/>
                  </a:moveTo>
                  <a:lnTo>
                    <a:pt x="1" y="1186"/>
                  </a:lnTo>
                  <a:lnTo>
                    <a:pt x="1418" y="2816"/>
                  </a:lnTo>
                  <a:lnTo>
                    <a:pt x="3064" y="153"/>
                  </a:lnTo>
                  <a:lnTo>
                    <a:pt x="18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7035448" y="1207606"/>
              <a:ext cx="535182" cy="487390"/>
            </a:xfrm>
            <a:custGeom>
              <a:avLst/>
              <a:gdLst/>
              <a:ahLst/>
              <a:cxnLst/>
              <a:rect l="l" t="t" r="r" b="b"/>
              <a:pathLst>
                <a:path w="10403" h="9474" extrusionOk="0">
                  <a:moveTo>
                    <a:pt x="5606" y="0"/>
                  </a:moveTo>
                  <a:cubicBezTo>
                    <a:pt x="5606" y="0"/>
                    <a:pt x="1879" y="4149"/>
                    <a:pt x="1802" y="4163"/>
                  </a:cubicBezTo>
                  <a:cubicBezTo>
                    <a:pt x="1760" y="4173"/>
                    <a:pt x="1759" y="5059"/>
                    <a:pt x="1274" y="5725"/>
                  </a:cubicBezTo>
                  <a:cubicBezTo>
                    <a:pt x="893" y="6250"/>
                    <a:pt x="0" y="6912"/>
                    <a:pt x="0" y="6912"/>
                  </a:cubicBezTo>
                  <a:cubicBezTo>
                    <a:pt x="580" y="7868"/>
                    <a:pt x="1565" y="9338"/>
                    <a:pt x="1565" y="9338"/>
                  </a:cubicBezTo>
                  <a:cubicBezTo>
                    <a:pt x="1918" y="9001"/>
                    <a:pt x="2281" y="8223"/>
                    <a:pt x="3331" y="8085"/>
                  </a:cubicBezTo>
                  <a:cubicBezTo>
                    <a:pt x="3392" y="8078"/>
                    <a:pt x="3452" y="8074"/>
                    <a:pt x="3509" y="8074"/>
                  </a:cubicBezTo>
                  <a:cubicBezTo>
                    <a:pt x="4012" y="8074"/>
                    <a:pt x="4377" y="8355"/>
                    <a:pt x="4653" y="8569"/>
                  </a:cubicBezTo>
                  <a:cubicBezTo>
                    <a:pt x="5012" y="8843"/>
                    <a:pt x="5613" y="9473"/>
                    <a:pt x="6036" y="9473"/>
                  </a:cubicBezTo>
                  <a:cubicBezTo>
                    <a:pt x="6042" y="9473"/>
                    <a:pt x="6049" y="9473"/>
                    <a:pt x="6056" y="9473"/>
                  </a:cubicBezTo>
                  <a:cubicBezTo>
                    <a:pt x="6471" y="9454"/>
                    <a:pt x="6712" y="8760"/>
                    <a:pt x="6825" y="8621"/>
                  </a:cubicBezTo>
                  <a:cubicBezTo>
                    <a:pt x="6865" y="8570"/>
                    <a:pt x="6913" y="8555"/>
                    <a:pt x="6970" y="8555"/>
                  </a:cubicBezTo>
                  <a:cubicBezTo>
                    <a:pt x="7051" y="8555"/>
                    <a:pt x="7150" y="8585"/>
                    <a:pt x="7273" y="8585"/>
                  </a:cubicBezTo>
                  <a:cubicBezTo>
                    <a:pt x="7307" y="8585"/>
                    <a:pt x="7344" y="8583"/>
                    <a:pt x="7382" y="8577"/>
                  </a:cubicBezTo>
                  <a:cubicBezTo>
                    <a:pt x="7656" y="8532"/>
                    <a:pt x="7567" y="8127"/>
                    <a:pt x="7567" y="8127"/>
                  </a:cubicBezTo>
                  <a:cubicBezTo>
                    <a:pt x="7681" y="8105"/>
                    <a:pt x="8053" y="8032"/>
                    <a:pt x="8007" y="7841"/>
                  </a:cubicBezTo>
                  <a:cubicBezTo>
                    <a:pt x="7950" y="7616"/>
                    <a:pt x="7865" y="7331"/>
                    <a:pt x="8346" y="7331"/>
                  </a:cubicBezTo>
                  <a:cubicBezTo>
                    <a:pt x="8406" y="7331"/>
                    <a:pt x="8474" y="7335"/>
                    <a:pt x="8552" y="7344"/>
                  </a:cubicBezTo>
                  <a:cubicBezTo>
                    <a:pt x="8600" y="7350"/>
                    <a:pt x="8642" y="7353"/>
                    <a:pt x="8680" y="7353"/>
                  </a:cubicBezTo>
                  <a:cubicBezTo>
                    <a:pt x="9156" y="7353"/>
                    <a:pt x="8994" y="6925"/>
                    <a:pt x="8949" y="6386"/>
                  </a:cubicBezTo>
                  <a:cubicBezTo>
                    <a:pt x="8913" y="6015"/>
                    <a:pt x="8866" y="5334"/>
                    <a:pt x="9320" y="5069"/>
                  </a:cubicBezTo>
                  <a:cubicBezTo>
                    <a:pt x="9592" y="4914"/>
                    <a:pt x="9594" y="5015"/>
                    <a:pt x="9884" y="4201"/>
                  </a:cubicBezTo>
                  <a:cubicBezTo>
                    <a:pt x="10403" y="2731"/>
                    <a:pt x="9505" y="1465"/>
                    <a:pt x="9452" y="1092"/>
                  </a:cubicBezTo>
                  <a:lnTo>
                    <a:pt x="5606" y="0"/>
                  </a:ln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7080873" y="1102197"/>
              <a:ext cx="487184" cy="428537"/>
            </a:xfrm>
            <a:custGeom>
              <a:avLst/>
              <a:gdLst/>
              <a:ahLst/>
              <a:cxnLst/>
              <a:rect l="l" t="t" r="r" b="b"/>
              <a:pathLst>
                <a:path w="9470" h="8330" extrusionOk="0">
                  <a:moveTo>
                    <a:pt x="4987" y="1"/>
                  </a:moveTo>
                  <a:cubicBezTo>
                    <a:pt x="2639" y="1"/>
                    <a:pt x="709" y="1610"/>
                    <a:pt x="391" y="4330"/>
                  </a:cubicBezTo>
                  <a:cubicBezTo>
                    <a:pt x="151" y="6382"/>
                    <a:pt x="351" y="7246"/>
                    <a:pt x="138" y="7898"/>
                  </a:cubicBezTo>
                  <a:cubicBezTo>
                    <a:pt x="62" y="8130"/>
                    <a:pt x="0" y="8329"/>
                    <a:pt x="117" y="8329"/>
                  </a:cubicBezTo>
                  <a:cubicBezTo>
                    <a:pt x="197" y="8329"/>
                    <a:pt x="361" y="8235"/>
                    <a:pt x="663" y="7993"/>
                  </a:cubicBezTo>
                  <a:cubicBezTo>
                    <a:pt x="1183" y="7573"/>
                    <a:pt x="1672" y="7090"/>
                    <a:pt x="1833" y="6658"/>
                  </a:cubicBezTo>
                  <a:cubicBezTo>
                    <a:pt x="1833" y="6658"/>
                    <a:pt x="1890" y="5539"/>
                    <a:pt x="2460" y="5068"/>
                  </a:cubicBezTo>
                  <a:cubicBezTo>
                    <a:pt x="2460" y="5068"/>
                    <a:pt x="3099" y="5843"/>
                    <a:pt x="3763" y="5909"/>
                  </a:cubicBezTo>
                  <a:cubicBezTo>
                    <a:pt x="3778" y="5910"/>
                    <a:pt x="3793" y="5911"/>
                    <a:pt x="3808" y="5911"/>
                  </a:cubicBezTo>
                  <a:cubicBezTo>
                    <a:pt x="4488" y="5911"/>
                    <a:pt x="5823" y="4531"/>
                    <a:pt x="6711" y="4388"/>
                  </a:cubicBezTo>
                  <a:cubicBezTo>
                    <a:pt x="6952" y="4349"/>
                    <a:pt x="7203" y="4331"/>
                    <a:pt x="7451" y="4331"/>
                  </a:cubicBezTo>
                  <a:cubicBezTo>
                    <a:pt x="7892" y="4331"/>
                    <a:pt x="8323" y="4389"/>
                    <a:pt x="8672" y="4493"/>
                  </a:cubicBezTo>
                  <a:lnTo>
                    <a:pt x="9163" y="4704"/>
                  </a:lnTo>
                  <a:cubicBezTo>
                    <a:pt x="9163" y="4704"/>
                    <a:pt x="9470" y="1044"/>
                    <a:pt x="6489" y="212"/>
                  </a:cubicBezTo>
                  <a:cubicBezTo>
                    <a:pt x="5978" y="70"/>
                    <a:pt x="5473" y="1"/>
                    <a:pt x="4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5361925" y="3506840"/>
              <a:ext cx="352295" cy="563426"/>
            </a:xfrm>
            <a:custGeom>
              <a:avLst/>
              <a:gdLst/>
              <a:ahLst/>
              <a:cxnLst/>
              <a:rect l="l" t="t" r="r" b="b"/>
              <a:pathLst>
                <a:path w="6848" h="10952" extrusionOk="0">
                  <a:moveTo>
                    <a:pt x="3069" y="1"/>
                  </a:moveTo>
                  <a:cubicBezTo>
                    <a:pt x="3048" y="1"/>
                    <a:pt x="3027" y="1"/>
                    <a:pt x="3006" y="2"/>
                  </a:cubicBezTo>
                  <a:cubicBezTo>
                    <a:pt x="1910" y="36"/>
                    <a:pt x="1731" y="1059"/>
                    <a:pt x="1503" y="2562"/>
                  </a:cubicBezTo>
                  <a:cubicBezTo>
                    <a:pt x="1275" y="4065"/>
                    <a:pt x="3" y="4796"/>
                    <a:pt x="2" y="6872"/>
                  </a:cubicBezTo>
                  <a:cubicBezTo>
                    <a:pt x="0" y="8943"/>
                    <a:pt x="24" y="10952"/>
                    <a:pt x="846" y="10952"/>
                  </a:cubicBezTo>
                  <a:cubicBezTo>
                    <a:pt x="849" y="10952"/>
                    <a:pt x="851" y="10952"/>
                    <a:pt x="853" y="10952"/>
                  </a:cubicBezTo>
                  <a:cubicBezTo>
                    <a:pt x="1683" y="10940"/>
                    <a:pt x="2444" y="10816"/>
                    <a:pt x="2569" y="9501"/>
                  </a:cubicBezTo>
                  <a:cubicBezTo>
                    <a:pt x="2694" y="8186"/>
                    <a:pt x="2952" y="7392"/>
                    <a:pt x="3918" y="6538"/>
                  </a:cubicBezTo>
                  <a:cubicBezTo>
                    <a:pt x="4884" y="5685"/>
                    <a:pt x="6847" y="4361"/>
                    <a:pt x="6847" y="4361"/>
                  </a:cubicBezTo>
                  <a:lnTo>
                    <a:pt x="5681" y="783"/>
                  </a:lnTo>
                  <a:cubicBezTo>
                    <a:pt x="5678" y="783"/>
                    <a:pt x="5676" y="783"/>
                    <a:pt x="5673" y="783"/>
                  </a:cubicBezTo>
                  <a:cubicBezTo>
                    <a:pt x="5204" y="783"/>
                    <a:pt x="4136" y="1"/>
                    <a:pt x="3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5626244" y="2673294"/>
              <a:ext cx="1440820" cy="1103958"/>
            </a:xfrm>
            <a:custGeom>
              <a:avLst/>
              <a:gdLst/>
              <a:ahLst/>
              <a:cxnLst/>
              <a:rect l="l" t="t" r="r" b="b"/>
              <a:pathLst>
                <a:path w="28007" h="21459" extrusionOk="0">
                  <a:moveTo>
                    <a:pt x="20761" y="1"/>
                  </a:moveTo>
                  <a:cubicBezTo>
                    <a:pt x="19204" y="5716"/>
                    <a:pt x="15308" y="13276"/>
                    <a:pt x="15308" y="13276"/>
                  </a:cubicBezTo>
                  <a:cubicBezTo>
                    <a:pt x="15031" y="13254"/>
                    <a:pt x="14747" y="13243"/>
                    <a:pt x="14456" y="13243"/>
                  </a:cubicBezTo>
                  <a:cubicBezTo>
                    <a:pt x="11416" y="13243"/>
                    <a:pt x="7738" y="14407"/>
                    <a:pt x="5370" y="15218"/>
                  </a:cubicBezTo>
                  <a:cubicBezTo>
                    <a:pt x="2775" y="16107"/>
                    <a:pt x="345" y="16314"/>
                    <a:pt x="345" y="16314"/>
                  </a:cubicBezTo>
                  <a:cubicBezTo>
                    <a:pt x="1" y="18792"/>
                    <a:pt x="1341" y="21459"/>
                    <a:pt x="1341" y="21459"/>
                  </a:cubicBezTo>
                  <a:cubicBezTo>
                    <a:pt x="8782" y="18710"/>
                    <a:pt x="18135" y="18802"/>
                    <a:pt x="18852" y="18074"/>
                  </a:cubicBezTo>
                  <a:cubicBezTo>
                    <a:pt x="19570" y="17347"/>
                    <a:pt x="26043" y="8451"/>
                    <a:pt x="28007" y="5391"/>
                  </a:cubicBezTo>
                  <a:lnTo>
                    <a:pt x="207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7768267" y="4090677"/>
              <a:ext cx="588428" cy="326727"/>
            </a:xfrm>
            <a:custGeom>
              <a:avLst/>
              <a:gdLst/>
              <a:ahLst/>
              <a:cxnLst/>
              <a:rect l="l" t="t" r="r" b="b"/>
              <a:pathLst>
                <a:path w="11438" h="6351" extrusionOk="0">
                  <a:moveTo>
                    <a:pt x="3847" y="1"/>
                  </a:moveTo>
                  <a:lnTo>
                    <a:pt x="536" y="1733"/>
                  </a:lnTo>
                  <a:cubicBezTo>
                    <a:pt x="625" y="2196"/>
                    <a:pt x="1" y="3416"/>
                    <a:pt x="215" y="4483"/>
                  </a:cubicBezTo>
                  <a:cubicBezTo>
                    <a:pt x="401" y="5408"/>
                    <a:pt x="1202" y="5535"/>
                    <a:pt x="2396" y="5535"/>
                  </a:cubicBezTo>
                  <a:cubicBezTo>
                    <a:pt x="2578" y="5535"/>
                    <a:pt x="2770" y="5532"/>
                    <a:pt x="2969" y="5528"/>
                  </a:cubicBezTo>
                  <a:cubicBezTo>
                    <a:pt x="2986" y="5528"/>
                    <a:pt x="3003" y="5528"/>
                    <a:pt x="3019" y="5528"/>
                  </a:cubicBezTo>
                  <a:cubicBezTo>
                    <a:pt x="4302" y="5528"/>
                    <a:pt x="5168" y="6351"/>
                    <a:pt x="6683" y="6351"/>
                  </a:cubicBezTo>
                  <a:cubicBezTo>
                    <a:pt x="6917" y="6351"/>
                    <a:pt x="7167" y="6331"/>
                    <a:pt x="7436" y="6286"/>
                  </a:cubicBezTo>
                  <a:cubicBezTo>
                    <a:pt x="9469" y="5944"/>
                    <a:pt x="11438" y="5588"/>
                    <a:pt x="11290" y="4777"/>
                  </a:cubicBezTo>
                  <a:cubicBezTo>
                    <a:pt x="11150" y="4016"/>
                    <a:pt x="10922" y="3329"/>
                    <a:pt x="9807" y="3329"/>
                  </a:cubicBezTo>
                  <a:cubicBezTo>
                    <a:pt x="9737" y="3329"/>
                    <a:pt x="9663" y="3332"/>
                    <a:pt x="9586" y="3338"/>
                  </a:cubicBezTo>
                  <a:cubicBezTo>
                    <a:pt x="9345" y="3355"/>
                    <a:pt x="9121" y="3366"/>
                    <a:pt x="8909" y="3366"/>
                  </a:cubicBezTo>
                  <a:cubicBezTo>
                    <a:pt x="7970" y="3366"/>
                    <a:pt x="7274" y="3163"/>
                    <a:pt x="6463" y="2508"/>
                  </a:cubicBezTo>
                  <a:cubicBezTo>
                    <a:pt x="5468" y="1703"/>
                    <a:pt x="3847" y="1"/>
                    <a:pt x="38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6576053" y="2419830"/>
              <a:ext cx="1431766" cy="1779071"/>
            </a:xfrm>
            <a:custGeom>
              <a:avLst/>
              <a:gdLst/>
              <a:ahLst/>
              <a:cxnLst/>
              <a:rect l="l" t="t" r="r" b="b"/>
              <a:pathLst>
                <a:path w="27831" h="34582" extrusionOk="0">
                  <a:moveTo>
                    <a:pt x="4012" y="1"/>
                  </a:moveTo>
                  <a:cubicBezTo>
                    <a:pt x="4012" y="1"/>
                    <a:pt x="1255" y="1952"/>
                    <a:pt x="756" y="4360"/>
                  </a:cubicBezTo>
                  <a:cubicBezTo>
                    <a:pt x="0" y="8012"/>
                    <a:pt x="1889" y="9775"/>
                    <a:pt x="4785" y="12167"/>
                  </a:cubicBezTo>
                  <a:cubicBezTo>
                    <a:pt x="7682" y="14560"/>
                    <a:pt x="17543" y="18817"/>
                    <a:pt x="17543" y="18817"/>
                  </a:cubicBezTo>
                  <a:cubicBezTo>
                    <a:pt x="17166" y="21209"/>
                    <a:pt x="18061" y="24626"/>
                    <a:pt x="20401" y="28538"/>
                  </a:cubicBezTo>
                  <a:cubicBezTo>
                    <a:pt x="21636" y="30603"/>
                    <a:pt x="23171" y="34582"/>
                    <a:pt x="23171" y="34582"/>
                  </a:cubicBezTo>
                  <a:cubicBezTo>
                    <a:pt x="25312" y="34205"/>
                    <a:pt x="27831" y="32819"/>
                    <a:pt x="27831" y="32819"/>
                  </a:cubicBezTo>
                  <a:cubicBezTo>
                    <a:pt x="27831" y="32819"/>
                    <a:pt x="24306" y="23879"/>
                    <a:pt x="23676" y="20857"/>
                  </a:cubicBezTo>
                  <a:cubicBezTo>
                    <a:pt x="23046" y="17835"/>
                    <a:pt x="23044" y="16072"/>
                    <a:pt x="21660" y="14811"/>
                  </a:cubicBezTo>
                  <a:cubicBezTo>
                    <a:pt x="20275" y="13553"/>
                    <a:pt x="11459" y="6626"/>
                    <a:pt x="11459" y="6123"/>
                  </a:cubicBezTo>
                  <a:lnTo>
                    <a:pt x="11459" y="4360"/>
                  </a:lnTo>
                  <a:lnTo>
                    <a:pt x="40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6985290" y="1533349"/>
              <a:ext cx="175273" cy="223631"/>
            </a:xfrm>
            <a:custGeom>
              <a:avLst/>
              <a:gdLst/>
              <a:ahLst/>
              <a:cxnLst/>
              <a:rect l="l" t="t" r="r" b="b"/>
              <a:pathLst>
                <a:path w="3407" h="4347" extrusionOk="0">
                  <a:moveTo>
                    <a:pt x="1678" y="1"/>
                  </a:moveTo>
                  <a:lnTo>
                    <a:pt x="0" y="296"/>
                  </a:lnTo>
                  <a:lnTo>
                    <a:pt x="1837" y="4346"/>
                  </a:lnTo>
                  <a:lnTo>
                    <a:pt x="3407" y="3224"/>
                  </a:lnTo>
                  <a:lnTo>
                    <a:pt x="16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6836051" y="1152664"/>
              <a:ext cx="444691" cy="434350"/>
            </a:xfrm>
            <a:custGeom>
              <a:avLst/>
              <a:gdLst/>
              <a:ahLst/>
              <a:cxnLst/>
              <a:rect l="l" t="t" r="r" b="b"/>
              <a:pathLst>
                <a:path w="8644" h="8443" extrusionOk="0">
                  <a:moveTo>
                    <a:pt x="7166" y="0"/>
                  </a:moveTo>
                  <a:cubicBezTo>
                    <a:pt x="6120" y="276"/>
                    <a:pt x="5592" y="1397"/>
                    <a:pt x="4926" y="2250"/>
                  </a:cubicBezTo>
                  <a:cubicBezTo>
                    <a:pt x="3928" y="3528"/>
                    <a:pt x="2366" y="4346"/>
                    <a:pt x="748" y="4436"/>
                  </a:cubicBezTo>
                  <a:cubicBezTo>
                    <a:pt x="498" y="4450"/>
                    <a:pt x="242" y="4448"/>
                    <a:pt x="1" y="4518"/>
                  </a:cubicBezTo>
                  <a:cubicBezTo>
                    <a:pt x="1" y="6157"/>
                    <a:pt x="801" y="7217"/>
                    <a:pt x="2684" y="8423"/>
                  </a:cubicBezTo>
                  <a:cubicBezTo>
                    <a:pt x="2787" y="8436"/>
                    <a:pt x="2891" y="8443"/>
                    <a:pt x="2996" y="8443"/>
                  </a:cubicBezTo>
                  <a:cubicBezTo>
                    <a:pt x="4432" y="8443"/>
                    <a:pt x="6037" y="7242"/>
                    <a:pt x="6644" y="5961"/>
                  </a:cubicBezTo>
                  <a:cubicBezTo>
                    <a:pt x="7315" y="4541"/>
                    <a:pt x="8603" y="3324"/>
                    <a:pt x="8633" y="1786"/>
                  </a:cubicBezTo>
                  <a:cubicBezTo>
                    <a:pt x="8643" y="1261"/>
                    <a:pt x="7500" y="406"/>
                    <a:pt x="7166" y="0"/>
                  </a:cubicBezTo>
                  <a:close/>
                </a:path>
              </a:pathLst>
            </a:custGeom>
            <a:solidFill>
              <a:srgbClr val="582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6614173" y="1612212"/>
              <a:ext cx="86016" cy="146207"/>
            </a:xfrm>
            <a:custGeom>
              <a:avLst/>
              <a:gdLst/>
              <a:ahLst/>
              <a:cxnLst/>
              <a:rect l="l" t="t" r="r" b="b"/>
              <a:pathLst>
                <a:path w="1672" h="2842" extrusionOk="0">
                  <a:moveTo>
                    <a:pt x="552" y="0"/>
                  </a:moveTo>
                  <a:cubicBezTo>
                    <a:pt x="369" y="75"/>
                    <a:pt x="184" y="148"/>
                    <a:pt x="0" y="222"/>
                  </a:cubicBezTo>
                  <a:cubicBezTo>
                    <a:pt x="484" y="1035"/>
                    <a:pt x="838" y="1920"/>
                    <a:pt x="1048" y="2841"/>
                  </a:cubicBezTo>
                  <a:cubicBezTo>
                    <a:pt x="1233" y="2768"/>
                    <a:pt x="1416" y="2694"/>
                    <a:pt x="1601" y="2620"/>
                  </a:cubicBezTo>
                  <a:lnTo>
                    <a:pt x="1601" y="2620"/>
                  </a:lnTo>
                  <a:cubicBezTo>
                    <a:pt x="1601" y="2620"/>
                    <a:pt x="1601" y="2620"/>
                    <a:pt x="1601" y="2620"/>
                  </a:cubicBezTo>
                  <a:cubicBezTo>
                    <a:pt x="1597" y="2620"/>
                    <a:pt x="1672" y="1984"/>
                    <a:pt x="1369" y="1217"/>
                  </a:cubicBezTo>
                  <a:cubicBezTo>
                    <a:pt x="1185" y="759"/>
                    <a:pt x="907" y="345"/>
                    <a:pt x="5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6497807" y="1623993"/>
              <a:ext cx="169460" cy="159016"/>
            </a:xfrm>
            <a:custGeom>
              <a:avLst/>
              <a:gdLst/>
              <a:ahLst/>
              <a:cxnLst/>
              <a:rect l="l" t="t" r="r" b="b"/>
              <a:pathLst>
                <a:path w="3294" h="3091" extrusionOk="0">
                  <a:moveTo>
                    <a:pt x="2246" y="0"/>
                  </a:moveTo>
                  <a:cubicBezTo>
                    <a:pt x="1910" y="135"/>
                    <a:pt x="1575" y="270"/>
                    <a:pt x="1239" y="404"/>
                  </a:cubicBezTo>
                  <a:cubicBezTo>
                    <a:pt x="590" y="661"/>
                    <a:pt x="1" y="2018"/>
                    <a:pt x="118" y="2371"/>
                  </a:cubicBezTo>
                  <a:cubicBezTo>
                    <a:pt x="259" y="2679"/>
                    <a:pt x="1177" y="3091"/>
                    <a:pt x="1864" y="3091"/>
                  </a:cubicBezTo>
                  <a:cubicBezTo>
                    <a:pt x="2021" y="3091"/>
                    <a:pt x="2165" y="3070"/>
                    <a:pt x="2286" y="3021"/>
                  </a:cubicBezTo>
                  <a:cubicBezTo>
                    <a:pt x="2622" y="2888"/>
                    <a:pt x="2958" y="2753"/>
                    <a:pt x="3293" y="2618"/>
                  </a:cubicBezTo>
                  <a:cubicBezTo>
                    <a:pt x="3083" y="1697"/>
                    <a:pt x="2730" y="812"/>
                    <a:pt x="22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6907250" y="1241301"/>
              <a:ext cx="645069" cy="344013"/>
            </a:xfrm>
            <a:custGeom>
              <a:avLst/>
              <a:gdLst/>
              <a:ahLst/>
              <a:cxnLst/>
              <a:rect l="l" t="t" r="r" b="b"/>
              <a:pathLst>
                <a:path w="12539" h="6687" extrusionOk="0">
                  <a:moveTo>
                    <a:pt x="8354" y="0"/>
                  </a:moveTo>
                  <a:cubicBezTo>
                    <a:pt x="8351" y="0"/>
                    <a:pt x="8348" y="0"/>
                    <a:pt x="8345" y="1"/>
                  </a:cubicBezTo>
                  <a:cubicBezTo>
                    <a:pt x="7956" y="30"/>
                    <a:pt x="4808" y="959"/>
                    <a:pt x="4363" y="1085"/>
                  </a:cubicBezTo>
                  <a:cubicBezTo>
                    <a:pt x="3916" y="1211"/>
                    <a:pt x="2492" y="3636"/>
                    <a:pt x="2492" y="3636"/>
                  </a:cubicBezTo>
                  <a:cubicBezTo>
                    <a:pt x="2492" y="3636"/>
                    <a:pt x="0" y="6686"/>
                    <a:pt x="2000" y="6686"/>
                  </a:cubicBezTo>
                  <a:cubicBezTo>
                    <a:pt x="2004" y="6686"/>
                    <a:pt x="2008" y="6686"/>
                    <a:pt x="2013" y="6686"/>
                  </a:cubicBezTo>
                  <a:cubicBezTo>
                    <a:pt x="4035" y="6675"/>
                    <a:pt x="6342" y="3349"/>
                    <a:pt x="7515" y="3126"/>
                  </a:cubicBezTo>
                  <a:cubicBezTo>
                    <a:pt x="8688" y="2904"/>
                    <a:pt x="12180" y="2551"/>
                    <a:pt x="12538" y="2000"/>
                  </a:cubicBezTo>
                  <a:cubicBezTo>
                    <a:pt x="12538" y="2000"/>
                    <a:pt x="8792" y="0"/>
                    <a:pt x="8354" y="0"/>
                  </a:cubicBezTo>
                  <a:close/>
                </a:path>
              </a:pathLst>
            </a:custGeom>
            <a:solidFill>
              <a:srgbClr val="582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6836051" y="1235591"/>
              <a:ext cx="312786" cy="130619"/>
            </a:xfrm>
            <a:custGeom>
              <a:avLst/>
              <a:gdLst/>
              <a:ahLst/>
              <a:cxnLst/>
              <a:rect l="l" t="t" r="r" b="b"/>
              <a:pathLst>
                <a:path w="6080" h="2539" extrusionOk="0">
                  <a:moveTo>
                    <a:pt x="5510" y="1"/>
                  </a:moveTo>
                  <a:cubicBezTo>
                    <a:pt x="4111" y="1818"/>
                    <a:pt x="350" y="1841"/>
                    <a:pt x="165" y="1841"/>
                  </a:cubicBezTo>
                  <a:cubicBezTo>
                    <a:pt x="160" y="1841"/>
                    <a:pt x="157" y="1841"/>
                    <a:pt x="157" y="1841"/>
                  </a:cubicBezTo>
                  <a:lnTo>
                    <a:pt x="1" y="2518"/>
                  </a:lnTo>
                  <a:cubicBezTo>
                    <a:pt x="1" y="2518"/>
                    <a:pt x="248" y="2539"/>
                    <a:pt x="638" y="2539"/>
                  </a:cubicBezTo>
                  <a:cubicBezTo>
                    <a:pt x="1630" y="2539"/>
                    <a:pt x="3543" y="2406"/>
                    <a:pt x="4604" y="1468"/>
                  </a:cubicBezTo>
                  <a:cubicBezTo>
                    <a:pt x="6080" y="162"/>
                    <a:pt x="5511" y="1"/>
                    <a:pt x="5510" y="1"/>
                  </a:cubicBezTo>
                  <a:close/>
                </a:path>
              </a:pathLst>
            </a:custGeom>
            <a:solidFill>
              <a:srgbClr val="582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7305992" y="1334775"/>
              <a:ext cx="247245" cy="104999"/>
            </a:xfrm>
            <a:custGeom>
              <a:avLst/>
              <a:gdLst/>
              <a:ahLst/>
              <a:cxnLst/>
              <a:rect l="l" t="t" r="r" b="b"/>
              <a:pathLst>
                <a:path w="4806" h="2041" extrusionOk="0">
                  <a:moveTo>
                    <a:pt x="4261" y="0"/>
                  </a:moveTo>
                  <a:cubicBezTo>
                    <a:pt x="4261" y="0"/>
                    <a:pt x="4245" y="86"/>
                    <a:pt x="4214" y="215"/>
                  </a:cubicBezTo>
                  <a:cubicBezTo>
                    <a:pt x="4178" y="284"/>
                    <a:pt x="4123" y="439"/>
                    <a:pt x="3966" y="598"/>
                  </a:cubicBezTo>
                  <a:cubicBezTo>
                    <a:pt x="3681" y="925"/>
                    <a:pt x="3120" y="1254"/>
                    <a:pt x="2524" y="1478"/>
                  </a:cubicBezTo>
                  <a:cubicBezTo>
                    <a:pt x="1323" y="1954"/>
                    <a:pt x="1" y="2035"/>
                    <a:pt x="1" y="2035"/>
                  </a:cubicBezTo>
                  <a:cubicBezTo>
                    <a:pt x="1" y="2035"/>
                    <a:pt x="96" y="2040"/>
                    <a:pt x="259" y="2040"/>
                  </a:cubicBezTo>
                  <a:cubicBezTo>
                    <a:pt x="706" y="2040"/>
                    <a:pt x="1664" y="2005"/>
                    <a:pt x="2610" y="1745"/>
                  </a:cubicBezTo>
                  <a:cubicBezTo>
                    <a:pt x="3254" y="1578"/>
                    <a:pt x="3888" y="1306"/>
                    <a:pt x="4299" y="936"/>
                  </a:cubicBezTo>
                  <a:cubicBezTo>
                    <a:pt x="4509" y="765"/>
                    <a:pt x="4644" y="550"/>
                    <a:pt x="4731" y="364"/>
                  </a:cubicBezTo>
                  <a:cubicBezTo>
                    <a:pt x="4779" y="225"/>
                    <a:pt x="4805" y="147"/>
                    <a:pt x="4805" y="147"/>
                  </a:cubicBezTo>
                  <a:lnTo>
                    <a:pt x="4261" y="0"/>
                  </a:lnTo>
                  <a:close/>
                </a:path>
              </a:pathLst>
            </a:custGeom>
            <a:solidFill>
              <a:srgbClr val="582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7261184" y="1329579"/>
              <a:ext cx="272041" cy="81437"/>
            </a:xfrm>
            <a:custGeom>
              <a:avLst/>
              <a:gdLst/>
              <a:ahLst/>
              <a:cxnLst/>
              <a:rect l="l" t="t" r="r" b="b"/>
              <a:pathLst>
                <a:path w="5288" h="1583" extrusionOk="0">
                  <a:moveTo>
                    <a:pt x="5046" y="0"/>
                  </a:moveTo>
                  <a:cubicBezTo>
                    <a:pt x="5046" y="0"/>
                    <a:pt x="5002" y="79"/>
                    <a:pt x="4926" y="215"/>
                  </a:cubicBezTo>
                  <a:cubicBezTo>
                    <a:pt x="4818" y="385"/>
                    <a:pt x="4688" y="540"/>
                    <a:pt x="4539" y="678"/>
                  </a:cubicBezTo>
                  <a:cubicBezTo>
                    <a:pt x="4169" y="1029"/>
                    <a:pt x="3517" y="1330"/>
                    <a:pt x="2817" y="1416"/>
                  </a:cubicBezTo>
                  <a:cubicBezTo>
                    <a:pt x="2542" y="1458"/>
                    <a:pt x="2266" y="1474"/>
                    <a:pt x="1998" y="1474"/>
                  </a:cubicBezTo>
                  <a:cubicBezTo>
                    <a:pt x="1586" y="1474"/>
                    <a:pt x="1198" y="1435"/>
                    <a:pt x="876" y="1389"/>
                  </a:cubicBezTo>
                  <a:cubicBezTo>
                    <a:pt x="348" y="1314"/>
                    <a:pt x="1" y="1227"/>
                    <a:pt x="1" y="1227"/>
                  </a:cubicBezTo>
                  <a:lnTo>
                    <a:pt x="1" y="1227"/>
                  </a:lnTo>
                  <a:cubicBezTo>
                    <a:pt x="1" y="1227"/>
                    <a:pt x="344" y="1332"/>
                    <a:pt x="869" y="1432"/>
                  </a:cubicBezTo>
                  <a:cubicBezTo>
                    <a:pt x="1265" y="1508"/>
                    <a:pt x="1772" y="1583"/>
                    <a:pt x="2307" y="1583"/>
                  </a:cubicBezTo>
                  <a:cubicBezTo>
                    <a:pt x="2480" y="1583"/>
                    <a:pt x="2657" y="1575"/>
                    <a:pt x="2833" y="1557"/>
                  </a:cubicBezTo>
                  <a:cubicBezTo>
                    <a:pt x="3555" y="1502"/>
                    <a:pt x="4267" y="1224"/>
                    <a:pt x="4695" y="857"/>
                  </a:cubicBezTo>
                  <a:cubicBezTo>
                    <a:pt x="5121" y="502"/>
                    <a:pt x="5272" y="151"/>
                    <a:pt x="5286" y="143"/>
                  </a:cubicBezTo>
                  <a:lnTo>
                    <a:pt x="5286" y="143"/>
                  </a:lnTo>
                  <a:lnTo>
                    <a:pt x="5287" y="144"/>
                  </a:lnTo>
                  <a:cubicBezTo>
                    <a:pt x="5287" y="143"/>
                    <a:pt x="5287" y="143"/>
                    <a:pt x="5287" y="143"/>
                  </a:cubicBezTo>
                  <a:cubicBezTo>
                    <a:pt x="5286" y="143"/>
                    <a:pt x="5286" y="143"/>
                    <a:pt x="5286" y="143"/>
                  </a:cubicBezTo>
                  <a:lnTo>
                    <a:pt x="5286" y="143"/>
                  </a:lnTo>
                  <a:lnTo>
                    <a:pt x="5046" y="0"/>
                  </a:lnTo>
                  <a:close/>
                </a:path>
              </a:pathLst>
            </a:custGeom>
            <a:solidFill>
              <a:srgbClr val="582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6742783" y="2391999"/>
              <a:ext cx="440163" cy="281353"/>
            </a:xfrm>
            <a:custGeom>
              <a:avLst/>
              <a:gdLst/>
              <a:ahLst/>
              <a:cxnLst/>
              <a:rect l="l" t="t" r="r" b="b"/>
              <a:pathLst>
                <a:path w="8556" h="5469" extrusionOk="0">
                  <a:moveTo>
                    <a:pt x="968" y="0"/>
                  </a:moveTo>
                  <a:cubicBezTo>
                    <a:pt x="968" y="0"/>
                    <a:pt x="244" y="382"/>
                    <a:pt x="0" y="1173"/>
                  </a:cubicBezTo>
                  <a:cubicBezTo>
                    <a:pt x="0" y="1173"/>
                    <a:pt x="4941" y="5469"/>
                    <a:pt x="8213" y="5469"/>
                  </a:cubicBezTo>
                  <a:cubicBezTo>
                    <a:pt x="8215" y="5469"/>
                    <a:pt x="8217" y="5469"/>
                    <a:pt x="8218" y="5469"/>
                  </a:cubicBezTo>
                  <a:cubicBezTo>
                    <a:pt x="8218" y="5469"/>
                    <a:pt x="8556" y="5040"/>
                    <a:pt x="8434" y="4021"/>
                  </a:cubicBezTo>
                  <a:cubicBezTo>
                    <a:pt x="8434" y="4021"/>
                    <a:pt x="5974" y="3614"/>
                    <a:pt x="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7099393" y="1136665"/>
              <a:ext cx="460999" cy="196314"/>
            </a:xfrm>
            <a:custGeom>
              <a:avLst/>
              <a:gdLst/>
              <a:ahLst/>
              <a:cxnLst/>
              <a:rect l="l" t="t" r="r" b="b"/>
              <a:pathLst>
                <a:path w="8961" h="3816" extrusionOk="0">
                  <a:moveTo>
                    <a:pt x="5703" y="1"/>
                  </a:moveTo>
                  <a:lnTo>
                    <a:pt x="436" y="1067"/>
                  </a:lnTo>
                  <a:lnTo>
                    <a:pt x="1" y="2267"/>
                  </a:lnTo>
                  <a:cubicBezTo>
                    <a:pt x="909" y="1930"/>
                    <a:pt x="1973" y="1845"/>
                    <a:pt x="2816" y="1845"/>
                  </a:cubicBezTo>
                  <a:cubicBezTo>
                    <a:pt x="3674" y="1845"/>
                    <a:pt x="4302" y="1933"/>
                    <a:pt x="4302" y="1933"/>
                  </a:cubicBezTo>
                  <a:lnTo>
                    <a:pt x="8530" y="3816"/>
                  </a:lnTo>
                  <a:lnTo>
                    <a:pt x="8960" y="2845"/>
                  </a:lnTo>
                  <a:lnTo>
                    <a:pt x="5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7320704" y="1235746"/>
              <a:ext cx="343138" cy="194308"/>
            </a:xfrm>
            <a:custGeom>
              <a:avLst/>
              <a:gdLst/>
              <a:ahLst/>
              <a:cxnLst/>
              <a:rect l="l" t="t" r="r" b="b"/>
              <a:pathLst>
                <a:path w="6670" h="3777" extrusionOk="0">
                  <a:moveTo>
                    <a:pt x="178" y="1"/>
                  </a:moveTo>
                  <a:cubicBezTo>
                    <a:pt x="109" y="1"/>
                    <a:pt x="49" y="3"/>
                    <a:pt x="0" y="7"/>
                  </a:cubicBezTo>
                  <a:cubicBezTo>
                    <a:pt x="0" y="7"/>
                    <a:pt x="3892" y="3776"/>
                    <a:pt x="5640" y="3776"/>
                  </a:cubicBezTo>
                  <a:cubicBezTo>
                    <a:pt x="5830" y="3776"/>
                    <a:pt x="5994" y="3732"/>
                    <a:pt x="6126" y="3633"/>
                  </a:cubicBezTo>
                  <a:cubicBezTo>
                    <a:pt x="6670" y="3225"/>
                    <a:pt x="4490" y="1322"/>
                    <a:pt x="4490" y="1322"/>
                  </a:cubicBezTo>
                  <a:cubicBezTo>
                    <a:pt x="2467" y="213"/>
                    <a:pt x="854" y="1"/>
                    <a:pt x="1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7007411" y="1052399"/>
              <a:ext cx="689157" cy="230679"/>
            </a:xfrm>
            <a:custGeom>
              <a:avLst/>
              <a:gdLst/>
              <a:ahLst/>
              <a:cxnLst/>
              <a:rect l="l" t="t" r="r" b="b"/>
              <a:pathLst>
                <a:path w="13396" h="4484" extrusionOk="0">
                  <a:moveTo>
                    <a:pt x="8166" y="0"/>
                  </a:moveTo>
                  <a:cubicBezTo>
                    <a:pt x="7524" y="0"/>
                    <a:pt x="6772" y="39"/>
                    <a:pt x="5883" y="129"/>
                  </a:cubicBezTo>
                  <a:cubicBezTo>
                    <a:pt x="1332" y="586"/>
                    <a:pt x="1" y="2480"/>
                    <a:pt x="353" y="2939"/>
                  </a:cubicBezTo>
                  <a:cubicBezTo>
                    <a:pt x="703" y="3396"/>
                    <a:pt x="1184" y="3656"/>
                    <a:pt x="1789" y="3905"/>
                  </a:cubicBezTo>
                  <a:cubicBezTo>
                    <a:pt x="1789" y="3905"/>
                    <a:pt x="3470" y="3008"/>
                    <a:pt x="5736" y="3008"/>
                  </a:cubicBezTo>
                  <a:cubicBezTo>
                    <a:pt x="5903" y="3008"/>
                    <a:pt x="6073" y="3013"/>
                    <a:pt x="6246" y="3023"/>
                  </a:cubicBezTo>
                  <a:cubicBezTo>
                    <a:pt x="8725" y="3173"/>
                    <a:pt x="10748" y="4483"/>
                    <a:pt x="10748" y="4483"/>
                  </a:cubicBezTo>
                  <a:cubicBezTo>
                    <a:pt x="11504" y="3624"/>
                    <a:pt x="13396" y="1697"/>
                    <a:pt x="12378" y="1100"/>
                  </a:cubicBezTo>
                  <a:cubicBezTo>
                    <a:pt x="11564" y="623"/>
                    <a:pt x="10743" y="0"/>
                    <a:pt x="8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7516654" y="1140780"/>
              <a:ext cx="137667" cy="121513"/>
            </a:xfrm>
            <a:custGeom>
              <a:avLst/>
              <a:gdLst/>
              <a:ahLst/>
              <a:cxnLst/>
              <a:rect l="l" t="t" r="r" b="b"/>
              <a:pathLst>
                <a:path w="2676" h="2362" extrusionOk="0">
                  <a:moveTo>
                    <a:pt x="1077" y="1"/>
                  </a:moveTo>
                  <a:cubicBezTo>
                    <a:pt x="1077" y="1"/>
                    <a:pt x="0" y="1560"/>
                    <a:pt x="1210" y="2361"/>
                  </a:cubicBezTo>
                  <a:cubicBezTo>
                    <a:pt x="1749" y="1759"/>
                    <a:pt x="2442" y="946"/>
                    <a:pt x="2676" y="289"/>
                  </a:cubicBezTo>
                  <a:lnTo>
                    <a:pt x="2676" y="289"/>
                  </a:lnTo>
                  <a:cubicBezTo>
                    <a:pt x="2598" y="333"/>
                    <a:pt x="2456" y="352"/>
                    <a:pt x="2288" y="352"/>
                  </a:cubicBezTo>
                  <a:cubicBezTo>
                    <a:pt x="1817" y="352"/>
                    <a:pt x="1137" y="199"/>
                    <a:pt x="1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6687893" y="2305110"/>
              <a:ext cx="163492" cy="275128"/>
            </a:xfrm>
            <a:custGeom>
              <a:avLst/>
              <a:gdLst/>
              <a:ahLst/>
              <a:cxnLst/>
              <a:rect l="l" t="t" r="r" b="b"/>
              <a:pathLst>
                <a:path w="3178" h="5348" extrusionOk="0">
                  <a:moveTo>
                    <a:pt x="1543" y="1"/>
                  </a:moveTo>
                  <a:cubicBezTo>
                    <a:pt x="1445" y="1"/>
                    <a:pt x="1353" y="63"/>
                    <a:pt x="1323" y="164"/>
                  </a:cubicBezTo>
                  <a:lnTo>
                    <a:pt x="32" y="4414"/>
                  </a:lnTo>
                  <a:cubicBezTo>
                    <a:pt x="1" y="4520"/>
                    <a:pt x="50" y="4634"/>
                    <a:pt x="147" y="4686"/>
                  </a:cubicBezTo>
                  <a:lnTo>
                    <a:pt x="1458" y="5313"/>
                  </a:lnTo>
                  <a:cubicBezTo>
                    <a:pt x="1503" y="5336"/>
                    <a:pt x="1551" y="5347"/>
                    <a:pt x="1598" y="5347"/>
                  </a:cubicBezTo>
                  <a:cubicBezTo>
                    <a:pt x="1728" y="5347"/>
                    <a:pt x="1851" y="5264"/>
                    <a:pt x="1891" y="5130"/>
                  </a:cubicBezTo>
                  <a:lnTo>
                    <a:pt x="3135" y="1028"/>
                  </a:lnTo>
                  <a:cubicBezTo>
                    <a:pt x="3178" y="886"/>
                    <a:pt x="3114" y="735"/>
                    <a:pt x="2983" y="667"/>
                  </a:cubicBezTo>
                  <a:lnTo>
                    <a:pt x="1649" y="27"/>
                  </a:lnTo>
                  <a:cubicBezTo>
                    <a:pt x="1614" y="9"/>
                    <a:pt x="1578" y="1"/>
                    <a:pt x="1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44"/>
          <p:cNvSpPr txBox="1">
            <a:spLocks noGrp="1"/>
          </p:cNvSpPr>
          <p:nvPr>
            <p:ph type="title"/>
          </p:nvPr>
        </p:nvSpPr>
        <p:spPr>
          <a:xfrm>
            <a:off x="1198925" y="1861150"/>
            <a:ext cx="2976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RANKS &amp; POSITIONS</a:t>
            </a:r>
            <a:endParaRPr/>
          </a:p>
        </p:txBody>
      </p:sp>
      <p:sp>
        <p:nvSpPr>
          <p:cNvPr id="626" name="Google Shape;626;p44"/>
          <p:cNvSpPr txBox="1">
            <a:spLocks noGrp="1"/>
          </p:cNvSpPr>
          <p:nvPr>
            <p:ph type="title" idx="2"/>
          </p:nvPr>
        </p:nvSpPr>
        <p:spPr>
          <a:xfrm>
            <a:off x="1292250" y="1333450"/>
            <a:ext cx="601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a:t>
            </a:r>
            <a:endParaRPr/>
          </a:p>
        </p:txBody>
      </p:sp>
      <p:sp>
        <p:nvSpPr>
          <p:cNvPr id="627" name="Google Shape;627;p44"/>
          <p:cNvSpPr txBox="1">
            <a:spLocks noGrp="1"/>
          </p:cNvSpPr>
          <p:nvPr>
            <p:ph type="subTitle" idx="1"/>
          </p:nvPr>
        </p:nvSpPr>
        <p:spPr>
          <a:xfrm>
            <a:off x="1198925" y="2337242"/>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628" name="Google Shape;628;p44"/>
          <p:cNvSpPr txBox="1">
            <a:spLocks noGrp="1"/>
          </p:cNvSpPr>
          <p:nvPr>
            <p:ph type="title" idx="3"/>
          </p:nvPr>
        </p:nvSpPr>
        <p:spPr>
          <a:xfrm>
            <a:off x="4964275" y="1861150"/>
            <a:ext cx="298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
              <a:t>UNIFORMS</a:t>
            </a:r>
            <a:endParaRPr/>
          </a:p>
        </p:txBody>
      </p:sp>
      <p:sp>
        <p:nvSpPr>
          <p:cNvPr id="629" name="Google Shape;629;p44"/>
          <p:cNvSpPr txBox="1">
            <a:spLocks noGrp="1"/>
          </p:cNvSpPr>
          <p:nvPr>
            <p:ph type="title" idx="4"/>
          </p:nvPr>
        </p:nvSpPr>
        <p:spPr>
          <a:xfrm>
            <a:off x="5066150" y="1333450"/>
            <a:ext cx="601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30" name="Google Shape;630;p44"/>
          <p:cNvSpPr txBox="1">
            <a:spLocks noGrp="1"/>
          </p:cNvSpPr>
          <p:nvPr>
            <p:ph type="subTitle" idx="5"/>
          </p:nvPr>
        </p:nvSpPr>
        <p:spPr>
          <a:xfrm>
            <a:off x="4964275" y="2337242"/>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
              <a:t>You can describe the topic of the section here</a:t>
            </a:r>
            <a:endParaRPr/>
          </a:p>
        </p:txBody>
      </p:sp>
      <p:sp>
        <p:nvSpPr>
          <p:cNvPr id="631" name="Google Shape;631;p44"/>
          <p:cNvSpPr txBox="1">
            <a:spLocks noGrp="1"/>
          </p:cNvSpPr>
          <p:nvPr>
            <p:ph type="title" idx="6"/>
          </p:nvPr>
        </p:nvSpPr>
        <p:spPr>
          <a:xfrm>
            <a:off x="1198925" y="3650550"/>
            <a:ext cx="298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OFFICERS</a:t>
            </a:r>
            <a:endParaRPr/>
          </a:p>
        </p:txBody>
      </p:sp>
      <p:sp>
        <p:nvSpPr>
          <p:cNvPr id="632" name="Google Shape;632;p44"/>
          <p:cNvSpPr txBox="1">
            <a:spLocks noGrp="1"/>
          </p:cNvSpPr>
          <p:nvPr>
            <p:ph type="title" idx="7"/>
          </p:nvPr>
        </p:nvSpPr>
        <p:spPr>
          <a:xfrm>
            <a:off x="1292250" y="3122850"/>
            <a:ext cx="601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33" name="Google Shape;633;p44"/>
          <p:cNvSpPr txBox="1">
            <a:spLocks noGrp="1"/>
          </p:cNvSpPr>
          <p:nvPr>
            <p:ph type="subTitle" idx="8"/>
          </p:nvPr>
        </p:nvSpPr>
        <p:spPr>
          <a:xfrm>
            <a:off x="1198925" y="4126642"/>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634" name="Google Shape;634;p44"/>
          <p:cNvSpPr txBox="1">
            <a:spLocks noGrp="1"/>
          </p:cNvSpPr>
          <p:nvPr>
            <p:ph type="title" idx="9"/>
          </p:nvPr>
        </p:nvSpPr>
        <p:spPr>
          <a:xfrm>
            <a:off x="4964275" y="3650550"/>
            <a:ext cx="298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
              <a:t>THE POLICE IN USA</a:t>
            </a:r>
            <a:endParaRPr/>
          </a:p>
        </p:txBody>
      </p:sp>
      <p:sp>
        <p:nvSpPr>
          <p:cNvPr id="635" name="Google Shape;635;p44"/>
          <p:cNvSpPr txBox="1">
            <a:spLocks noGrp="1"/>
          </p:cNvSpPr>
          <p:nvPr>
            <p:ph type="title" idx="13"/>
          </p:nvPr>
        </p:nvSpPr>
        <p:spPr>
          <a:xfrm>
            <a:off x="5066150" y="3122850"/>
            <a:ext cx="601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a:t>
            </a:r>
            <a:endParaRPr/>
          </a:p>
        </p:txBody>
      </p:sp>
      <p:sp>
        <p:nvSpPr>
          <p:cNvPr id="636" name="Google Shape;636;p44"/>
          <p:cNvSpPr txBox="1">
            <a:spLocks noGrp="1"/>
          </p:cNvSpPr>
          <p:nvPr>
            <p:ph type="subTitle" idx="14"/>
          </p:nvPr>
        </p:nvSpPr>
        <p:spPr>
          <a:xfrm>
            <a:off x="4964275" y="4126642"/>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
              <a:t>You can describe the topic of the section here</a:t>
            </a:r>
            <a:endParaRPr/>
          </a:p>
        </p:txBody>
      </p:sp>
      <p:sp>
        <p:nvSpPr>
          <p:cNvPr id="637" name="Google Shape;637;p44"/>
          <p:cNvSpPr txBox="1">
            <a:spLocks noGrp="1"/>
          </p:cNvSpPr>
          <p:nvPr>
            <p:ph type="title" idx="15"/>
          </p:nvPr>
        </p:nvSpPr>
        <p:spPr>
          <a:xfrm>
            <a:off x="1222650" y="26750"/>
            <a:ext cx="6698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Lovelo Black" panose="02000000000000000000" pitchFamily="50" charset="0"/>
              </a:rPr>
              <a:t>                     HOW IT WORKS!</a:t>
            </a:r>
            <a:endParaRPr dirty="0">
              <a:latin typeface="Lovelo Black" panose="02000000000000000000" pitchFamily="50" charset="0"/>
            </a:endParaRPr>
          </a:p>
        </p:txBody>
      </p:sp>
      <p:pic>
        <p:nvPicPr>
          <p:cNvPr id="638" name="Google Shape;638;p44"/>
          <p:cNvPicPr preferRelativeResize="0"/>
          <p:nvPr/>
        </p:nvPicPr>
        <p:blipFill>
          <a:blip r:embed="rId3">
            <a:alphaModFix/>
          </a:blip>
          <a:stretch>
            <a:fillRect/>
          </a:stretch>
        </p:blipFill>
        <p:spPr>
          <a:xfrm>
            <a:off x="1148375" y="664775"/>
            <a:ext cx="6847243" cy="4544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A6BE-D48D-1372-1ED2-E07E6E0038BB}"/>
              </a:ext>
            </a:extLst>
          </p:cNvPr>
          <p:cNvSpPr>
            <a:spLocks noGrp="1"/>
          </p:cNvSpPr>
          <p:nvPr>
            <p:ph type="title"/>
          </p:nvPr>
        </p:nvSpPr>
        <p:spPr/>
        <p:txBody>
          <a:bodyPr/>
          <a:lstStyle/>
          <a:p>
            <a:r>
              <a:rPr lang="en-US" dirty="0">
                <a:latin typeface="Lovelo Black" panose="02000000000000000000" pitchFamily="50" charset="0"/>
              </a:rPr>
              <a:t>THANK YOU</a:t>
            </a:r>
            <a:endParaRPr lang="en-IN" dirty="0">
              <a:latin typeface="Lovelo Black" panose="02000000000000000000" pitchFamily="50" charset="0"/>
            </a:endParaRPr>
          </a:p>
        </p:txBody>
      </p:sp>
    </p:spTree>
    <p:extLst>
      <p:ext uri="{BB962C8B-B14F-4D97-AF65-F5344CB8AC3E}">
        <p14:creationId xmlns:p14="http://schemas.microsoft.com/office/powerpoint/2010/main" val="2632344106"/>
      </p:ext>
    </p:extLst>
  </p:cSld>
  <p:clrMapOvr>
    <a:masterClrMapping/>
  </p:clrMapOvr>
</p:sld>
</file>

<file path=ppt/theme/theme1.xml><?xml version="1.0" encoding="utf-8"?>
<a:theme xmlns:a="http://schemas.openxmlformats.org/drawingml/2006/main" name="US Police Ranks: Law Enforcement Positions by Slidesgo">
  <a:themeElements>
    <a:clrScheme name="Simple Light">
      <a:dk1>
        <a:srgbClr val="292929"/>
      </a:dk1>
      <a:lt1>
        <a:srgbClr val="FFFFFF"/>
      </a:lt1>
      <a:dk2>
        <a:srgbClr val="D8151C"/>
      </a:dk2>
      <a:lt2>
        <a:srgbClr val="84A1D4"/>
      </a:lt2>
      <a:accent1>
        <a:srgbClr val="3771B0"/>
      </a:accent1>
      <a:accent2>
        <a:srgbClr val="73729C"/>
      </a:accent2>
      <a:accent3>
        <a:srgbClr val="2C253D"/>
      </a:accent3>
      <a:accent4>
        <a:srgbClr val="183147"/>
      </a:accent4>
      <a:accent5>
        <a:srgbClr val="353435"/>
      </a:accent5>
      <a:accent6>
        <a:srgbClr val="F1F1F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267</Words>
  <Application>Microsoft Office PowerPoint</Application>
  <PresentationFormat>On-screen Show (16:9)</PresentationFormat>
  <Paragraphs>28</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Roboto</vt:lpstr>
      <vt:lpstr>Fugaz One</vt:lpstr>
      <vt:lpstr>Lovelo Black</vt:lpstr>
      <vt:lpstr>Lato</vt:lpstr>
      <vt:lpstr>US Police Ranks: Law Enforcement Positions by Slidesgo</vt:lpstr>
      <vt:lpstr>VIRTUAL POLICE STATION </vt:lpstr>
      <vt:lpstr>The Problem Statement!</vt:lpstr>
      <vt:lpstr>So why was this a problem?</vt:lpstr>
      <vt:lpstr>THE SOLUTION! </vt:lpstr>
      <vt:lpstr>THE VIRTUAL POLICE STATION!</vt:lpstr>
      <vt:lpstr>RANKS &amp; POSITIONS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POLICE STATION </dc:title>
  <dc:creator>user</dc:creator>
  <cp:lastModifiedBy>Mohd Asgar Sulemani</cp:lastModifiedBy>
  <cp:revision>1</cp:revision>
  <dcterms:modified xsi:type="dcterms:W3CDTF">2023-09-28T05:50:26Z</dcterms:modified>
</cp:coreProperties>
</file>