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50D10-E3AD-4A9A-BA65-4DDC7C4CD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A9AAC7-CA0A-4F33-84EE-364984C68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A63166-0765-4E96-91CE-C2511582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D064-5FC6-4935-AA35-B0CF689D236E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1A92A-EE25-40C9-A1FE-D9E79AAC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ACDCC8-E705-49AD-A85B-99B9377B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B7B8-5591-465E-9D82-DE463EA28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09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AA25E-F994-48A2-843F-B382E139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6A183F-250C-4738-8FCB-B4E3A01C1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69BF04-9922-43F9-9506-64756E772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D064-5FC6-4935-AA35-B0CF689D236E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418F4-5CF2-4F09-8EE1-7454E9433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B0637E-11D4-4B16-B64D-51F7D7C9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B7B8-5591-465E-9D82-DE463EA28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8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A0516F-5291-47A1-A003-EB9F0D37D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E4833C-B493-4FF0-B47A-C81760459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665581-7724-4B1C-B8AE-B4AE6468B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D064-5FC6-4935-AA35-B0CF689D236E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E534FC-4E1A-42A3-BF59-33E856D4A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63170-FAF0-410E-AFB1-9B5ED395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B7B8-5591-465E-9D82-DE463EA28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86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969C8-76B6-4709-A7DD-30111205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9A1AF-1B8B-4F67-A6EE-47AFA762D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11B8DC-D777-4019-AD4C-A4666B9F5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D064-5FC6-4935-AA35-B0CF689D236E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EA917A-C4FD-438C-9435-4AD3F2220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556C0-388E-4A03-A6F5-E212BCAB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B7B8-5591-465E-9D82-DE463EA28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90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71757-EC8D-4FD6-855C-094D6FE4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B779C4-1D9D-46AE-A6FF-56BF97F46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6C769-D646-4566-879A-EF3647A44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D064-5FC6-4935-AA35-B0CF689D236E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17CB4-C45E-4794-8398-3DB0EC0C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68041-AE7F-424F-933F-9F4A2578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B7B8-5591-465E-9D82-DE463EA28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44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B7D31-0BF7-470B-9982-25F5670E1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95E34E-7285-472D-A79A-39E254076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A644A4-455D-4636-B4C1-E788F78F5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7323A-EEB9-45C5-A2A2-D97F12AB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D064-5FC6-4935-AA35-B0CF689D236E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E16CFB-E3E3-4C5F-B43A-0DC63E31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19ECC2-54FA-4C1E-81F8-BDDE330A7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B7B8-5591-465E-9D82-DE463EA28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32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8C0F5-369A-47AD-8D0E-898289DF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DED2D4-EB0B-42F8-BA2D-A5776F977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C3068E-343E-4E7F-9067-7A2CDB43A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F36CA9-ECBD-4D6D-BE12-4597C86F9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82D551-1A6D-41BE-A40D-B6E51AF71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BFC80C-86EE-48C9-9980-84ADDDD8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D064-5FC6-4935-AA35-B0CF689D236E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BD23C6-95F8-45E9-A794-0029EBB2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652F4B-7674-41F4-A562-A7409168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B7B8-5591-465E-9D82-DE463EA28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95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73678-EA52-4E1F-A74A-94BAC68D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548D42-A58A-4A90-83D8-78CD9E1C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D064-5FC6-4935-AA35-B0CF689D236E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E0D32B-0093-435D-86B3-0DAAF06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38DD19-5A1F-4CCF-AF07-C5529C28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B7B8-5591-465E-9D82-DE463EA28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67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57887F-75C4-4347-A59B-005CACC4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D064-5FC6-4935-AA35-B0CF689D236E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094872-5C45-45B2-B0AF-79DD9AA3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ED7719-3D17-44AA-B88A-5D60261C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B7B8-5591-465E-9D82-DE463EA28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3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313B6-4C9D-44E7-B54E-3E0BF169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2BCE0-BB78-4FBE-9BFC-3945F8BAE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B2BEFC-B810-4044-A0D3-370DB977E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038F43-D510-4AEC-BC06-D16BD4D5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D064-5FC6-4935-AA35-B0CF689D236E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B91FB6-4705-4DCF-AFC5-05E3C9D4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7F2B3E-F0C4-4774-BA0C-D4716900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B7B8-5591-465E-9D82-DE463EA28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82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189B1-C792-4F9B-AB7A-92DF0410A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C22868-76EB-4530-8B63-6D3FEAD46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B5F1F4-F2EA-496C-BCA5-770555CF9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B95110-7AF6-49F3-AEE6-87A256183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D064-5FC6-4935-AA35-B0CF689D236E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6C3255-F699-4DBF-92C9-857930BF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196CED-1F81-43C7-8695-AA86C7B1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B7B8-5591-465E-9D82-DE463EA28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87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553469-8884-47CA-BEEC-0847B013F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97374E-E4AE-4360-96AE-DC2FC771B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9DE42-AFC4-4ACF-B34A-71FB258DB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7D064-5FC6-4935-AA35-B0CF689D236E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85D27-7190-4E83-B3F4-4E3F5CA53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8102E-EDC9-4C8D-9829-FEFB81ED5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DB7B8-5591-465E-9D82-DE463EA28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81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BF4D5-4045-481D-B72B-D1AA833B7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사용자 검색기록 기반</a:t>
            </a:r>
            <a:br>
              <a:rPr lang="en-US" altLang="ko-KR" dirty="0"/>
            </a:br>
            <a:r>
              <a:rPr lang="ko-KR" altLang="en-US" dirty="0"/>
              <a:t>검색어 자동완성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7B880F-A715-4511-8F58-E29EA12408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jw0012 </a:t>
            </a:r>
            <a:r>
              <a:rPr lang="ko-KR" altLang="en-US" dirty="0" err="1"/>
              <a:t>오픈소스리눅스프로그래밍</a:t>
            </a:r>
            <a:r>
              <a:rPr lang="ko-KR" altLang="en-US" dirty="0"/>
              <a:t> 기말과제</a:t>
            </a:r>
            <a:endParaRPr lang="en-US" altLang="ko-KR" dirty="0"/>
          </a:p>
          <a:p>
            <a:r>
              <a:rPr lang="ko-KR" altLang="en-US" dirty="0"/>
              <a:t>컴퓨터공학과 </a:t>
            </a:r>
            <a:r>
              <a:rPr lang="en-US" altLang="ko-KR" dirty="0"/>
              <a:t>201421256 </a:t>
            </a:r>
            <a:r>
              <a:rPr lang="ko-KR" altLang="en-US" dirty="0"/>
              <a:t>박세환</a:t>
            </a:r>
          </a:p>
        </p:txBody>
      </p:sp>
    </p:spTree>
    <p:extLst>
      <p:ext uri="{BB962C8B-B14F-4D97-AF65-F5344CB8AC3E}">
        <p14:creationId xmlns:p14="http://schemas.microsoft.com/office/powerpoint/2010/main" val="406232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5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5307519-37BB-4E4C-931F-9A263BDB0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검색어 </a:t>
            </a:r>
            <a:r>
              <a:rPr lang="ko-KR" altLang="en-US" sz="2600" dirty="0">
                <a:solidFill>
                  <a:srgbClr val="FFFFFF"/>
                </a:solidFill>
              </a:rPr>
              <a:t>자동완성</a:t>
            </a:r>
            <a:r>
              <a:rPr lang="ko-KR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프로세스</a:t>
            </a:r>
          </a:p>
        </p:txBody>
      </p:sp>
      <p:pic>
        <p:nvPicPr>
          <p:cNvPr id="19" name="그림 1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4ABE30F-40AD-42CD-827D-D8369337B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169" y="2654672"/>
            <a:ext cx="4221671" cy="3259522"/>
          </a:xfrm>
          <a:prstGeom prst="rect">
            <a:avLst/>
          </a:prstGeom>
        </p:spPr>
      </p:pic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33B9FC41-4BEF-4B78-8C7E-8769D265B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25" y="391186"/>
            <a:ext cx="5023925" cy="317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7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805C9-BC8B-4AE0-94FD-F21E25EB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  <a:r>
              <a:rPr lang="en-US" altLang="ko-KR" dirty="0"/>
              <a:t>(</a:t>
            </a:r>
            <a:r>
              <a:rPr lang="ko-KR" altLang="en-US" dirty="0"/>
              <a:t>간략히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DB35C3-C011-4398-A182-40AB046C0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544AC1-0BC8-450B-9FAC-7A2D82C8D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검색어 입력</a:t>
            </a:r>
            <a:endParaRPr lang="en-US" altLang="ko-KR" sz="2000" dirty="0"/>
          </a:p>
          <a:p>
            <a:r>
              <a:rPr lang="ko-KR" altLang="en-US" sz="2000" dirty="0"/>
              <a:t>검색어 저장</a:t>
            </a:r>
            <a:r>
              <a:rPr lang="en-US" altLang="ko-KR" sz="2000" dirty="0"/>
              <a:t>, </a:t>
            </a:r>
            <a:r>
              <a:rPr lang="ko-KR" altLang="en-US" sz="2000" dirty="0"/>
              <a:t>검색어 반환 </a:t>
            </a:r>
            <a:r>
              <a:rPr lang="ko-KR" altLang="en-US" sz="2000" dirty="0" err="1"/>
              <a:t>토글</a:t>
            </a:r>
            <a:r>
              <a:rPr lang="ko-KR" altLang="en-US" sz="2000" dirty="0"/>
              <a:t> 호출</a:t>
            </a:r>
            <a:endParaRPr lang="en-US" altLang="ko-KR" sz="200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2A3511D-AC29-4AF0-BF85-9586E244F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BACK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6927271-3101-4D71-BEAD-FB59A954A44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과거 검색어를 트리구조로 저장</a:t>
            </a:r>
            <a:endParaRPr lang="en-US" altLang="ko-KR" sz="2000" dirty="0"/>
          </a:p>
          <a:p>
            <a:r>
              <a:rPr lang="ko-KR" altLang="en-US" sz="2000" dirty="0"/>
              <a:t>입력된 검색어를 탐색 후 출력</a:t>
            </a:r>
            <a:endParaRPr lang="en-US" altLang="ko-KR" sz="2000" dirty="0"/>
          </a:p>
          <a:p>
            <a:r>
              <a:rPr lang="ko-KR" altLang="en-US" sz="2000" dirty="0" err="1"/>
              <a:t>토글</a:t>
            </a:r>
            <a:r>
              <a:rPr lang="ko-KR" altLang="en-US" sz="2000" dirty="0"/>
              <a:t> 호출 시 유일한 탐색결과를 반환</a:t>
            </a:r>
            <a:endParaRPr lang="en-US" altLang="ko-KR" sz="2000" dirty="0"/>
          </a:p>
          <a:p>
            <a:r>
              <a:rPr lang="ko-KR" altLang="en-US" sz="2000" dirty="0" err="1"/>
              <a:t>개행문자</a:t>
            </a:r>
            <a:r>
              <a:rPr lang="ko-KR" altLang="en-US" sz="2000" dirty="0"/>
              <a:t> 입력 시 저장 함수 실행</a:t>
            </a:r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21797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6345F52D-6DE7-4730-8440-152B5405E2DA}"/>
              </a:ext>
            </a:extLst>
          </p:cNvPr>
          <p:cNvSpPr/>
          <p:nvPr/>
        </p:nvSpPr>
        <p:spPr>
          <a:xfrm flipH="1">
            <a:off x="3690636" y="2038035"/>
            <a:ext cx="789476" cy="420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4DCDF87A-7BA2-4AD7-8A2E-DEA7D0572AAB}"/>
              </a:ext>
            </a:extLst>
          </p:cNvPr>
          <p:cNvSpPr/>
          <p:nvPr/>
        </p:nvSpPr>
        <p:spPr>
          <a:xfrm flipH="1">
            <a:off x="5614784" y="2051392"/>
            <a:ext cx="789476" cy="420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0CDFAE4A-651F-4A78-9B65-5FBCC2E0E858}"/>
              </a:ext>
            </a:extLst>
          </p:cNvPr>
          <p:cNvSpPr/>
          <p:nvPr/>
        </p:nvSpPr>
        <p:spPr>
          <a:xfrm>
            <a:off x="5305707" y="1631316"/>
            <a:ext cx="789475" cy="420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69FF2F9F-914E-4E09-A015-DCA09F508503}"/>
              </a:ext>
            </a:extLst>
          </p:cNvPr>
          <p:cNvSpPr/>
          <p:nvPr/>
        </p:nvSpPr>
        <p:spPr>
          <a:xfrm>
            <a:off x="3407755" y="1631316"/>
            <a:ext cx="789475" cy="420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13F3F07-B212-4335-A3F9-A71BD3F2ADBB}"/>
              </a:ext>
            </a:extLst>
          </p:cNvPr>
          <p:cNvGrpSpPr/>
          <p:nvPr/>
        </p:nvGrpSpPr>
        <p:grpSpPr>
          <a:xfrm>
            <a:off x="584659" y="477649"/>
            <a:ext cx="3108960" cy="4247803"/>
            <a:chOff x="1029393" y="706582"/>
            <a:chExt cx="3108960" cy="424780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1548EE0-3B78-404B-9ABD-2A19DB073BD2}"/>
                </a:ext>
              </a:extLst>
            </p:cNvPr>
            <p:cNvSpPr/>
            <p:nvPr/>
          </p:nvSpPr>
          <p:spPr>
            <a:xfrm rot="10800000" flipH="1" flipV="1">
              <a:off x="1029393" y="706582"/>
              <a:ext cx="3108960" cy="424780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dirty="0"/>
                <a:t>FRONT</a:t>
              </a:r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B78A720-5608-4C3C-9307-B39F9846BAE9}"/>
                </a:ext>
              </a:extLst>
            </p:cNvPr>
            <p:cNvSpPr/>
            <p:nvPr/>
          </p:nvSpPr>
          <p:spPr>
            <a:xfrm>
              <a:off x="1330037" y="2073556"/>
              <a:ext cx="2560320" cy="559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err="1"/>
                <a:t>shm.keyword</a:t>
              </a:r>
              <a:r>
                <a:rPr lang="en-US" altLang="ko-KR" dirty="0"/>
                <a:t> = </a:t>
              </a:r>
              <a:r>
                <a:rPr lang="en-US" altLang="ko-KR" dirty="0" err="1"/>
                <a:t>getchar</a:t>
              </a:r>
              <a:r>
                <a:rPr lang="en-US" altLang="ko-KR" dirty="0"/>
                <a:t>();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0C03966-8053-4B7F-8D82-BD2CBDC8EC21}"/>
                </a:ext>
              </a:extLst>
            </p:cNvPr>
            <p:cNvSpPr/>
            <p:nvPr/>
          </p:nvSpPr>
          <p:spPr>
            <a:xfrm>
              <a:off x="1330037" y="2768318"/>
              <a:ext cx="2560320" cy="11757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err="1"/>
                <a:t>shm.call</a:t>
              </a:r>
              <a:r>
                <a:rPr lang="en-US" altLang="ko-KR" dirty="0"/>
                <a:t> = </a:t>
              </a:r>
              <a:r>
                <a:rPr lang="en-US" altLang="ko-KR" dirty="0" err="1"/>
                <a:t>shm.keyword</a:t>
              </a:r>
              <a:r>
                <a:rPr lang="en-US" altLang="ko-KR" dirty="0"/>
                <a:t> ==</a:t>
              </a:r>
              <a:br>
                <a:rPr lang="en-US" altLang="ko-KR" dirty="0"/>
              </a:br>
              <a:r>
                <a:rPr lang="en-US" altLang="ko-KR" dirty="0"/>
                <a:t>“toggle key” ? 1 : 0;</a:t>
              </a: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9626759-8A89-4FFB-BED4-EC18EDBE99D0}"/>
                </a:ext>
              </a:extLst>
            </p:cNvPr>
            <p:cNvSpPr/>
            <p:nvPr/>
          </p:nvSpPr>
          <p:spPr>
            <a:xfrm>
              <a:off x="1330037" y="4079009"/>
              <a:ext cx="2560320" cy="559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err="1"/>
                <a:t>sem_post</a:t>
              </a:r>
              <a:r>
                <a:rPr lang="en-US" altLang="ko-KR" dirty="0"/>
                <a:t>();</a:t>
              </a:r>
              <a:endParaRPr lang="ko-KR" altLang="en-US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B77A72E3-A3E7-44FD-B7B4-9FDF7DDBD538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2610197" y="2633381"/>
              <a:ext cx="0" cy="1349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E5504F-9209-4B0E-9F85-F98DC2C4F6BB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2610197" y="3944072"/>
              <a:ext cx="0" cy="1349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6BB6ADE-0CAC-4B37-9CCA-3BDD30C652BE}"/>
                </a:ext>
              </a:extLst>
            </p:cNvPr>
            <p:cNvSpPr/>
            <p:nvPr/>
          </p:nvSpPr>
          <p:spPr>
            <a:xfrm>
              <a:off x="1330037" y="1378794"/>
              <a:ext cx="2560320" cy="559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err="1"/>
                <a:t>sem_wait</a:t>
              </a:r>
              <a:r>
                <a:rPr lang="en-US" altLang="ko-KR" dirty="0"/>
                <a:t>();</a:t>
              </a:r>
              <a:endParaRPr lang="ko-KR" altLang="en-US" dirty="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DF672C4F-57F2-4FDA-8489-D4F93DF06273}"/>
                </a:ext>
              </a:extLst>
            </p:cNvPr>
            <p:cNvCxnSpPr>
              <a:cxnSpLocks/>
              <a:stCxn id="18" idx="2"/>
              <a:endCxn id="5" idx="0"/>
            </p:cNvCxnSpPr>
            <p:nvPr/>
          </p:nvCxnSpPr>
          <p:spPr>
            <a:xfrm>
              <a:off x="2610197" y="1938619"/>
              <a:ext cx="0" cy="1349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DFA3E1A-2EF7-459E-B1F4-8675B619F6E6}"/>
              </a:ext>
            </a:extLst>
          </p:cNvPr>
          <p:cNvSpPr txBox="1"/>
          <p:nvPr/>
        </p:nvSpPr>
        <p:spPr>
          <a:xfrm>
            <a:off x="3967937" y="3555901"/>
            <a:ext cx="1772729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struct {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cursor;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call[2];</a:t>
            </a:r>
          </a:p>
          <a:p>
            <a:r>
              <a:rPr lang="en-US" altLang="ko-KR" sz="1400" dirty="0"/>
              <a:t>char keyword[MAX]</a:t>
            </a:r>
          </a:p>
          <a:p>
            <a:r>
              <a:rPr lang="en-US" altLang="ko-KR" sz="1400" dirty="0"/>
              <a:t>}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40D7FEC-0AE8-457C-955F-4F3F266AB283}"/>
              </a:ext>
            </a:extLst>
          </p:cNvPr>
          <p:cNvGrpSpPr/>
          <p:nvPr/>
        </p:nvGrpSpPr>
        <p:grpSpPr>
          <a:xfrm>
            <a:off x="6096000" y="477649"/>
            <a:ext cx="5751021" cy="4247803"/>
            <a:chOff x="5110941" y="706582"/>
            <a:chExt cx="5751021" cy="424780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60814DB-8B4C-48C2-B250-17462C97CAEB}"/>
                </a:ext>
              </a:extLst>
            </p:cNvPr>
            <p:cNvSpPr/>
            <p:nvPr/>
          </p:nvSpPr>
          <p:spPr>
            <a:xfrm rot="10800000" flipH="1" flipV="1">
              <a:off x="5110941" y="706582"/>
              <a:ext cx="5751021" cy="424780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dirty="0"/>
                <a:t>BACK</a:t>
              </a:r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4175E1B-34B1-44FD-8BAD-5E9D4A2A3DE8}"/>
                </a:ext>
              </a:extLst>
            </p:cNvPr>
            <p:cNvSpPr/>
            <p:nvPr/>
          </p:nvSpPr>
          <p:spPr>
            <a:xfrm>
              <a:off x="5385260" y="1378793"/>
              <a:ext cx="2470265" cy="559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err="1"/>
                <a:t>sem_wait</a:t>
              </a:r>
              <a:r>
                <a:rPr lang="en-US" altLang="ko-KR" dirty="0"/>
                <a:t>();</a:t>
              </a:r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78E8583-DF8C-4E34-897B-B86CB81A1195}"/>
                </a:ext>
              </a:extLst>
            </p:cNvPr>
            <p:cNvSpPr/>
            <p:nvPr/>
          </p:nvSpPr>
          <p:spPr>
            <a:xfrm>
              <a:off x="5385261" y="2073557"/>
              <a:ext cx="2470266" cy="12227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if(call[0]){</a:t>
              </a:r>
            </a:p>
            <a:p>
              <a:r>
                <a:rPr lang="en-US" altLang="ko-KR" dirty="0" err="1"/>
                <a:t>shm.keyword</a:t>
              </a:r>
              <a:r>
                <a:rPr lang="en-US" altLang="ko-KR" dirty="0"/>
                <a:t> = </a:t>
              </a:r>
              <a:r>
                <a:rPr lang="ko-KR" altLang="en-US" dirty="0"/>
                <a:t>반환</a:t>
              </a:r>
              <a:r>
                <a:rPr lang="en-US" altLang="ko-KR" dirty="0"/>
                <a:t>(); </a:t>
              </a:r>
            </a:p>
            <a:p>
              <a:r>
                <a:rPr lang="en-US" altLang="ko-KR" dirty="0"/>
                <a:t>call[0] = 0;</a:t>
              </a:r>
            </a:p>
            <a:p>
              <a:r>
                <a:rPr lang="en-US" altLang="ko-KR" dirty="0"/>
                <a:t>}</a:t>
              </a:r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F6BF2DA-6376-44F7-BDF3-A836CC9C0535}"/>
                </a:ext>
              </a:extLst>
            </p:cNvPr>
            <p:cNvSpPr/>
            <p:nvPr/>
          </p:nvSpPr>
          <p:spPr>
            <a:xfrm>
              <a:off x="5385259" y="3429000"/>
              <a:ext cx="2470265" cy="12227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if(call[1]){</a:t>
              </a:r>
            </a:p>
            <a:p>
              <a:r>
                <a:rPr lang="ko-KR" altLang="en-US" dirty="0"/>
                <a:t>저장</a:t>
              </a:r>
              <a:r>
                <a:rPr lang="en-US" altLang="ko-KR" dirty="0"/>
                <a:t>(); </a:t>
              </a:r>
            </a:p>
            <a:p>
              <a:r>
                <a:rPr lang="en-US" altLang="ko-KR" dirty="0"/>
                <a:t>call[1] = 0;</a:t>
              </a:r>
            </a:p>
            <a:p>
              <a:r>
                <a:rPr lang="en-US" altLang="ko-KR" dirty="0"/>
                <a:t>}</a:t>
              </a:r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9CCE18-7757-48DF-B2AA-E2935C118B42}"/>
                </a:ext>
              </a:extLst>
            </p:cNvPr>
            <p:cNvSpPr/>
            <p:nvPr/>
          </p:nvSpPr>
          <p:spPr>
            <a:xfrm>
              <a:off x="8123609" y="1378793"/>
              <a:ext cx="2470266" cy="12227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if(!call[0] &amp;&amp; call[1]){</a:t>
              </a:r>
            </a:p>
            <a:p>
              <a:r>
                <a:rPr lang="ko-KR" altLang="en-US" dirty="0"/>
                <a:t>탐색</a:t>
              </a:r>
              <a:r>
                <a:rPr lang="en-US" altLang="ko-KR" dirty="0"/>
                <a:t>(</a:t>
              </a:r>
              <a:r>
                <a:rPr lang="en-US" altLang="ko-KR" dirty="0" err="1"/>
                <a:t>shm.keyword</a:t>
              </a:r>
              <a:r>
                <a:rPr lang="en-US" altLang="ko-KR" dirty="0"/>
                <a:t>);</a:t>
              </a:r>
            </a:p>
            <a:p>
              <a:r>
                <a:rPr lang="ko-KR" altLang="en-US" dirty="0"/>
                <a:t>출력</a:t>
              </a:r>
              <a:r>
                <a:rPr lang="en-US" altLang="ko-KR" dirty="0"/>
                <a:t>();</a:t>
              </a:r>
            </a:p>
            <a:p>
              <a:r>
                <a:rPr lang="en-US" altLang="ko-KR" dirty="0" err="1"/>
                <a:t>shm.cursor</a:t>
              </a:r>
              <a:r>
                <a:rPr lang="en-US" altLang="ko-KR" dirty="0"/>
                <a:t>++;</a:t>
              </a:r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910F7F6-A99B-4D94-8317-2BEE717B436D}"/>
                </a:ext>
              </a:extLst>
            </p:cNvPr>
            <p:cNvSpPr/>
            <p:nvPr/>
          </p:nvSpPr>
          <p:spPr>
            <a:xfrm>
              <a:off x="8123609" y="2788120"/>
              <a:ext cx="2470265" cy="559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err="1"/>
                <a:t>sem_post</a:t>
              </a:r>
              <a:r>
                <a:rPr lang="en-US" altLang="ko-KR" dirty="0"/>
                <a:t>();</a:t>
              </a:r>
              <a:endParaRPr lang="ko-KR" altLang="en-US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C3939764-E3C5-4A50-9C90-41597E8F2177}"/>
                </a:ext>
              </a:extLst>
            </p:cNvPr>
            <p:cNvCxnSpPr>
              <a:cxnSpLocks/>
              <a:stCxn id="29" idx="2"/>
              <a:endCxn id="30" idx="0"/>
            </p:cNvCxnSpPr>
            <p:nvPr/>
          </p:nvCxnSpPr>
          <p:spPr>
            <a:xfrm>
              <a:off x="6620393" y="1938618"/>
              <a:ext cx="1" cy="134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BB059DD3-5C21-4A84-B858-7E048CF8DF15}"/>
                </a:ext>
              </a:extLst>
            </p:cNvPr>
            <p:cNvCxnSpPr>
              <a:cxnSpLocks/>
              <a:stCxn id="30" idx="2"/>
              <a:endCxn id="31" idx="0"/>
            </p:cNvCxnSpPr>
            <p:nvPr/>
          </p:nvCxnSpPr>
          <p:spPr>
            <a:xfrm flipH="1">
              <a:off x="6620392" y="3296315"/>
              <a:ext cx="2" cy="132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287D3A5C-CC44-479B-8695-82B3F968A6B0}"/>
                </a:ext>
              </a:extLst>
            </p:cNvPr>
            <p:cNvCxnSpPr>
              <a:cxnSpLocks/>
              <a:stCxn id="32" idx="2"/>
              <a:endCxn id="33" idx="0"/>
            </p:cNvCxnSpPr>
            <p:nvPr/>
          </p:nvCxnSpPr>
          <p:spPr>
            <a:xfrm>
              <a:off x="9358742" y="2601551"/>
              <a:ext cx="0" cy="186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0FD64497-1DFD-42C7-A3A8-A4D3EFE00F65}"/>
                </a:ext>
              </a:extLst>
            </p:cNvPr>
            <p:cNvCxnSpPr>
              <a:cxnSpLocks/>
              <a:stCxn id="31" idx="2"/>
              <a:endCxn id="32" idx="0"/>
            </p:cNvCxnSpPr>
            <p:nvPr/>
          </p:nvCxnSpPr>
          <p:spPr>
            <a:xfrm rot="5400000" flipH="1" flipV="1">
              <a:off x="6353084" y="1646101"/>
              <a:ext cx="3272965" cy="2738350"/>
            </a:xfrm>
            <a:prstGeom prst="bentConnector5">
              <a:avLst>
                <a:gd name="adj1" fmla="val -6984"/>
                <a:gd name="adj2" fmla="val 50000"/>
                <a:gd name="adj3" fmla="val 10698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AEE9F7E6-5D95-48FD-A96B-E8E3F78FDA64}"/>
              </a:ext>
            </a:extLst>
          </p:cNvPr>
          <p:cNvSpPr/>
          <p:nvPr/>
        </p:nvSpPr>
        <p:spPr>
          <a:xfrm>
            <a:off x="4175185" y="1500996"/>
            <a:ext cx="1440611" cy="1112808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  <a:prstDash val="solid"/>
                </a:ln>
              </a:rPr>
              <a:t>shared memory</a:t>
            </a:r>
            <a:endParaRPr lang="ko-KR" altLang="en-US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9608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CA01D-A10D-4519-AFF5-C1FE05AD2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1C900C-B458-45F1-8081-EAB30B4DA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altLang="ko-KR" dirty="0"/>
              <a:t>Ternary Search Tree</a:t>
            </a:r>
          </a:p>
          <a:p>
            <a:pPr lvl="1"/>
            <a:r>
              <a:rPr lang="en-US" altLang="ko-KR" dirty="0" err="1"/>
              <a:t>TSTree</a:t>
            </a:r>
            <a:r>
              <a:rPr lang="en-US" altLang="ko-KR" dirty="0"/>
              <a:t> *root, *found</a:t>
            </a:r>
          </a:p>
          <a:p>
            <a:pPr lvl="1"/>
            <a:r>
              <a:rPr lang="en-US" altLang="ko-KR" dirty="0"/>
              <a:t>insert(root, keyword)</a:t>
            </a:r>
          </a:p>
          <a:p>
            <a:pPr lvl="1"/>
            <a:r>
              <a:rPr lang="en-US" altLang="ko-KR" dirty="0" err="1"/>
              <a:t>traverseTSTree</a:t>
            </a:r>
            <a:r>
              <a:rPr lang="en-US" altLang="ko-KR" dirty="0"/>
              <a:t>(found, keyword)</a:t>
            </a:r>
          </a:p>
          <a:p>
            <a:pPr lvl="1"/>
            <a:r>
              <a:rPr lang="en-US" altLang="ko-KR" dirty="0" err="1"/>
              <a:t>printTSTree</a:t>
            </a:r>
            <a:r>
              <a:rPr lang="en-US" altLang="ko-KR" dirty="0"/>
              <a:t>(found)</a:t>
            </a:r>
          </a:p>
          <a:p>
            <a:pPr lvl="1"/>
            <a:r>
              <a:rPr lang="en-US" altLang="ko-KR" dirty="0" err="1"/>
              <a:t>freeTSTree</a:t>
            </a:r>
            <a:r>
              <a:rPr lang="en-US" altLang="ko-KR" dirty="0"/>
              <a:t>(root)</a:t>
            </a:r>
          </a:p>
          <a:p>
            <a:pPr lvl="1"/>
            <a:r>
              <a:rPr lang="en-US" altLang="ko-KR" dirty="0" err="1"/>
              <a:t>checkLastOne</a:t>
            </a:r>
            <a:r>
              <a:rPr lang="en-US" altLang="ko-KR" dirty="0"/>
              <a:t>(found)</a:t>
            </a:r>
          </a:p>
          <a:p>
            <a:pPr lvl="1"/>
            <a:r>
              <a:rPr lang="en-US" altLang="ko-KR" dirty="0" err="1"/>
              <a:t>auto_complete</a:t>
            </a:r>
            <a:r>
              <a:rPr lang="en-US" altLang="ko-KR" dirty="0"/>
              <a:t>(found)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 err="1"/>
              <a:t>sigaction</a:t>
            </a:r>
            <a:endParaRPr lang="en-US" altLang="ko-KR" dirty="0"/>
          </a:p>
          <a:p>
            <a:pPr lvl="1"/>
            <a:r>
              <a:rPr lang="en-US" altLang="ko-KR" dirty="0" err="1"/>
              <a:t>sigInt</a:t>
            </a:r>
            <a:r>
              <a:rPr lang="en-US" altLang="ko-KR" dirty="0"/>
              <a:t>() – </a:t>
            </a:r>
            <a:r>
              <a:rPr lang="en-US" altLang="ko-KR" dirty="0" err="1"/>
              <a:t>freeTSTree</a:t>
            </a:r>
            <a:r>
              <a:rPr lang="en-US" altLang="ko-KR" dirty="0"/>
              <a:t>(root)</a:t>
            </a:r>
            <a:r>
              <a:rPr lang="ko-KR" altLang="en-US" dirty="0"/>
              <a:t> 실행 후 종료</a:t>
            </a:r>
            <a:endParaRPr lang="en-US" altLang="ko-KR" dirty="0"/>
          </a:p>
          <a:p>
            <a:r>
              <a:rPr lang="en-US" altLang="ko-KR" dirty="0" err="1"/>
              <a:t>pthread</a:t>
            </a:r>
            <a:endParaRPr lang="en-US" altLang="ko-KR" dirty="0"/>
          </a:p>
          <a:p>
            <a:pPr lvl="1"/>
            <a:r>
              <a:rPr lang="en-US" altLang="ko-KR" dirty="0" err="1"/>
              <a:t>pthread_t</a:t>
            </a:r>
            <a:r>
              <a:rPr lang="en-US" altLang="ko-KR" dirty="0"/>
              <a:t> threads[2]</a:t>
            </a:r>
          </a:p>
          <a:p>
            <a:pPr lvl="1"/>
            <a:r>
              <a:rPr lang="en-US" altLang="ko-KR" dirty="0"/>
              <a:t>threads[0] = </a:t>
            </a:r>
            <a:r>
              <a:rPr lang="en-US" altLang="ko-KR" dirty="0" err="1"/>
              <a:t>thread_print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threads[1] = </a:t>
            </a:r>
            <a:r>
              <a:rPr lang="en-US" altLang="ko-KR" dirty="0" err="1"/>
              <a:t>thread_push</a:t>
            </a:r>
            <a:r>
              <a:rPr lang="en-US" altLang="ko-KR" dirty="0"/>
              <a:t>()</a:t>
            </a:r>
          </a:p>
          <a:p>
            <a:pPr lvl="1"/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271719-6BF2-415F-91BB-B876B80D3A5D}"/>
              </a:ext>
            </a:extLst>
          </p:cNvPr>
          <p:cNvSpPr txBox="1"/>
          <p:nvPr/>
        </p:nvSpPr>
        <p:spPr>
          <a:xfrm>
            <a:off x="8255265" y="588605"/>
            <a:ext cx="2610138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struct </a:t>
            </a:r>
            <a:r>
              <a:rPr lang="en-US" altLang="ko-KR" sz="1400" dirty="0" err="1"/>
              <a:t>TSTree</a:t>
            </a:r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char data;</a:t>
            </a:r>
          </a:p>
          <a:p>
            <a:r>
              <a:rPr lang="en-US" altLang="ko-KR" sz="1400" dirty="0"/>
              <a:t>unsinged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isEndOfString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struct </a:t>
            </a:r>
            <a:r>
              <a:rPr lang="en-US" altLang="ko-KR" sz="1400" dirty="0" err="1"/>
              <a:t>TSTree</a:t>
            </a:r>
            <a:r>
              <a:rPr lang="en-US" altLang="ko-KR" sz="1400" dirty="0"/>
              <a:t> *left, *</a:t>
            </a:r>
            <a:r>
              <a:rPr lang="en-US" altLang="ko-KR" sz="1400" dirty="0" err="1"/>
              <a:t>eq</a:t>
            </a:r>
            <a:r>
              <a:rPr lang="en-US" altLang="ko-KR" sz="1400" dirty="0"/>
              <a:t>, *right;</a:t>
            </a:r>
          </a:p>
          <a:p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5141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925</TotalTime>
  <Words>220</Words>
  <Application>Microsoft Office PowerPoint</Application>
  <PresentationFormat>와이드스크린</PresentationFormat>
  <Paragraphs>59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사용자 검색기록 기반 검색어 자동완성</vt:lpstr>
      <vt:lpstr>검색어 자동완성 프로세스</vt:lpstr>
      <vt:lpstr>주요 기능(간략히)</vt:lpstr>
      <vt:lpstr>PowerPoint 프레젠테이션</vt:lpstr>
      <vt:lpstr>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사용자의 검색기록을 기반으로 한검색어 추천 프로세스</dc:title>
  <dc:creator>박 세환</dc:creator>
  <cp:lastModifiedBy>박 세환</cp:lastModifiedBy>
  <cp:revision>52</cp:revision>
  <dcterms:created xsi:type="dcterms:W3CDTF">2018-12-05T12:18:29Z</dcterms:created>
  <dcterms:modified xsi:type="dcterms:W3CDTF">2018-12-16T07:55:03Z</dcterms:modified>
</cp:coreProperties>
</file>