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8" r:id="rId5"/>
    <p:sldId id="263" r:id="rId6"/>
    <p:sldId id="265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4" autoAdjust="0"/>
    <p:restoredTop sz="95529" autoAdjust="0"/>
  </p:normalViewPr>
  <p:slideViewPr>
    <p:cSldViewPr snapToGrid="0">
      <p:cViewPr varScale="1">
        <p:scale>
          <a:sx n="87" d="100"/>
          <a:sy n="87" d="100"/>
        </p:scale>
        <p:origin x="144" y="82"/>
      </p:cViewPr>
      <p:guideLst/>
    </p:cSldViewPr>
  </p:slideViewPr>
  <p:outlineViewPr>
    <p:cViewPr>
      <p:scale>
        <a:sx n="33" d="100"/>
        <a:sy n="33" d="100"/>
      </p:scale>
      <p:origin x="0" y="-124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50D10-E3AD-4A9A-BA65-4DDC7C4CD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9AAC7-CA0A-4F33-84EE-364984C68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63166-0765-4E96-91CE-C2511582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1A92A-EE25-40C9-A1FE-D9E79AAC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CDCC8-E705-49AD-A85B-99B9377B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9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AA25E-F994-48A2-843F-B382E139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6A183F-250C-4738-8FCB-B4E3A01C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9BF04-9922-43F9-9506-64756E77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418F4-5CF2-4F09-8EE1-7454E943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0637E-11D4-4B16-B64D-51F7D7C9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A0516F-5291-47A1-A003-EB9F0D37D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E4833C-B493-4FF0-B47A-C81760459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65581-7724-4B1C-B8AE-B4AE6468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534FC-4E1A-42A3-BF59-33E856D4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3170-FAF0-410E-AFB1-9B5ED395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6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69C8-76B6-4709-A7DD-30111205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9A1AF-1B8B-4F67-A6EE-47AFA762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1B8DC-D777-4019-AD4C-A4666B9F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A917A-C4FD-438C-9435-4AD3F222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556C0-388E-4A03-A6F5-E212BCAB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0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71757-EC8D-4FD6-855C-094D6FE4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779C4-1D9D-46AE-A6FF-56BF97F4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6C769-D646-4566-879A-EF3647A4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17CB4-C45E-4794-8398-3DB0EC0C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68041-AE7F-424F-933F-9F4A2578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4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B7D31-0BF7-470B-9982-25F5670E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5E34E-7285-472D-A79A-39E254076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644A4-455D-4636-B4C1-E788F78F5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7323A-EEB9-45C5-A2A2-D97F12AB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16CFB-E3E3-4C5F-B43A-0DC63E31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9ECC2-54FA-4C1E-81F8-BDDE330A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2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8C0F5-369A-47AD-8D0E-898289DF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ED2D4-EB0B-42F8-BA2D-A5776F97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068E-343E-4E7F-9067-7A2CDB43A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F36CA9-ECBD-4D6D-BE12-4597C86F9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82D551-1A6D-41BE-A40D-B6E51AF71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BFC80C-86EE-48C9-9980-84ADDDD8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BD23C6-95F8-45E9-A794-0029EBB2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652F4B-7674-41F4-A562-A7409168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5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73678-EA52-4E1F-A74A-94BAC68D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548D42-A58A-4A90-83D8-78CD9E1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E0D32B-0093-435D-86B3-0DAAF06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38DD19-5A1F-4CCF-AF07-C5529C28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7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7887F-75C4-4347-A59B-005CACC4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094872-5C45-45B2-B0AF-79DD9AA3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D7719-3D17-44AA-B88A-5D60261C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313B6-4C9D-44E7-B54E-3E0BF169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2BCE0-BB78-4FBE-9BFC-3945F8BA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B2BEFC-B810-4044-A0D3-370DB977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38F43-D510-4AEC-BC06-D16BD4D5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B91FB6-4705-4DCF-AFC5-05E3C9D4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7F2B3E-F0C4-4774-BA0C-D471690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2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189B1-C792-4F9B-AB7A-92DF0410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C22868-76EB-4530-8B63-6D3FEAD46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5F1F4-F2EA-496C-BCA5-770555C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B95110-7AF6-49F3-AEE6-87A25618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D064-5FC6-4935-AA35-B0CF689D236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C3255-F699-4DBF-92C9-857930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96CED-1F81-43C7-8695-AA86C7B1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7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553469-8884-47CA-BEEC-0847B013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7374E-E4AE-4360-96AE-DC2FC771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9DE42-AFC4-4ACF-B34A-71FB258DB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D064-5FC6-4935-AA35-B0CF689D236E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85D27-7190-4E83-B3F4-4E3F5CA53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8102E-EDC9-4C8D-9829-FEFB81ED5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B7B8-5591-465E-9D82-DE463EA28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1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BF4D5-4045-481D-B72B-D1AA833B7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검색기록 기반</a:t>
            </a:r>
            <a:br>
              <a:rPr lang="en-US" altLang="ko-KR" dirty="0"/>
            </a:br>
            <a:r>
              <a:rPr lang="ko-KR" altLang="en-US" dirty="0"/>
              <a:t>검색어 자동완성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B880F-A715-4511-8F58-E29EA1240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jw0012 </a:t>
            </a:r>
            <a:r>
              <a:rPr lang="ko-KR" altLang="en-US" dirty="0" err="1"/>
              <a:t>오픈소스리눅스프로그래밍</a:t>
            </a:r>
            <a:r>
              <a:rPr lang="ko-KR" altLang="en-US" dirty="0"/>
              <a:t> 기말과제</a:t>
            </a:r>
            <a:endParaRPr lang="en-US" altLang="ko-KR" dirty="0"/>
          </a:p>
          <a:p>
            <a:r>
              <a:rPr lang="ko-KR" altLang="en-US" dirty="0"/>
              <a:t>컴퓨터공학과 </a:t>
            </a:r>
            <a:r>
              <a:rPr lang="en-US" altLang="ko-KR" dirty="0"/>
              <a:t>201421256 </a:t>
            </a:r>
            <a:r>
              <a:rPr lang="ko-KR" altLang="en-US" dirty="0"/>
              <a:t>박세환</a:t>
            </a:r>
          </a:p>
        </p:txBody>
      </p:sp>
    </p:spTree>
    <p:extLst>
      <p:ext uri="{BB962C8B-B14F-4D97-AF65-F5344CB8AC3E}">
        <p14:creationId xmlns:p14="http://schemas.microsoft.com/office/powerpoint/2010/main" val="40623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A2FDE-4466-493E-B8FD-330429FD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검색어 자동완성 프로세스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F3A5076B-2A28-4502-9AC4-407B75E0B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73731" y="1681163"/>
            <a:ext cx="7481657" cy="823912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36DEE7CC-8870-4134-9559-BB28CA67D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73730" y="2505075"/>
            <a:ext cx="7481658" cy="368458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사용자가 검색어를 타이핑할 때 실시간으로 사용자의 과거 검색어를 나타내는 프로세스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과거 검색어는 사용자가 이전에 검색했던 검색어를 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과거 검색어 중 사용자로부터 타이핑 된 검색어가 단어의 시작에 포함된 단어를 나타낸다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키를 가진</a:t>
            </a:r>
            <a:r>
              <a:rPr lang="en-US" altLang="ko-KR" dirty="0"/>
              <a:t> </a:t>
            </a:r>
            <a:r>
              <a:rPr lang="ko-KR" altLang="en-US" dirty="0"/>
              <a:t>프로세스는 과거 검색어에 접근할 수 있다</a:t>
            </a:r>
            <a:r>
              <a:rPr lang="en-US" altLang="ko-KR" dirty="0"/>
              <a:t>.</a:t>
            </a:r>
          </a:p>
        </p:txBody>
      </p:sp>
      <p:pic>
        <p:nvPicPr>
          <p:cNvPr id="13" name="내용 개체 틀 10">
            <a:extLst>
              <a:ext uri="{FF2B5EF4-FFF2-40B4-BE49-F238E27FC236}">
                <a16:creationId xmlns:a16="http://schemas.microsoft.com/office/drawing/2014/main" id="{828ECE1A-FCC4-4129-8A88-C768C8E33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066857"/>
            <a:ext cx="2728032" cy="1722793"/>
          </a:xfrm>
          <a:prstGeom prst="rect">
            <a:avLst/>
          </a:prstGeom>
        </p:spPr>
      </p:pic>
      <p:pic>
        <p:nvPicPr>
          <p:cNvPr id="12" name="내용 개체 틀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2011D04-4352-4266-9DF8-27A008655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1825625"/>
            <a:ext cx="2728032" cy="21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4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68027B91-451A-4910-B3FD-DD8221CC41A0}"/>
              </a:ext>
            </a:extLst>
          </p:cNvPr>
          <p:cNvSpPr/>
          <p:nvPr/>
        </p:nvSpPr>
        <p:spPr>
          <a:xfrm>
            <a:off x="3213406" y="2045809"/>
            <a:ext cx="2011680" cy="547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Shared memory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D16F68-D24D-486E-BB4B-990A42A69CB6}"/>
              </a:ext>
            </a:extLst>
          </p:cNvPr>
          <p:cNvSpPr/>
          <p:nvPr/>
        </p:nvSpPr>
        <p:spPr>
          <a:xfrm>
            <a:off x="2858353" y="838504"/>
            <a:ext cx="2745113" cy="503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FRONT 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B2C90B-469B-4803-93AE-E368DDA189BF}"/>
              </a:ext>
            </a:extLst>
          </p:cNvPr>
          <p:cNvSpPr/>
          <p:nvPr/>
        </p:nvSpPr>
        <p:spPr>
          <a:xfrm>
            <a:off x="2858359" y="3689209"/>
            <a:ext cx="2745107" cy="1173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11EE9-438F-49B0-A1FE-DE32633778F8}"/>
              </a:ext>
            </a:extLst>
          </p:cNvPr>
          <p:cNvSpPr txBox="1"/>
          <p:nvPr/>
        </p:nvSpPr>
        <p:spPr>
          <a:xfrm>
            <a:off x="1088967" y="584588"/>
            <a:ext cx="10262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A.search</a:t>
            </a:r>
            <a:r>
              <a:rPr lang="en-US" altLang="ko-KR" sz="1050" dirty="0"/>
              <a:t> </a:t>
            </a:r>
            <a:r>
              <a:rPr lang="ko-KR" altLang="en-US" sz="1050" dirty="0"/>
              <a:t>입력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9E6A4B-FFFF-45A4-A9ED-414CD730A6CF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>
            <a:off x="1602089" y="838504"/>
            <a:ext cx="1256264" cy="25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7A2BEC6-91B3-4E87-8BDC-FC13A0841C8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508010" y="1351228"/>
            <a:ext cx="0" cy="7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D1B5DF-6EB8-4179-B122-C2ADF153C5FD}"/>
              </a:ext>
            </a:extLst>
          </p:cNvPr>
          <p:cNvSpPr txBox="1"/>
          <p:nvPr/>
        </p:nvSpPr>
        <p:spPr>
          <a:xfrm>
            <a:off x="8709542" y="648656"/>
            <a:ext cx="208897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struct 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call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cursor</a:t>
            </a:r>
          </a:p>
          <a:p>
            <a:r>
              <a:rPr lang="en-US" altLang="ko-KR" dirty="0"/>
              <a:t>char search[MAX]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8FDCB6-9FC1-46FE-9819-F31C7FAD0B4C}"/>
              </a:ext>
            </a:extLst>
          </p:cNvPr>
          <p:cNvSpPr txBox="1"/>
          <p:nvPr/>
        </p:nvSpPr>
        <p:spPr>
          <a:xfrm>
            <a:off x="3270588" y="1554809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</a:t>
            </a:r>
            <a:endParaRPr lang="ko-KR" altLang="en-US" sz="105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1CEACC9-78BF-4D0D-B1BD-8ED4D7F6832A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4930482" y="1341721"/>
            <a:ext cx="0" cy="78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142613-8199-463E-8D82-7383CFC0CE7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508010" y="2513103"/>
            <a:ext cx="0" cy="117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EC467C3-1869-49D4-A148-2756598FDA26}"/>
              </a:ext>
            </a:extLst>
          </p:cNvPr>
          <p:cNvCxnSpPr>
            <a:cxnSpLocks/>
            <a:stCxn id="136" idx="0"/>
            <a:endCxn id="3" idx="5"/>
          </p:cNvCxnSpPr>
          <p:nvPr/>
        </p:nvCxnSpPr>
        <p:spPr>
          <a:xfrm flipH="1" flipV="1">
            <a:off x="4930482" y="2513103"/>
            <a:ext cx="237129" cy="1609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9469A3-6276-4B94-A7E4-99BED622F8E3}"/>
              </a:ext>
            </a:extLst>
          </p:cNvPr>
          <p:cNvSpPr txBox="1"/>
          <p:nvPr/>
        </p:nvSpPr>
        <p:spPr>
          <a:xfrm>
            <a:off x="4732556" y="1597511"/>
            <a:ext cx="272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D89561-4ABF-46F9-8E23-1694AE05544A}"/>
              </a:ext>
            </a:extLst>
          </p:cNvPr>
          <p:cNvSpPr txBox="1"/>
          <p:nvPr/>
        </p:nvSpPr>
        <p:spPr>
          <a:xfrm>
            <a:off x="3294207" y="3029308"/>
            <a:ext cx="272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91FCDB-5403-427A-9710-F0D0A61029B6}"/>
              </a:ext>
            </a:extLst>
          </p:cNvPr>
          <p:cNvSpPr txBox="1"/>
          <p:nvPr/>
        </p:nvSpPr>
        <p:spPr>
          <a:xfrm>
            <a:off x="4732556" y="3057955"/>
            <a:ext cx="692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A.search</a:t>
            </a:r>
            <a:endParaRPr lang="ko-KR" altLang="en-US" sz="105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8BE5905-CB94-45C0-801E-3816C9EBEA13}"/>
              </a:ext>
            </a:extLst>
          </p:cNvPr>
          <p:cNvSpPr txBox="1"/>
          <p:nvPr/>
        </p:nvSpPr>
        <p:spPr>
          <a:xfrm>
            <a:off x="6860770" y="4149150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탐색결과 출력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46450F9-1EA0-4504-AB8D-578064B43DC2}"/>
              </a:ext>
            </a:extLst>
          </p:cNvPr>
          <p:cNvCxnSpPr>
            <a:cxnSpLocks/>
            <a:stCxn id="26" idx="3"/>
            <a:endCxn id="119" idx="1"/>
          </p:cNvCxnSpPr>
          <p:nvPr/>
        </p:nvCxnSpPr>
        <p:spPr>
          <a:xfrm flipV="1">
            <a:off x="5603466" y="4276108"/>
            <a:ext cx="12573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17271956-CFFC-4FBF-86B7-9E5C54A13C43}"/>
              </a:ext>
            </a:extLst>
          </p:cNvPr>
          <p:cNvSpPr/>
          <p:nvPr/>
        </p:nvSpPr>
        <p:spPr>
          <a:xfrm>
            <a:off x="2934453" y="4122932"/>
            <a:ext cx="719508" cy="65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E627A7BB-CCA1-4FBA-B7F8-1AEEA36F9255}"/>
              </a:ext>
            </a:extLst>
          </p:cNvPr>
          <p:cNvSpPr/>
          <p:nvPr/>
        </p:nvSpPr>
        <p:spPr>
          <a:xfrm>
            <a:off x="3871155" y="4122932"/>
            <a:ext cx="719508" cy="65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8045F84-827B-4843-AFDC-FC05CF8D1F27}"/>
              </a:ext>
            </a:extLst>
          </p:cNvPr>
          <p:cNvSpPr/>
          <p:nvPr/>
        </p:nvSpPr>
        <p:spPr>
          <a:xfrm>
            <a:off x="4807857" y="4122931"/>
            <a:ext cx="719508" cy="659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42520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1BEBE454-3940-413A-9D4C-62A56A4FE89E}"/>
              </a:ext>
            </a:extLst>
          </p:cNvPr>
          <p:cNvSpPr/>
          <p:nvPr/>
        </p:nvSpPr>
        <p:spPr>
          <a:xfrm>
            <a:off x="3199736" y="703173"/>
            <a:ext cx="1168400" cy="34450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FBD9610-C836-4A9E-838E-F334E70FB7C1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flipH="1">
            <a:off x="3783935" y="1047681"/>
            <a:ext cx="1" cy="2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DE2F8134-5B3E-428B-80BC-ADFFFC3739C2}"/>
              </a:ext>
            </a:extLst>
          </p:cNvPr>
          <p:cNvSpPr/>
          <p:nvPr/>
        </p:nvSpPr>
        <p:spPr>
          <a:xfrm>
            <a:off x="3199731" y="5673419"/>
            <a:ext cx="1168400" cy="35156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ECC913-7B6F-471F-AC1E-C75D34238094}"/>
              </a:ext>
            </a:extLst>
          </p:cNvPr>
          <p:cNvCxnSpPr>
            <a:cxnSpLocks/>
            <a:stCxn id="60" idx="2"/>
            <a:endCxn id="82" idx="0"/>
          </p:cNvCxnSpPr>
          <p:nvPr/>
        </p:nvCxnSpPr>
        <p:spPr>
          <a:xfrm flipH="1">
            <a:off x="3783932" y="3302898"/>
            <a:ext cx="3" cy="27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F407274-08E5-468A-A01D-1865ED77CBE8}"/>
              </a:ext>
            </a:extLst>
          </p:cNvPr>
          <p:cNvSpPr txBox="1"/>
          <p:nvPr/>
        </p:nvSpPr>
        <p:spPr>
          <a:xfrm>
            <a:off x="3783933" y="5302371"/>
            <a:ext cx="70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6CE65E86-1493-4099-B3C9-471A04CF39BB}"/>
              </a:ext>
            </a:extLst>
          </p:cNvPr>
          <p:cNvSpPr/>
          <p:nvPr/>
        </p:nvSpPr>
        <p:spPr>
          <a:xfrm>
            <a:off x="1502920" y="4310557"/>
            <a:ext cx="4562026" cy="9471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“\n” ==search[A.cursor-1]</a:t>
            </a:r>
            <a:endParaRPr lang="ko-KR" altLang="en-US" dirty="0"/>
          </a:p>
        </p:txBody>
      </p: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808833B5-3D7B-4E39-8119-3A73E3D82FD6}"/>
              </a:ext>
            </a:extLst>
          </p:cNvPr>
          <p:cNvSpPr/>
          <p:nvPr/>
        </p:nvSpPr>
        <p:spPr>
          <a:xfrm>
            <a:off x="2403038" y="1301324"/>
            <a:ext cx="2761793" cy="1187114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SharedMemory</a:t>
            </a:r>
            <a:br>
              <a:rPr lang="en-US" altLang="ko-KR" sz="1200" dirty="0"/>
            </a:br>
            <a:r>
              <a:rPr lang="en-US" altLang="ko-KR" dirty="0"/>
              <a:t>struct A</a:t>
            </a:r>
            <a:endParaRPr lang="ko-KR" altLang="en-US" dirty="0"/>
          </a:p>
        </p:txBody>
      </p:sp>
      <p:sp>
        <p:nvSpPr>
          <p:cNvPr id="60" name="순서도: 수동 입력 59">
            <a:extLst>
              <a:ext uri="{FF2B5EF4-FFF2-40B4-BE49-F238E27FC236}">
                <a16:creationId xmlns:a16="http://schemas.microsoft.com/office/drawing/2014/main" id="{225665A1-8361-4518-8C08-0054AB4BD82B}"/>
              </a:ext>
            </a:extLst>
          </p:cNvPr>
          <p:cNvSpPr/>
          <p:nvPr/>
        </p:nvSpPr>
        <p:spPr>
          <a:xfrm>
            <a:off x="2403038" y="2709774"/>
            <a:ext cx="2761793" cy="593124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input</a:t>
            </a:r>
            <a:br>
              <a:rPr lang="en-US" altLang="ko-KR" dirty="0"/>
            </a:br>
            <a:r>
              <a:rPr lang="en-US" altLang="ko-KR" dirty="0"/>
              <a:t>char </a:t>
            </a:r>
            <a:r>
              <a:rPr lang="en-US" altLang="ko-KR" dirty="0" err="1"/>
              <a:t>A.search</a:t>
            </a:r>
            <a:r>
              <a:rPr lang="en-US" altLang="ko-KR" dirty="0"/>
              <a:t>[</a:t>
            </a:r>
            <a:r>
              <a:rPr lang="en-US" altLang="ko-KR" dirty="0" err="1"/>
              <a:t>A.cursor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DD300E9-879A-4D53-9240-054E756A9EE2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3783935" y="2488438"/>
            <a:ext cx="0" cy="28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AC4A6FC-089D-4852-9886-724B43055883}"/>
              </a:ext>
            </a:extLst>
          </p:cNvPr>
          <p:cNvCxnSpPr>
            <a:cxnSpLocks/>
            <a:stCxn id="52" idx="1"/>
            <a:endCxn id="47" idx="1"/>
          </p:cNvCxnSpPr>
          <p:nvPr/>
        </p:nvCxnSpPr>
        <p:spPr>
          <a:xfrm rot="10800000" flipH="1">
            <a:off x="1502920" y="1894882"/>
            <a:ext cx="900118" cy="2889273"/>
          </a:xfrm>
          <a:prstGeom prst="bentConnector3">
            <a:avLst>
              <a:gd name="adj1" fmla="val -25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187373B-DAED-495A-ABE4-2D805C0E0786}"/>
              </a:ext>
            </a:extLst>
          </p:cNvPr>
          <p:cNvCxnSpPr>
            <a:cxnSpLocks/>
            <a:stCxn id="52" idx="2"/>
            <a:endCxn id="31" idx="0"/>
          </p:cNvCxnSpPr>
          <p:nvPr/>
        </p:nvCxnSpPr>
        <p:spPr>
          <a:xfrm flipH="1">
            <a:off x="3783931" y="5257751"/>
            <a:ext cx="2" cy="41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18488B1E-08C7-42DF-9A0D-DC8D8D2B67F9}"/>
              </a:ext>
            </a:extLst>
          </p:cNvPr>
          <p:cNvSpPr/>
          <p:nvPr/>
        </p:nvSpPr>
        <p:spPr>
          <a:xfrm>
            <a:off x="2724060" y="3574277"/>
            <a:ext cx="2119743" cy="43613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A.cursor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3F3A79D-7623-4832-BDC8-49FE18CE3DAC}"/>
              </a:ext>
            </a:extLst>
          </p:cNvPr>
          <p:cNvCxnSpPr>
            <a:cxnSpLocks/>
            <a:stCxn id="82" idx="2"/>
            <a:endCxn id="52" idx="0"/>
          </p:cNvCxnSpPr>
          <p:nvPr/>
        </p:nvCxnSpPr>
        <p:spPr>
          <a:xfrm>
            <a:off x="3783932" y="4010407"/>
            <a:ext cx="1" cy="3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23EE748-C22D-4DA3-9858-B3EB6B2C7280}"/>
              </a:ext>
            </a:extLst>
          </p:cNvPr>
          <p:cNvSpPr txBox="1"/>
          <p:nvPr/>
        </p:nvSpPr>
        <p:spPr>
          <a:xfrm>
            <a:off x="3783936" y="220745"/>
            <a:ext cx="234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FRONT:</a:t>
            </a:r>
            <a:r>
              <a:rPr lang="ko-KR" altLang="en-US" dirty="0"/>
              <a:t>입력프로세스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349EE25-094E-4E2B-8FC8-A1D5689A4485}"/>
              </a:ext>
            </a:extLst>
          </p:cNvPr>
          <p:cNvSpPr txBox="1"/>
          <p:nvPr/>
        </p:nvSpPr>
        <p:spPr>
          <a:xfrm>
            <a:off x="1029462" y="4466954"/>
            <a:ext cx="66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2E14216-29DF-4C64-B442-5D1D3D34AEAF}"/>
              </a:ext>
            </a:extLst>
          </p:cNvPr>
          <p:cNvSpPr/>
          <p:nvPr/>
        </p:nvSpPr>
        <p:spPr>
          <a:xfrm>
            <a:off x="6184558" y="1301324"/>
            <a:ext cx="2078182" cy="622435"/>
          </a:xfrm>
          <a:prstGeom prst="parallelogram">
            <a:avLst>
              <a:gd name="adj" fmla="val 423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inturrupt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D7FB1632-3BF2-4F22-8E56-B1359ADCE768}"/>
              </a:ext>
            </a:extLst>
          </p:cNvPr>
          <p:cNvSpPr/>
          <p:nvPr/>
        </p:nvSpPr>
        <p:spPr>
          <a:xfrm>
            <a:off x="6639449" y="2143930"/>
            <a:ext cx="1168400" cy="34450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321E9B8D-1D7B-418F-869C-A4C4A81F7330}"/>
              </a:ext>
            </a:extLst>
          </p:cNvPr>
          <p:cNvSpPr/>
          <p:nvPr/>
        </p:nvSpPr>
        <p:spPr>
          <a:xfrm>
            <a:off x="6639449" y="3620088"/>
            <a:ext cx="1168400" cy="34450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0E77A82B-F464-4BE1-AE56-A09EFA3A4FFC}"/>
              </a:ext>
            </a:extLst>
          </p:cNvPr>
          <p:cNvSpPr/>
          <p:nvPr/>
        </p:nvSpPr>
        <p:spPr>
          <a:xfrm>
            <a:off x="6163777" y="2788271"/>
            <a:ext cx="2119743" cy="43613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A.call</a:t>
            </a:r>
            <a:r>
              <a:rPr lang="en-US" altLang="ko-KR" dirty="0"/>
              <a:t> = 1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32040D-2CCD-44E1-95AA-2D0677597E2F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>
            <a:off x="7223649" y="1923759"/>
            <a:ext cx="0" cy="22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7D9699C-27E4-4C4B-8B27-EE9EDDB4B640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7223649" y="2488438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06050A5-E991-435B-847F-DDF014B465C0}"/>
              </a:ext>
            </a:extLst>
          </p:cNvPr>
          <p:cNvCxnSpPr>
            <a:cxnSpLocks/>
            <a:stCxn id="34" idx="2"/>
            <a:endCxn id="29" idx="0"/>
          </p:cNvCxnSpPr>
          <p:nvPr/>
        </p:nvCxnSpPr>
        <p:spPr>
          <a:xfrm>
            <a:off x="7223649" y="3224401"/>
            <a:ext cx="0" cy="39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010851-9A75-4076-A85D-E8938A19F3A7}"/>
              </a:ext>
            </a:extLst>
          </p:cNvPr>
          <p:cNvSpPr txBox="1"/>
          <p:nvPr/>
        </p:nvSpPr>
        <p:spPr>
          <a:xfrm>
            <a:off x="8983775" y="584931"/>
            <a:ext cx="208897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struct 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call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cursor</a:t>
            </a:r>
          </a:p>
          <a:p>
            <a:r>
              <a:rPr lang="en-US" altLang="ko-KR" dirty="0"/>
              <a:t>char search[MAX]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724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1BEBE454-3940-413A-9D4C-62A56A4FE89E}"/>
              </a:ext>
            </a:extLst>
          </p:cNvPr>
          <p:cNvSpPr/>
          <p:nvPr/>
        </p:nvSpPr>
        <p:spPr>
          <a:xfrm>
            <a:off x="1917621" y="874835"/>
            <a:ext cx="1168400" cy="34450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FBD9610-C836-4A9E-838E-F334E70FB7C1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flipH="1">
            <a:off x="2501478" y="1219343"/>
            <a:ext cx="343" cy="23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DE2F8134-5B3E-428B-80BC-ADFFFC3739C2}"/>
              </a:ext>
            </a:extLst>
          </p:cNvPr>
          <p:cNvSpPr/>
          <p:nvPr/>
        </p:nvSpPr>
        <p:spPr>
          <a:xfrm>
            <a:off x="1917278" y="5133243"/>
            <a:ext cx="1168400" cy="35156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47" name="순서도: 준비 46">
            <a:extLst>
              <a:ext uri="{FF2B5EF4-FFF2-40B4-BE49-F238E27FC236}">
                <a16:creationId xmlns:a16="http://schemas.microsoft.com/office/drawing/2014/main" id="{808833B5-3D7B-4E39-8119-3A73E3D82FD6}"/>
              </a:ext>
            </a:extLst>
          </p:cNvPr>
          <p:cNvSpPr/>
          <p:nvPr/>
        </p:nvSpPr>
        <p:spPr>
          <a:xfrm>
            <a:off x="1277738" y="1454989"/>
            <a:ext cx="2447480" cy="57357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SharedMemory</a:t>
            </a:r>
            <a:br>
              <a:rPr lang="en-US" altLang="ko-KR" sz="1200" dirty="0"/>
            </a:br>
            <a:r>
              <a:rPr lang="en-US" altLang="ko-KR" dirty="0"/>
              <a:t>struct key A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3EE748-C22D-4DA3-9858-B3EB6B2C7280}"/>
              </a:ext>
            </a:extLst>
          </p:cNvPr>
          <p:cNvSpPr txBox="1"/>
          <p:nvPr/>
        </p:nvSpPr>
        <p:spPr>
          <a:xfrm>
            <a:off x="3586681" y="300661"/>
            <a:ext cx="218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BACK:</a:t>
            </a:r>
            <a:r>
              <a:rPr lang="ko-KR" altLang="en-US" dirty="0"/>
              <a:t>출력프로세스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ACE99509-C327-4706-A86C-25EE0EB7C02D}"/>
              </a:ext>
            </a:extLst>
          </p:cNvPr>
          <p:cNvSpPr/>
          <p:nvPr/>
        </p:nvSpPr>
        <p:spPr>
          <a:xfrm>
            <a:off x="745329" y="2748991"/>
            <a:ext cx="3512298" cy="8606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“\n” ==search[cursor-1]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EECE56-95F7-4F4F-9A15-305623BA0E21}"/>
              </a:ext>
            </a:extLst>
          </p:cNvPr>
          <p:cNvCxnSpPr>
            <a:cxnSpLocks/>
            <a:stCxn id="24" idx="2"/>
            <a:endCxn id="90" idx="0"/>
          </p:cNvCxnSpPr>
          <p:nvPr/>
        </p:nvCxnSpPr>
        <p:spPr>
          <a:xfrm>
            <a:off x="2501478" y="3609665"/>
            <a:ext cx="0" cy="14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0CC39992-9A20-44FC-986B-A3DC79AD28A5}"/>
              </a:ext>
            </a:extLst>
          </p:cNvPr>
          <p:cNvSpPr/>
          <p:nvPr/>
        </p:nvSpPr>
        <p:spPr>
          <a:xfrm>
            <a:off x="1388859" y="3757091"/>
            <a:ext cx="2225238" cy="29272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  <a:r>
              <a:rPr lang="en-US" altLang="ko-KR" dirty="0"/>
              <a:t>(root, </a:t>
            </a:r>
            <a:r>
              <a:rPr lang="en-US" altLang="ko-KR" dirty="0" err="1"/>
              <a:t>A.search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5B8F8AF-2237-4333-9964-C4E52C683BC3}"/>
              </a:ext>
            </a:extLst>
          </p:cNvPr>
          <p:cNvCxnSpPr>
            <a:cxnSpLocks/>
            <a:stCxn id="11" idx="4"/>
            <a:endCxn id="24" idx="0"/>
          </p:cNvCxnSpPr>
          <p:nvPr/>
        </p:nvCxnSpPr>
        <p:spPr>
          <a:xfrm>
            <a:off x="2501478" y="2506111"/>
            <a:ext cx="0" cy="24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0D5D6E6-D109-468C-A585-423961EFA18C}"/>
              </a:ext>
            </a:extLst>
          </p:cNvPr>
          <p:cNvCxnSpPr>
            <a:cxnSpLocks/>
            <a:stCxn id="90" idx="2"/>
            <a:endCxn id="31" idx="0"/>
          </p:cNvCxnSpPr>
          <p:nvPr/>
        </p:nvCxnSpPr>
        <p:spPr>
          <a:xfrm>
            <a:off x="2501478" y="4049815"/>
            <a:ext cx="0" cy="108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2C60876-A1DF-41F5-A895-243FCBFDBB22}"/>
              </a:ext>
            </a:extLst>
          </p:cNvPr>
          <p:cNvSpPr txBox="1"/>
          <p:nvPr/>
        </p:nvSpPr>
        <p:spPr>
          <a:xfrm>
            <a:off x="2052722" y="346034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EAC661A-71C3-4E7C-BCD2-87611115DC0E}"/>
              </a:ext>
            </a:extLst>
          </p:cNvPr>
          <p:cNvSpPr txBox="1"/>
          <p:nvPr/>
        </p:nvSpPr>
        <p:spPr>
          <a:xfrm>
            <a:off x="4033776" y="288169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2CC43B-7370-4FB8-A5E2-2887123D32FC}"/>
              </a:ext>
            </a:extLst>
          </p:cNvPr>
          <p:cNvSpPr txBox="1"/>
          <p:nvPr/>
        </p:nvSpPr>
        <p:spPr>
          <a:xfrm>
            <a:off x="9057280" y="458923"/>
            <a:ext cx="208897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struct 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call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cursor</a:t>
            </a:r>
          </a:p>
          <a:p>
            <a:r>
              <a:rPr lang="en-US" altLang="ko-KR" dirty="0"/>
              <a:t>char search[MAX]</a:t>
            </a:r>
          </a:p>
          <a:p>
            <a:r>
              <a:rPr lang="en-US" altLang="ko-KR" dirty="0"/>
              <a:t>}key</a:t>
            </a:r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CEDDC211-CE2C-435D-93B0-1568639F3860}"/>
              </a:ext>
            </a:extLst>
          </p:cNvPr>
          <p:cNvSpPr/>
          <p:nvPr/>
        </p:nvSpPr>
        <p:spPr>
          <a:xfrm>
            <a:off x="1035170" y="2130724"/>
            <a:ext cx="2932616" cy="37538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struct tree root</a:t>
            </a:r>
            <a:endParaRPr lang="ko-KR" altLang="en-US" dirty="0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306DE3CB-2D9B-4E45-99FF-42F7E14C40C3}"/>
              </a:ext>
            </a:extLst>
          </p:cNvPr>
          <p:cNvSpPr/>
          <p:nvPr/>
        </p:nvSpPr>
        <p:spPr>
          <a:xfrm>
            <a:off x="5234697" y="1124633"/>
            <a:ext cx="2372086" cy="4767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탐색</a:t>
            </a:r>
            <a:r>
              <a:rPr lang="en-US" altLang="ko-KR" dirty="0"/>
              <a:t>(root, </a:t>
            </a:r>
            <a:r>
              <a:rPr lang="en-US" altLang="ko-KR" dirty="0" err="1"/>
              <a:t>A.search</a:t>
            </a:r>
            <a:r>
              <a:rPr lang="en-US" altLang="ko-KR" dirty="0"/>
              <a:t>, </a:t>
            </a:r>
            <a:r>
              <a:rPr lang="en-US" altLang="ko-KR" dirty="0" err="1"/>
              <a:t>A.cursor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5AA8BC4-31A0-4221-84CD-7C04D3F813A1}"/>
              </a:ext>
            </a:extLst>
          </p:cNvPr>
          <p:cNvCxnSpPr>
            <a:cxnSpLocks/>
            <a:stCxn id="24" idx="3"/>
            <a:endCxn id="57" idx="1"/>
          </p:cNvCxnSpPr>
          <p:nvPr/>
        </p:nvCxnSpPr>
        <p:spPr>
          <a:xfrm flipV="1">
            <a:off x="4257627" y="1362992"/>
            <a:ext cx="977070" cy="1816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1EC65DF-B62E-48A0-AAEC-F89830A4E7B9}"/>
              </a:ext>
            </a:extLst>
          </p:cNvPr>
          <p:cNvGrpSpPr/>
          <p:nvPr/>
        </p:nvGrpSpPr>
        <p:grpSpPr>
          <a:xfrm>
            <a:off x="6064145" y="1741778"/>
            <a:ext cx="683200" cy="388946"/>
            <a:chOff x="5831232" y="1267325"/>
            <a:chExt cx="683200" cy="388946"/>
          </a:xfrm>
        </p:grpSpPr>
        <p:sp>
          <p:nvSpPr>
            <p:cNvPr id="48" name="순서도: 추출 47">
              <a:extLst>
                <a:ext uri="{FF2B5EF4-FFF2-40B4-BE49-F238E27FC236}">
                  <a16:creationId xmlns:a16="http://schemas.microsoft.com/office/drawing/2014/main" id="{FBAD8653-6AE2-4E99-A77E-1061A23C42D8}"/>
                </a:ext>
              </a:extLst>
            </p:cNvPr>
            <p:cNvSpPr/>
            <p:nvPr/>
          </p:nvSpPr>
          <p:spPr>
            <a:xfrm>
              <a:off x="5917535" y="1267325"/>
              <a:ext cx="540583" cy="388946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DF25A8-E4EF-45D8-9511-AEE0BC8AB071}"/>
                </a:ext>
              </a:extLst>
            </p:cNvPr>
            <p:cNvSpPr txBox="1"/>
            <p:nvPr/>
          </p:nvSpPr>
          <p:spPr>
            <a:xfrm>
              <a:off x="5831232" y="1361888"/>
              <a:ext cx="683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pthread</a:t>
              </a:r>
              <a:endParaRPr lang="ko-KR" altLang="en-US" sz="1100" dirty="0"/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ED58D-79EA-4590-B569-2645BBFB1615}"/>
              </a:ext>
            </a:extLst>
          </p:cNvPr>
          <p:cNvCxnSpPr>
            <a:cxnSpLocks/>
            <a:stCxn id="57" idx="2"/>
            <a:endCxn id="48" idx="0"/>
          </p:cNvCxnSpPr>
          <p:nvPr/>
        </p:nvCxnSpPr>
        <p:spPr>
          <a:xfrm>
            <a:off x="6420740" y="1601351"/>
            <a:ext cx="0" cy="14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40CBC7AA-B5CC-41CA-8256-633714F02603}"/>
              </a:ext>
            </a:extLst>
          </p:cNvPr>
          <p:cNvSpPr/>
          <p:nvPr/>
        </p:nvSpPr>
        <p:spPr>
          <a:xfrm>
            <a:off x="5578094" y="2320307"/>
            <a:ext cx="713190" cy="29272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2631B576-9008-44D8-8F53-C783841E588B}"/>
              </a:ext>
            </a:extLst>
          </p:cNvPr>
          <p:cNvSpPr/>
          <p:nvPr/>
        </p:nvSpPr>
        <p:spPr>
          <a:xfrm>
            <a:off x="6507042" y="2219558"/>
            <a:ext cx="1640405" cy="5231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A.call</a:t>
            </a:r>
            <a:r>
              <a:rPr lang="en-US" altLang="ko-KR" sz="1400" dirty="0"/>
              <a:t> == 1</a:t>
            </a:r>
            <a:endParaRPr lang="ko-KR" altLang="en-US" sz="1400" dirty="0"/>
          </a:p>
        </p:txBody>
      </p: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8EF74B23-F29E-4621-8163-E760BACBD8AC}"/>
              </a:ext>
            </a:extLst>
          </p:cNvPr>
          <p:cNvSpPr/>
          <p:nvPr/>
        </p:nvSpPr>
        <p:spPr>
          <a:xfrm>
            <a:off x="6507042" y="3067130"/>
            <a:ext cx="1640406" cy="29272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반환</a:t>
            </a:r>
          </a:p>
        </p:txBody>
      </p:sp>
      <p:sp>
        <p:nvSpPr>
          <p:cNvPr id="88" name="순서도: 처리 87">
            <a:extLst>
              <a:ext uri="{FF2B5EF4-FFF2-40B4-BE49-F238E27FC236}">
                <a16:creationId xmlns:a16="http://schemas.microsoft.com/office/drawing/2014/main" id="{57A00EE1-7F61-4244-B0D7-7D6FA253B4D0}"/>
              </a:ext>
            </a:extLst>
          </p:cNvPr>
          <p:cNvSpPr/>
          <p:nvPr/>
        </p:nvSpPr>
        <p:spPr>
          <a:xfrm>
            <a:off x="6507041" y="3608292"/>
            <a:ext cx="1640406" cy="29272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A.call</a:t>
            </a:r>
            <a:r>
              <a:rPr lang="ko-KR" altLang="en-US" dirty="0"/>
              <a:t> </a:t>
            </a:r>
            <a:r>
              <a:rPr lang="en-US" altLang="ko-KR" dirty="0"/>
              <a:t>= 0</a:t>
            </a:r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6AE5FD-2820-47EF-BC42-4C0E4665BFE9}"/>
              </a:ext>
            </a:extLst>
          </p:cNvPr>
          <p:cNvGrpSpPr/>
          <p:nvPr/>
        </p:nvGrpSpPr>
        <p:grpSpPr>
          <a:xfrm>
            <a:off x="6150790" y="4269734"/>
            <a:ext cx="540240" cy="388946"/>
            <a:chOff x="5917877" y="3795281"/>
            <a:chExt cx="540240" cy="388946"/>
          </a:xfrm>
        </p:grpSpPr>
        <p:sp>
          <p:nvSpPr>
            <p:cNvPr id="71" name="순서도: 병합 70">
              <a:extLst>
                <a:ext uri="{FF2B5EF4-FFF2-40B4-BE49-F238E27FC236}">
                  <a16:creationId xmlns:a16="http://schemas.microsoft.com/office/drawing/2014/main" id="{C5C4FBC8-8BC9-477E-87A6-CC2908E6DDEB}"/>
                </a:ext>
              </a:extLst>
            </p:cNvPr>
            <p:cNvSpPr/>
            <p:nvPr/>
          </p:nvSpPr>
          <p:spPr>
            <a:xfrm>
              <a:off x="5917877" y="3795281"/>
              <a:ext cx="540240" cy="38894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99DC9B1-94C5-4E40-906F-1C391B563B03}"/>
                </a:ext>
              </a:extLst>
            </p:cNvPr>
            <p:cNvSpPr txBox="1"/>
            <p:nvPr/>
          </p:nvSpPr>
          <p:spPr>
            <a:xfrm>
              <a:off x="5976871" y="3825510"/>
              <a:ext cx="4219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join</a:t>
              </a:r>
              <a:endParaRPr lang="ko-KR" altLang="en-US" sz="1100" dirty="0"/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9182ED7-F47A-46F2-B87F-2B2E23BD0CCD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5934689" y="2130724"/>
            <a:ext cx="215758" cy="18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474597D-F4F3-47DD-B660-B4CFB3BE7F52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691030" y="2128013"/>
            <a:ext cx="636215" cy="9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5EC9957-3AA2-4407-9799-DD994E8A0867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5934689" y="2613031"/>
            <a:ext cx="215758" cy="165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5EBDCC9-7D8D-45DB-9419-345AAD137382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7327245" y="2742698"/>
            <a:ext cx="0" cy="32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4649E90-9BD1-4B3F-BF25-8B6BB88B5B10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flipH="1">
            <a:off x="7327244" y="3359854"/>
            <a:ext cx="1" cy="24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EB0FDE7-BD89-487B-AF13-409B988E12B7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6690688" y="3901016"/>
            <a:ext cx="636556" cy="36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57">
            <a:extLst>
              <a:ext uri="{FF2B5EF4-FFF2-40B4-BE49-F238E27FC236}">
                <a16:creationId xmlns:a16="http://schemas.microsoft.com/office/drawing/2014/main" id="{C24B3F20-8618-4D8B-97A3-65EA2A43EA60}"/>
              </a:ext>
            </a:extLst>
          </p:cNvPr>
          <p:cNvCxnSpPr>
            <a:cxnSpLocks/>
            <a:stCxn id="71" idx="2"/>
          </p:cNvCxnSpPr>
          <p:nvPr/>
        </p:nvCxnSpPr>
        <p:spPr>
          <a:xfrm rot="5400000">
            <a:off x="4337841" y="2822317"/>
            <a:ext cx="246706" cy="3919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F38730C-0E86-4E77-8A25-F096D5F0D9FA}"/>
              </a:ext>
            </a:extLst>
          </p:cNvPr>
          <p:cNvSpPr txBox="1"/>
          <p:nvPr/>
        </p:nvSpPr>
        <p:spPr>
          <a:xfrm>
            <a:off x="9057280" y="2814009"/>
            <a:ext cx="208897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struct {</a:t>
            </a:r>
          </a:p>
          <a:p>
            <a:r>
              <a:rPr lang="en-US" altLang="ko-KR" dirty="0"/>
              <a:t>char </a:t>
            </a:r>
            <a:r>
              <a:rPr lang="en-US" altLang="ko-KR" dirty="0" err="1"/>
              <a:t>charKey</a:t>
            </a:r>
            <a:endParaRPr lang="en-US" altLang="ko-KR" dirty="0"/>
          </a:p>
          <a:p>
            <a:r>
              <a:rPr lang="en-US" altLang="ko-KR" dirty="0"/>
              <a:t>tree low</a:t>
            </a:r>
          </a:p>
          <a:p>
            <a:r>
              <a:rPr lang="en-US" altLang="ko-KR" dirty="0"/>
              <a:t>tree equal</a:t>
            </a:r>
          </a:p>
          <a:p>
            <a:r>
              <a:rPr lang="en-US" altLang="ko-KR" dirty="0"/>
              <a:t>tree high</a:t>
            </a:r>
          </a:p>
          <a:p>
            <a:r>
              <a:rPr lang="en-US" altLang="ko-KR" dirty="0"/>
              <a:t>char value[MAX]</a:t>
            </a:r>
          </a:p>
          <a:p>
            <a:r>
              <a:rPr lang="en-US" altLang="ko-KR" dirty="0"/>
              <a:t>}tree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3517BF7-32AE-48A1-80BF-EAE063C6DAD6}"/>
              </a:ext>
            </a:extLst>
          </p:cNvPr>
          <p:cNvSpPr txBox="1"/>
          <p:nvPr/>
        </p:nvSpPr>
        <p:spPr>
          <a:xfrm>
            <a:off x="7870365" y="5723092"/>
            <a:ext cx="32754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탐색</a:t>
            </a:r>
            <a:r>
              <a:rPr lang="en-US" altLang="ko-KR" sz="1100" dirty="0"/>
              <a:t>, </a:t>
            </a:r>
            <a:r>
              <a:rPr lang="ko-KR" altLang="en-US" sz="1100" dirty="0"/>
              <a:t>저장은 다음 슬라이드에 이어서</a:t>
            </a:r>
            <a:br>
              <a:rPr lang="en-US" altLang="ko-KR" sz="1100" dirty="0"/>
            </a:br>
            <a:r>
              <a:rPr lang="ko-KR" altLang="en-US" sz="1100" dirty="0"/>
              <a:t>출력은 트리의 순회를 이용하며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반환은 </a:t>
            </a:r>
            <a:r>
              <a:rPr lang="ko-KR" altLang="en-US" sz="1100"/>
              <a:t>별도의 문자열과 카운터를 </a:t>
            </a:r>
            <a:r>
              <a:rPr lang="ko-KR" altLang="en-US" sz="1100" dirty="0"/>
              <a:t>활용한다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B106D86-B20F-4899-8DD9-74F14D90BE51}"/>
              </a:ext>
            </a:extLst>
          </p:cNvPr>
          <p:cNvCxnSpPr>
            <a:cxnSpLocks/>
            <a:stCxn id="47" idx="2"/>
            <a:endCxn id="11" idx="1"/>
          </p:cNvCxnSpPr>
          <p:nvPr/>
        </p:nvCxnSpPr>
        <p:spPr>
          <a:xfrm>
            <a:off x="2501478" y="2028567"/>
            <a:ext cx="0" cy="10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4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EFE18-91D8-4774-A468-E1BFB95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0A48E-4790-428A-82E3-FFA747B5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ko-KR" altLang="en-US" dirty="0"/>
              <a:t>탐색</a:t>
            </a:r>
            <a:r>
              <a:rPr lang="en-US" altLang="ko-KR" dirty="0"/>
              <a:t>(struct tree root, char search[MAX], </a:t>
            </a:r>
            <a:r>
              <a:rPr lang="en-US" altLang="ko-KR" dirty="0" err="1"/>
              <a:t>int</a:t>
            </a:r>
            <a:r>
              <a:rPr lang="en-US" altLang="ko-KR" dirty="0"/>
              <a:t> index){</a:t>
            </a:r>
            <a:br>
              <a:rPr lang="en-US" altLang="ko-KR" dirty="0"/>
            </a:br>
            <a:r>
              <a:rPr lang="en-US" altLang="ko-KR" dirty="0"/>
              <a:t>if(root==null)</a:t>
            </a:r>
            <a:br>
              <a:rPr lang="en-US" altLang="ko-KR" dirty="0"/>
            </a:br>
            <a:r>
              <a:rPr lang="en-US" altLang="ko-KR" dirty="0"/>
              <a:t>	return null</a:t>
            </a:r>
            <a:br>
              <a:rPr lang="en-US" altLang="ko-KR" dirty="0"/>
            </a:br>
            <a:r>
              <a:rPr lang="en-US" altLang="ko-KR" dirty="0"/>
              <a:t>else if(search[index] &lt; </a:t>
            </a:r>
            <a:r>
              <a:rPr lang="en-US" altLang="ko-KR" dirty="0" err="1"/>
              <a:t>root.charKey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ko-KR" altLang="en-US" dirty="0"/>
              <a:t>탐색</a:t>
            </a:r>
            <a:r>
              <a:rPr lang="en-US" altLang="ko-KR" dirty="0"/>
              <a:t>(</a:t>
            </a:r>
            <a:r>
              <a:rPr lang="en-US" altLang="ko-KR" dirty="0" err="1"/>
              <a:t>root.low</a:t>
            </a:r>
            <a:r>
              <a:rPr lang="en-US" altLang="ko-KR" dirty="0"/>
              <a:t>, *search, index)</a:t>
            </a:r>
            <a:br>
              <a:rPr lang="en-US" altLang="ko-KR" dirty="0"/>
            </a:br>
            <a:r>
              <a:rPr lang="en-US" altLang="ko-KR" dirty="0"/>
              <a:t>else if(search[index] &gt;</a:t>
            </a:r>
            <a:r>
              <a:rPr lang="en-US" altLang="ko-KR" dirty="0" err="1"/>
              <a:t>root.charKey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ko-KR" altLang="en-US" dirty="0"/>
              <a:t>탐색</a:t>
            </a:r>
            <a:r>
              <a:rPr lang="en-US" altLang="ko-KR" dirty="0"/>
              <a:t>(</a:t>
            </a:r>
            <a:r>
              <a:rPr lang="en-US" altLang="ko-KR" dirty="0" err="1"/>
              <a:t>root.high</a:t>
            </a:r>
            <a:r>
              <a:rPr lang="en-US" altLang="ko-KR" dirty="0"/>
              <a:t>, *search, index)</a:t>
            </a:r>
            <a:br>
              <a:rPr lang="en-US" altLang="ko-KR" dirty="0"/>
            </a:br>
            <a:r>
              <a:rPr lang="en-US" altLang="ko-KR" dirty="0"/>
              <a:t>else {</a:t>
            </a:r>
            <a:br>
              <a:rPr lang="en-US" altLang="ko-KR" dirty="0"/>
            </a:br>
            <a:r>
              <a:rPr lang="en-US" altLang="ko-KR" dirty="0"/>
              <a:t>	if (index==</a:t>
            </a:r>
            <a:r>
              <a:rPr lang="en-US" altLang="ko-KR" dirty="0" err="1"/>
              <a:t>strlen</a:t>
            </a:r>
            <a:r>
              <a:rPr lang="en-US" altLang="ko-KR" dirty="0"/>
              <a:t>(search)-1)</a:t>
            </a:r>
            <a:br>
              <a:rPr lang="en-US" altLang="ko-KR" dirty="0"/>
            </a:br>
            <a:r>
              <a:rPr lang="en-US" altLang="ko-KR" dirty="0"/>
              <a:t>		return </a:t>
            </a:r>
            <a:r>
              <a:rPr lang="en-US" altLang="ko-KR" dirty="0" err="1"/>
              <a:t>root.value</a:t>
            </a:r>
            <a:br>
              <a:rPr lang="en-US" altLang="ko-KR" dirty="0"/>
            </a:br>
            <a:r>
              <a:rPr lang="en-US" altLang="ko-KR" dirty="0"/>
              <a:t>	else</a:t>
            </a:r>
            <a:br>
              <a:rPr lang="en-US" altLang="ko-KR" dirty="0"/>
            </a:br>
            <a:r>
              <a:rPr lang="en-US" altLang="ko-KR" dirty="0"/>
              <a:t>		return </a:t>
            </a:r>
            <a:r>
              <a:rPr lang="ko-KR" altLang="en-US" dirty="0"/>
              <a:t>탐색</a:t>
            </a:r>
            <a:r>
              <a:rPr lang="en-US" altLang="ko-KR" dirty="0"/>
              <a:t>(</a:t>
            </a:r>
            <a:r>
              <a:rPr lang="en-US" altLang="ko-KR" dirty="0" err="1"/>
              <a:t>root.equal</a:t>
            </a:r>
            <a:r>
              <a:rPr lang="en-US" altLang="ko-KR" dirty="0"/>
              <a:t>, *search, index+1)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저장</a:t>
            </a:r>
            <a:r>
              <a:rPr lang="en-US" altLang="ko-KR" dirty="0"/>
              <a:t>(struct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en-US" altLang="ko-KR" dirty="0"/>
              <a:t>root,</a:t>
            </a:r>
            <a:r>
              <a:rPr lang="ko-KR" altLang="en-US" dirty="0"/>
              <a:t> </a:t>
            </a:r>
            <a:r>
              <a:rPr lang="en-US" altLang="ko-KR" dirty="0"/>
              <a:t>char</a:t>
            </a:r>
            <a:r>
              <a:rPr lang="ko-KR" altLang="en-US" dirty="0"/>
              <a:t> </a:t>
            </a:r>
            <a:r>
              <a:rPr lang="en-US" altLang="ko-KR" dirty="0"/>
              <a:t>search[MAX],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index, char c){</a:t>
            </a:r>
            <a:br>
              <a:rPr lang="en-US" altLang="ko-KR" dirty="0"/>
            </a:br>
            <a:r>
              <a:rPr lang="en-US" altLang="ko-KR" dirty="0"/>
              <a:t>if(root==null) {</a:t>
            </a:r>
            <a:br>
              <a:rPr lang="en-US" altLang="ko-KR" dirty="0"/>
            </a:br>
            <a:r>
              <a:rPr lang="en-US" altLang="ko-KR" dirty="0"/>
              <a:t>	struct tree root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root.value</a:t>
            </a:r>
            <a:r>
              <a:rPr lang="en-US" altLang="ko-KR" dirty="0"/>
              <a:t> = c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If(search[index[ &lt; </a:t>
            </a:r>
            <a:r>
              <a:rPr lang="en-US" altLang="ko-KR" dirty="0" err="1"/>
              <a:t>root.charKey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root.low</a:t>
            </a:r>
            <a:r>
              <a:rPr lang="en-US" altLang="ko-KR" dirty="0"/>
              <a:t> = </a:t>
            </a:r>
            <a:r>
              <a:rPr lang="ko-KR" altLang="en-US" dirty="0"/>
              <a:t>저장</a:t>
            </a:r>
            <a:r>
              <a:rPr lang="en-US" altLang="ko-KR" dirty="0"/>
              <a:t>(</a:t>
            </a:r>
            <a:r>
              <a:rPr lang="en-US" altLang="ko-KR" dirty="0" err="1"/>
              <a:t>p.low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*search, index, c)</a:t>
            </a:r>
            <a:br>
              <a:rPr lang="en-US" altLang="ko-KR" dirty="0"/>
            </a:br>
            <a:r>
              <a:rPr lang="en-US" altLang="ko-KR" dirty="0"/>
              <a:t>else if(search[index] = </a:t>
            </a:r>
            <a:r>
              <a:rPr lang="en-US" altLang="ko-KR" dirty="0" err="1"/>
              <a:t>root.charKey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	if(index==(</a:t>
            </a:r>
            <a:r>
              <a:rPr lang="en-US" altLang="ko-KR" dirty="0" err="1"/>
              <a:t>strlen</a:t>
            </a:r>
            <a:r>
              <a:rPr lang="en-US" altLang="ko-KR" dirty="0"/>
              <a:t>(search)-1))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err="1"/>
              <a:t>root.value</a:t>
            </a:r>
            <a:r>
              <a:rPr lang="en-US" altLang="ko-KR" dirty="0"/>
              <a:t>=c</a:t>
            </a:r>
            <a:br>
              <a:rPr lang="en-US" altLang="ko-KR" dirty="0"/>
            </a:br>
            <a:r>
              <a:rPr lang="en-US" altLang="ko-KR" dirty="0"/>
              <a:t>	else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err="1"/>
              <a:t>root,.equal</a:t>
            </a:r>
            <a:r>
              <a:rPr lang="en-US" altLang="ko-KR" dirty="0"/>
              <a:t>=</a:t>
            </a:r>
            <a:r>
              <a:rPr lang="ko-KR" altLang="en-US" dirty="0"/>
              <a:t>저장</a:t>
            </a:r>
            <a:r>
              <a:rPr lang="en-US" altLang="ko-KR" dirty="0"/>
              <a:t>(</a:t>
            </a:r>
            <a:r>
              <a:rPr lang="en-US" altLang="ko-KR" dirty="0" err="1"/>
              <a:t>root.equal</a:t>
            </a:r>
            <a:r>
              <a:rPr lang="en-US" altLang="ko-KR" dirty="0"/>
              <a:t>, *search, index+1, c)</a:t>
            </a:r>
            <a:br>
              <a:rPr lang="en-US" altLang="ko-KR" dirty="0"/>
            </a:br>
            <a:r>
              <a:rPr lang="en-US" altLang="ko-KR" dirty="0"/>
              <a:t>	} else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err="1"/>
              <a:t>root.high</a:t>
            </a:r>
            <a:r>
              <a:rPr lang="en-US" altLang="ko-KR" dirty="0"/>
              <a:t> = </a:t>
            </a:r>
            <a:r>
              <a:rPr lang="ko-KR" altLang="en-US" dirty="0"/>
              <a:t>저장</a:t>
            </a:r>
            <a:r>
              <a:rPr lang="en-US" altLang="ko-KR" dirty="0"/>
              <a:t>(</a:t>
            </a:r>
            <a:r>
              <a:rPr lang="en-US" altLang="ko-KR" dirty="0" err="1"/>
              <a:t>p.hish</a:t>
            </a:r>
            <a:r>
              <a:rPr lang="en-US" altLang="ko-KR" dirty="0"/>
              <a:t>, *search, index, value);</a:t>
            </a:r>
            <a:br>
              <a:rPr lang="en-US" altLang="ko-KR" dirty="0"/>
            </a:br>
            <a:r>
              <a:rPr lang="en-US" altLang="ko-KR" dirty="0"/>
              <a:t>	return root;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725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805C9-BC8B-4AE0-94FD-F21E25E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(</a:t>
            </a:r>
            <a:r>
              <a:rPr lang="ko-KR" altLang="en-US" dirty="0"/>
              <a:t>간략히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B35C3-C011-4398-A182-40AB046C0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44AC1-0BC8-450B-9FAC-7A2D82C8D8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시그널을 통해 과거 검색어 출력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2A3511D-AC29-4AF0-BF85-9586E244F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6927271-3101-4D71-BEAD-FB59A954A4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 기록을 트리구조로 저장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에서 입력된 검색어를 실시간으로 탐색 후 결과 출력 </a:t>
            </a:r>
            <a:endParaRPr lang="en-US" altLang="ko-KR" dirty="0"/>
          </a:p>
          <a:p>
            <a:r>
              <a:rPr lang="ko-KR" altLang="en-US" dirty="0"/>
              <a:t>시그널호출 시 유일한 탐색결과를 반환</a:t>
            </a:r>
            <a:endParaRPr lang="en-US" altLang="ko-KR" dirty="0"/>
          </a:p>
          <a:p>
            <a:r>
              <a:rPr lang="ko-KR" altLang="en-US" dirty="0" err="1"/>
              <a:t>개행문자</a:t>
            </a:r>
            <a:r>
              <a:rPr lang="ko-KR" altLang="en-US" dirty="0"/>
              <a:t> 입력 시 저장 함수 실행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179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F8FA8-18F9-4082-A12A-23EFE41B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AF5BC-2829-42D2-BCFB-AEE28F35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공유메모리에 </a:t>
            </a:r>
            <a:br>
              <a:rPr lang="en-US" altLang="ko-KR" dirty="0"/>
            </a:br>
            <a:r>
              <a:rPr lang="en-US" altLang="ko-KR" dirty="0"/>
              <a:t>struct{</a:t>
            </a:r>
            <a:br>
              <a:rPr lang="en-US" altLang="ko-KR" dirty="0"/>
            </a:br>
            <a:r>
              <a:rPr lang="en-US" altLang="ko-KR" dirty="0"/>
              <a:t>char search[MAX] </a:t>
            </a:r>
            <a:br>
              <a:rPr lang="en-US" altLang="ko-KR" dirty="0"/>
            </a:br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cursor </a:t>
            </a:r>
            <a:br>
              <a:rPr lang="en-US" altLang="ko-KR" dirty="0"/>
            </a:br>
            <a:r>
              <a:rPr lang="en-US" altLang="ko-KR" dirty="0" err="1"/>
              <a:t>int</a:t>
            </a:r>
            <a:r>
              <a:rPr lang="en-US" altLang="ko-KR" dirty="0"/>
              <a:t> call</a:t>
            </a:r>
            <a:br>
              <a:rPr lang="en-US" altLang="ko-KR" dirty="0"/>
            </a:br>
            <a:r>
              <a:rPr lang="en-US" altLang="ko-KR" dirty="0"/>
              <a:t>}</a:t>
            </a:r>
            <a:r>
              <a:rPr lang="ko-KR" altLang="en-US" dirty="0"/>
              <a:t> 변수 선언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search[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getche</a:t>
            </a:r>
            <a:r>
              <a:rPr lang="en-US" altLang="ko-KR" dirty="0"/>
              <a:t>() </a:t>
            </a:r>
            <a:r>
              <a:rPr lang="ko-KR" altLang="en-US" dirty="0"/>
              <a:t>와 같이 </a:t>
            </a:r>
            <a:r>
              <a:rPr lang="ko-KR" altLang="en-US" dirty="0" err="1"/>
              <a:t>입력버퍼를</a:t>
            </a:r>
            <a:r>
              <a:rPr lang="ko-KR" altLang="en-US" dirty="0"/>
              <a:t> 사용하지 않는 함수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문자입력마다 </a:t>
            </a:r>
            <a:r>
              <a:rPr lang="en-US" altLang="ko-KR" dirty="0"/>
              <a:t>B</a:t>
            </a:r>
            <a:r>
              <a:rPr lang="ko-KR" altLang="en-US" dirty="0"/>
              <a:t>의 탐색 작업 수행</a:t>
            </a:r>
            <a:r>
              <a:rPr lang="en-US" altLang="ko-KR" dirty="0"/>
              <a:t>, </a:t>
            </a:r>
            <a:r>
              <a:rPr lang="ko-KR" altLang="en-US" dirty="0"/>
              <a:t>이 과정에서 </a:t>
            </a:r>
            <a:r>
              <a:rPr lang="ko-KR" altLang="en-US" dirty="0" err="1"/>
              <a:t>세마포어를</a:t>
            </a:r>
            <a:r>
              <a:rPr lang="ko-KR" altLang="en-US" dirty="0"/>
              <a:t> 통한 동기화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개행문자</a:t>
            </a:r>
            <a:r>
              <a:rPr lang="ko-KR" altLang="en-US" dirty="0"/>
              <a:t> 입력 시 입력 종료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Usr1 signal </a:t>
            </a:r>
            <a:r>
              <a:rPr lang="ko-KR" altLang="en-US" dirty="0"/>
              <a:t>발생 시 </a:t>
            </a:r>
            <a:r>
              <a:rPr lang="en-US" altLang="ko-KR" dirty="0"/>
              <a:t>call=1.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70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C5C8E-C4C4-4339-9C07-BB3632FC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8B4FE-6F88-4DB0-8FF8-8FE608C8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Ternary Search Tree</a:t>
            </a:r>
            <a:r>
              <a:rPr lang="ko-KR" altLang="en-US" dirty="0"/>
              <a:t>를 이용하여서 </a:t>
            </a:r>
            <a:r>
              <a:rPr lang="en-US" altLang="ko-KR" dirty="0"/>
              <a:t>char</a:t>
            </a:r>
            <a:r>
              <a:rPr lang="ko-KR" altLang="en-US" dirty="0"/>
              <a:t>단위 자료구조 저장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임계영역에 접근할 수 있을 때 공유메모리의 문자열을 이용해서 트리 탐색 후 출력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트리 탐색 시 마지막 문자가 </a:t>
            </a:r>
            <a:r>
              <a:rPr lang="ko-KR" altLang="en-US" dirty="0" err="1"/>
              <a:t>개행문자일</a:t>
            </a:r>
            <a:r>
              <a:rPr lang="ko-KR" altLang="en-US" dirty="0"/>
              <a:t> 경우 저장 함수 실행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저장 함수는 스레드로 분리하여서 전체 작업과 별개로 동작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Call=1 </a:t>
            </a:r>
            <a:r>
              <a:rPr lang="ko-KR" altLang="en-US" dirty="0"/>
              <a:t>일 때 유일한 탐색 값을 </a:t>
            </a:r>
            <a:r>
              <a:rPr lang="en-US" altLang="ko-KR" dirty="0"/>
              <a:t>search</a:t>
            </a:r>
            <a:r>
              <a:rPr lang="ko-KR" altLang="en-US" dirty="0"/>
              <a:t>로 대입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39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3467</TotalTime>
  <Words>316</Words>
  <Application>Microsoft Office PowerPoint</Application>
  <PresentationFormat>와이드스크린</PresentationFormat>
  <Paragraphs>100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사용자 검색기록 기반 검색어 자동완성</vt:lpstr>
      <vt:lpstr>검색어 자동완성 프로세스</vt:lpstr>
      <vt:lpstr>PowerPoint 프레젠테이션</vt:lpstr>
      <vt:lpstr>PowerPoint 프레젠테이션</vt:lpstr>
      <vt:lpstr>PowerPoint 프레젠테이션</vt:lpstr>
      <vt:lpstr>Pseudo code</vt:lpstr>
      <vt:lpstr>주요 기능(간략히)</vt:lpstr>
      <vt:lpstr>FRONT</vt:lpstr>
      <vt:lpstr>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사용자의 검색기록을 기반으로 한검색어 추천 프로세스</dc:title>
  <dc:creator>박 세환</dc:creator>
  <cp:lastModifiedBy>박 세환</cp:lastModifiedBy>
  <cp:revision>76</cp:revision>
  <dcterms:created xsi:type="dcterms:W3CDTF">2018-12-05T12:18:29Z</dcterms:created>
  <dcterms:modified xsi:type="dcterms:W3CDTF">2018-12-11T10:14:12Z</dcterms:modified>
</cp:coreProperties>
</file>