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A1B-8E18-43E9-ADDA-DB12EECB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BFF61-825D-42B0-9E53-630AE9C85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D37F7-E563-4AA9-94FE-E2F221B1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43A99-511A-4ABF-8F4A-69498561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6A0EC-782A-4EC4-A36D-85EAAA97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7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F73C-BF0E-4FBF-9DB4-525694A4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D7E916-7A58-4D89-B69C-56BB9A1D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F3AD8-5475-471D-99D4-F24C302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832A-0607-4B9C-9345-5CA36917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AC363-A2B6-4B47-AD9F-4B808A0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05620-A6F1-4229-B32F-A1CF5186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2286A-3AC6-474E-B83D-19C9BC4D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2FE93-B854-423A-ACB0-996B5777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7E623-1642-474D-A884-73E8F3AF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9EE6E-5E2F-4CE8-BC0F-B5C93248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023EF-559A-4863-802D-2E571CD0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989A6-A3D4-4EC1-8643-350832A1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16D71-1F74-493E-98A8-D38D731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F1D4B-8FA3-4928-BFA2-7DAE2344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6833C-078E-45AA-84E1-24DF1F02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4BF83-F587-43ED-9599-1FCBCE27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08221-65FA-4AA6-B809-2F70238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9EEB3-0128-401D-B9AE-F84E82D2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31A85-CFB5-431E-8492-B370645E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93E65-1EEF-4DF2-8D44-3D2F5F20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B1D69-2A4B-4029-9E4E-96B9F1C8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0064F-9CD3-4039-B0DF-CA324ABE2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C9591-EFA9-45AC-A5DD-30A0AFD5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1408B-073B-4840-8A62-0DC2D2C5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0E698-19C5-48D2-9DFC-91847297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A970A-783C-4AB7-BD84-F821D2E3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90CF-9F09-4D55-B5E6-6FD9D44E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ABB36-4DEC-484A-9B83-015DDE42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60E79C-2957-4A74-A34E-638071F28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570EE1-B150-4B25-8CD2-2DC7B560A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12B93-3521-4C18-8385-4C12903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676AE-E1E6-41FD-B789-48F9C65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BB72D-AE94-4BD3-BD20-B7A9210E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B4E469-79BF-47C2-86DE-F0D8A8ED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AD240-6447-4D02-ACD9-C56C6C54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E9EC86-A815-4CE0-94FF-BA4C1C35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05B49-BFDF-4CB7-AD56-618F7AB3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846A5-3FAB-43C1-A345-09EFFB56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345A3-917C-4821-9396-637103D6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E51B9-1F55-4B60-9C90-79A96F2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B8191-2ACE-4F94-BB57-9EE2B323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1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1A12-B271-4F0A-89DE-B7B251C5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54B8B-A408-4103-B02D-E2C8D550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69E8C-B59F-46A9-A80D-9618C280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55B50-62A3-4ECB-B504-5312CE3B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DABD2-9490-4110-A28B-37A43A7F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8170B-EC38-40AB-AD68-8D37E21A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AB52-6E81-4F56-92D5-92695BEE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4093BE-4008-460E-9FFF-A5A63ADB0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4B86E-31B7-4D93-8CB0-B90DEBC6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18AB5-E2FA-4BD6-985C-0399D77C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C963E-329D-4077-A5EE-B782A66D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D76F5-36DE-4F3A-8E97-1088653A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9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F84895-6E83-4942-B445-5E5F4065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A2812-C3C7-4B7A-9E62-F9D82B3C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9E273-3F0E-48E3-8E8B-3E436C35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54BB-AE42-4BEE-8992-E7FC7938D8A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9B58C-E855-4C22-B2D6-EAA3ECBF4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63C15-58BF-4E7C-8F11-8CF1A558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FB11-5424-4A6E-A7A2-F184F292D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9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AC5D2A-353A-41D2-BDAE-C5D39F6FE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57724"/>
              </p:ext>
            </p:extLst>
          </p:nvPr>
        </p:nvGraphicFramePr>
        <p:xfrm>
          <a:off x="635000" y="152400"/>
          <a:ext cx="10858500" cy="64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57613829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28408870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13634719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96539288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22953872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51900713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발표일자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2020. 12. 2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14:30 ~  14:50 (20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발표자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박성호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183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세이프노트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팀명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#import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박성호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안길환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윤현영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2421"/>
                  </a:ext>
                </a:extLst>
              </a:tr>
              <a:tr h="529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프로젝트 핵심내용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fontAlgn="base" latinLnBrk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해외에서 위급상황에 사용 가능한 비상 연락처 제공 웹서비스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해외에서 위급상황에 필요한 경찰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구급차 등의 전화연결을 돕고</a:t>
                      </a:r>
                    </a:p>
                    <a:p>
                      <a:pPr fontAlgn="base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위치정보와 지도정보를 활용 사용자에게 관련기관 위치 및 길 찾기 서비스 제공</a:t>
                      </a: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사용기술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BACK-END :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restfull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framework ),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gunicorn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Nginx, MariaDB, ubuntu LTS 20.04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FRONT-END :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자바스크립트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React,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 :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공공데이터포털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현지연락처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_v1.6 open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@react-google-maps, @</a:t>
                      </a:r>
                    </a:p>
                    <a:p>
                      <a:pPr fontAlgn="base" latinLnBrk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SSL Certificates  :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r>
                        <a:rPr lang="en-US" altLang="ko-KR" sz="1200" dirty="0" err="1"/>
                        <a:t>Free</a:t>
                      </a:r>
                      <a:r>
                        <a:rPr lang="en-US" altLang="ko-KR" sz="1200" dirty="0"/>
                        <a:t> SSL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Service : freenom.com</a:t>
                      </a: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 Service : Oracle Cloud</a:t>
                      </a: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GIT HUB</a:t>
                      </a: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slack,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trello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Elegantt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8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5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AC5D2A-353A-41D2-BDAE-C5D39F6FE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08341"/>
              </p:ext>
            </p:extLst>
          </p:nvPr>
        </p:nvGraphicFramePr>
        <p:xfrm>
          <a:off x="635000" y="139700"/>
          <a:ext cx="10858500" cy="65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0">
                  <a:extLst>
                    <a:ext uri="{9D8B030D-6E8A-4147-A177-3AD203B41FA5}">
                      <a16:colId xmlns:a16="http://schemas.microsoft.com/office/drawing/2014/main" val="57613829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스크린샷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18322"/>
                  </a:ext>
                </a:extLst>
              </a:tr>
              <a:tr h="59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242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FD07C4D-9A63-4C3E-940F-8E693B78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30" y="889000"/>
            <a:ext cx="2541855" cy="55073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C482C0-EE35-4A42-801E-0857D222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30" y="889000"/>
            <a:ext cx="6275204" cy="55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AC5D2A-353A-41D2-BDAE-C5D39F6FE4CB}"/>
              </a:ext>
            </a:extLst>
          </p:cNvPr>
          <p:cNvGraphicFramePr>
            <a:graphicFrameLocks noGrp="1"/>
          </p:cNvGraphicFramePr>
          <p:nvPr/>
        </p:nvGraphicFramePr>
        <p:xfrm>
          <a:off x="635000" y="139700"/>
          <a:ext cx="10858500" cy="65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0">
                  <a:extLst>
                    <a:ext uri="{9D8B030D-6E8A-4147-A177-3AD203B41FA5}">
                      <a16:colId xmlns:a16="http://schemas.microsoft.com/office/drawing/2014/main" val="57613829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스크린샷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118322"/>
                  </a:ext>
                </a:extLst>
              </a:tr>
              <a:tr h="59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242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FB92FC-CB70-4C01-95CE-70D27782B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61" y="889000"/>
            <a:ext cx="2541855" cy="55073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46DBB5-2C08-4C11-9171-AB3D996EC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19" y="889000"/>
            <a:ext cx="2541855" cy="55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134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ASIA_06</dc:creator>
  <cp:lastModifiedBy>ASIA_06</cp:lastModifiedBy>
  <cp:revision>4</cp:revision>
  <dcterms:created xsi:type="dcterms:W3CDTF">2020-11-25T07:53:51Z</dcterms:created>
  <dcterms:modified xsi:type="dcterms:W3CDTF">2020-11-25T08:30:30Z</dcterms:modified>
</cp:coreProperties>
</file>