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DD4E-6B5B-4143-BD20-768871A6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F69FE-1403-4E99-AB54-B7C01E7B8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DA9E-65E6-4518-9F7B-A5FC1B95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09FB4-FCA4-42B0-BFD3-3655C1B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B8C1-ABB8-4FD4-9BB8-391A136B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5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C5E7-D130-4758-AAD6-6DD82DFD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4C94E-CD0C-47BB-863A-B98204C38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3302-4607-4FCC-83E1-184745F6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DDE5-F406-49FE-B621-C5B347BE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93E7-CE36-4E0F-8206-10F4EA12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9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08CFC-3057-4AD6-B939-598788C8B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517C3-A30A-4E6B-816F-98C98B49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2F2B-E3BC-4455-8F67-CBA9815B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C77A-1A9C-4AB0-B769-D8FA9F3F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785A-E9E4-4C24-8AE9-10F2084D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6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C350-46DF-486D-9321-4F6FB05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BD5D-B9B7-4946-A6F6-A27D29EF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BD8C-69FF-46F3-96AF-AAEE2B91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78C5-76B0-4E91-94DC-D016CF07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614A-16EB-405C-9008-8855140D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25AA-ED81-4161-9EC1-A025AFA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0D4E-F1AF-4F54-B0EE-4D4D5D9B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CF7B-4EE6-482E-A87E-D2332E53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01B1-CE52-4F61-91AC-9B18200A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5FA7-425A-466B-860C-F1850D31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BEBF-1076-4B75-8603-C359A866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480F-C139-4F85-89C7-83B1CB9A4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859C9-2731-4D02-B358-BACCBF38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0BC1-FD89-4A19-B9B5-6947FC69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F766-8940-4A4D-B5A0-CB65DB83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57A8-E413-4BF5-B970-B76600FF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8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5BC3-6249-4D5F-A7DA-2FC50149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1876-A98A-4F03-B0B0-FEA91280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9F434-7ECF-4795-BA7F-42D8F1C38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05651-1CB3-4B48-B381-839CAE2DB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7ABAA-7FAE-4115-A89C-6894D7DB2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81C93-4ED9-47AC-AD7B-A4AB8270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27B50-EBD4-412A-B8A5-A072E365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EC516-DE38-4C6E-B1A0-C486BEF5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30A6-0341-4531-8697-1B63B8F1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30E7-B2D8-4011-972D-6E14B4F8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AA187-22F1-45AB-B25C-C7E1D6D9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42AB4-868F-45C6-8E58-4281C14C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1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C62E4-3312-4038-B98E-A071F7AF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FFA9E-5A2F-4C8E-99D0-AE556479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97C0-1EB5-49AD-B5BA-386C2B6A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A0EF-84AB-41EF-9969-5D02256F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424F-1B21-485D-8822-CFB34047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8C8BA-E9C2-46A6-B29C-75485B01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695FA-0442-40D6-AC31-898DE497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63B9-126E-4E55-BE95-93D6946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2397-BAB4-4255-A329-6596FCD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10EF-61F3-4E85-9B54-EEEBBA5F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24BDC-772A-48CA-A3F8-61B9F408C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2D34-9A98-4297-ADCA-B748E0746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61BB4-5D8F-4F87-AB5E-6BA6F025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E8A6-B2C8-45A7-8258-3FF44ECB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08BA-7A84-42AF-B3A2-DA91BEEA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18249-61D1-439E-BC3D-279E76A5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3465-DD82-48A3-8380-F442799D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6B3C-8EAA-4E6F-9709-B755F0CF6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5E52-B0DC-4B09-AB48-1BE714514F7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36F2-6481-4724-835F-EF29A6721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B940-9B0C-4655-AE5B-A7CEAFC5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74F8-EECE-49A4-96ED-B29746A9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2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mobile-top-10/2016-risks/m7-client-code-quality" TargetMode="External"/><Relationship Id="rId3" Type="http://schemas.openxmlformats.org/officeDocument/2006/relationships/hyperlink" Target="https://owasp.org/www-project-mobile-top-10/2016-risks/m2-insecure-data-storage" TargetMode="External"/><Relationship Id="rId7" Type="http://schemas.openxmlformats.org/officeDocument/2006/relationships/hyperlink" Target="https://owasp.org/www-project-mobile-top-10/2016-risks/m6-insecure-authorization" TargetMode="External"/><Relationship Id="rId2" Type="http://schemas.openxmlformats.org/officeDocument/2006/relationships/hyperlink" Target="https://owasp.org/www-project-mobile-top-10/2016-risks/m1-improper-platform-us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wasp.org/www-project-mobile-top-10/2016-risks/m5-insufficient-cryptography" TargetMode="External"/><Relationship Id="rId11" Type="http://schemas.openxmlformats.org/officeDocument/2006/relationships/hyperlink" Target="https://owasp.org/www-project-mobile-top-10/2016-risks/m10-extraneous-functionality" TargetMode="External"/><Relationship Id="rId5" Type="http://schemas.openxmlformats.org/officeDocument/2006/relationships/hyperlink" Target="https://owasp.org/www-project-mobile-top-10/2016-risks/m4-insecure-authentication" TargetMode="External"/><Relationship Id="rId10" Type="http://schemas.openxmlformats.org/officeDocument/2006/relationships/hyperlink" Target="https://owasp.org/www-project-mobile-top-10/2016-risks/m9-reverse-engineering" TargetMode="External"/><Relationship Id="rId4" Type="http://schemas.openxmlformats.org/officeDocument/2006/relationships/hyperlink" Target="https://owasp.org/www-project-mobile-top-10/2016-risks/m3-insecure-communication" TargetMode="External"/><Relationship Id="rId9" Type="http://schemas.openxmlformats.org/officeDocument/2006/relationships/hyperlink" Target="https://owasp.org/www-project-mobile-top-10/2016-risks/m8-code-tampe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essions\OWASP_MSTG-v1.4.0.pdf" TargetMode="External"/><Relationship Id="rId2" Type="http://schemas.openxmlformats.org/officeDocument/2006/relationships/hyperlink" Target="file:///D:\Mobile%20app%20testing%20related\The_OWASP_Mobile_Security_Testing_Guil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ida.re/docs/installation/" TargetMode="External"/><Relationship Id="rId4" Type="http://schemas.openxmlformats.org/officeDocument/2006/relationships/hyperlink" Target="https://www.hackthebox.com/blog/intro-to-mobile-pentesting#android_package_apk_file_structure_explained_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essions\OWASP_MSTG-v1.4.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essions\OWASP_MSTG-v1.4.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thebox.com/blog/intro-to-mobile-pentesting#android_package_apk_file_structure_explained_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A6006-10B1-4E9B-B4F7-78F6CF5E0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Mobile Application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70615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5E82-E51A-4947-949E-18EF8F76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Open-Source Mobile Application Pentesting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ED7B-0967-4303-BAA4-89E5EA04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Dex2jar - </a:t>
            </a:r>
            <a:r>
              <a:rPr lang="en-US" sz="2400" dirty="0"/>
              <a:t>Converts .dex files to .class files, zipped as a jar file.</a:t>
            </a:r>
            <a:endParaRPr lang="en-IN" sz="2400" dirty="0"/>
          </a:p>
          <a:p>
            <a:r>
              <a:rPr lang="en-IN" sz="2400" dirty="0"/>
              <a:t>JD-GUI - </a:t>
            </a:r>
            <a:r>
              <a:rPr lang="en-US" sz="2400" dirty="0"/>
              <a:t>A standalone graphical utility that displays Java sources from CLASS files.</a:t>
            </a:r>
            <a:endParaRPr lang="en-IN" sz="2400" dirty="0"/>
          </a:p>
          <a:p>
            <a:r>
              <a:rPr lang="en-IN" sz="2400" dirty="0"/>
              <a:t>MobSF - </a:t>
            </a:r>
            <a:r>
              <a:rPr lang="en-US" sz="2400" dirty="0"/>
              <a:t>Mobile Security Framework (MobSF) is an automated, all-in-one mobile application (Android/iOS/Windows) pen-testing, malware analysis and security assessment framework capable of performing static and dynamic analysis.</a:t>
            </a:r>
            <a:endParaRPr lang="en-IN" sz="2400" dirty="0"/>
          </a:p>
          <a:p>
            <a:r>
              <a:rPr lang="en-IN" sz="2400" dirty="0"/>
              <a:t>Rooting </a:t>
            </a:r>
          </a:p>
          <a:p>
            <a:r>
              <a:rPr lang="en-IN" sz="2400" dirty="0"/>
              <a:t>Adb (Android Debug Bridge) - </a:t>
            </a:r>
            <a:r>
              <a:rPr lang="en-US" sz="2400" dirty="0"/>
              <a:t> A versatile command-line tool that lets you communicate with a device.</a:t>
            </a:r>
            <a:endParaRPr lang="en-IN" sz="2400" dirty="0"/>
          </a:p>
          <a:p>
            <a:r>
              <a:rPr lang="en-IN" sz="2400" dirty="0"/>
              <a:t>Burp suite - </a:t>
            </a:r>
            <a:r>
              <a:rPr lang="en-US" sz="2400" dirty="0"/>
              <a:t>A set of tools used for web applications penetration testing.</a:t>
            </a:r>
            <a:endParaRPr lang="en-IN" sz="2400" dirty="0"/>
          </a:p>
          <a:p>
            <a:r>
              <a:rPr lang="en-IN" sz="2400" dirty="0"/>
              <a:t>Frida - </a:t>
            </a:r>
            <a:r>
              <a:rPr lang="en-US" sz="2400" dirty="0"/>
              <a:t>A dynamic instrumentation toolkit for developers, reverse engineers, and security researchers.</a:t>
            </a:r>
          </a:p>
          <a:p>
            <a:r>
              <a:rPr lang="en-US" sz="2400" dirty="0"/>
              <a:t>APK tool - A tool for reverse engineering 3rd party, closed, binary Android apps.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970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2862-0908-4125-8AFA-6EADD96E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10 Mobile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34BE-9150-490E-9653-57CF13D1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M1: Improper Platform Usage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M2: Insecure Data Storage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M3: Insecure Communication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M4: Insecure Authentication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M5: Insufficient Cryptography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M6: Insecure Authorization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M7: Client Code Quality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M8: Code Tampering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M9: Reverse Engineering</a:t>
            </a:r>
            <a:endParaRPr lang="en-IN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M10: Extraneous Functionality</a:t>
            </a:r>
            <a:endParaRPr lang="en-IN" sz="3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05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4623-8678-46D0-AD8D-B81400E4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C19D-46DE-4FC4-8085-182418F6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The_OWASP_Mobile_Security_Testing_Guild.pdf</a:t>
            </a:r>
            <a:endParaRPr lang="en-US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OWASP_MSTG-v1.4.0.pdf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https://www.hackthebox.com/blog/intro-to-mobile-pentesting#android_package_apk_file_structure_explained_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https://frida.re/docs/installation/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23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BE90-41B6-44ED-B2AD-21FCF35E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mobile application is a type of application software designed to run on a mobile device, such as smartphone or tablet.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4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B0D3-C356-4BDF-B2FC-D083C09B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Types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1BB8-00ED-492A-9819-C8FECC2E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955528"/>
            <a:ext cx="6377769" cy="4635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IN" sz="2400" dirty="0"/>
              <a:t>Native app</a:t>
            </a:r>
          </a:p>
          <a:p>
            <a:pPr marL="514350" indent="-514350">
              <a:buAutoNum type="arabicPeriod"/>
            </a:pPr>
            <a:r>
              <a:rPr lang="en-IN" sz="2400" dirty="0"/>
              <a:t>Hybrid app</a:t>
            </a:r>
          </a:p>
          <a:p>
            <a:pPr marL="514350" indent="-514350">
              <a:buAutoNum type="arabicPeriod"/>
            </a:pPr>
            <a:r>
              <a:rPr lang="en-IN" sz="2400" dirty="0"/>
              <a:t>Web app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OWASP_MSTG-v1.4.0.pdf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5327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90CB8-28BC-40EC-A9CC-10115FEF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Android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E718D-AF2C-43E1-9A6F-DE991446F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80" r="1" b="1"/>
          <a:stretch/>
        </p:blipFill>
        <p:spPr>
          <a:xfrm>
            <a:off x="948010" y="455787"/>
            <a:ext cx="6094250" cy="594642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61F81-ABE6-4BCA-92B4-A76065CBC289}"/>
              </a:ext>
            </a:extLst>
          </p:cNvPr>
          <p:cNvSpPr txBox="1"/>
          <p:nvPr/>
        </p:nvSpPr>
        <p:spPr>
          <a:xfrm>
            <a:off x="1537185" y="4352893"/>
            <a:ext cx="1023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Hardware Abstraction Layer (HAL)</a:t>
            </a:r>
          </a:p>
        </p:txBody>
      </p:sp>
    </p:spTree>
    <p:extLst>
      <p:ext uri="{BB962C8B-B14F-4D97-AF65-F5344CB8AC3E}">
        <p14:creationId xmlns:p14="http://schemas.microsoft.com/office/powerpoint/2010/main" val="87629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43FC-CCA1-46DE-882F-7A335D74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iOS Architecture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404A6D-4020-4DC8-B5FA-49D467BD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90" y="126609"/>
            <a:ext cx="3355495" cy="66118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FEF9-0831-4EE5-B119-F847A184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Components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2DD8-863D-4DC5-B53A-F5874ADF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Activities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Content Providers</a:t>
            </a:r>
          </a:p>
          <a:p>
            <a:r>
              <a:rPr lang="en-IN" dirty="0"/>
              <a:t>Broadcast Receiver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Refer: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OWASP_MSTG-v1.4.0.pdf</a:t>
            </a:r>
            <a:r>
              <a:rPr lang="en-IN" dirty="0"/>
              <a:t>  pg:116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9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DDFB-70EF-43D7-AECB-2EEC4217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Mobile Application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F455-AB0B-46D8-ABCB-2CB831A5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process assures us to maintain the level of the quality of the application before it is released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13705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67BC5-4D49-424C-8BFB-3D136048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Types of Mobile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1B7C-5808-43B4-A89B-66310492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IN" sz="2400" dirty="0"/>
              <a:t>Hardware testing</a:t>
            </a:r>
          </a:p>
          <a:p>
            <a:pPr marL="514350" indent="-514350">
              <a:buAutoNum type="arabicPeriod"/>
            </a:pPr>
            <a:r>
              <a:rPr lang="en-IN" sz="2400" dirty="0"/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02543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CA27-AABF-4937-A578-2F3B9B37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Mobile Application Testing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1C01-F247-4EB3-9F44-9C30EF03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Android Studio</a:t>
            </a:r>
          </a:p>
          <a:p>
            <a:pPr marL="514350" indent="-514350">
              <a:buAutoNum type="arabicPeriod"/>
            </a:pPr>
            <a:r>
              <a:rPr lang="en-IN" dirty="0"/>
              <a:t>Emulator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Refer: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A step-by-step Android penetration testing guide for beginners (hackthebox.com)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366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Mobile Application Penetration Testing</vt:lpstr>
      <vt:lpstr>PowerPoint Presentation</vt:lpstr>
      <vt:lpstr>Types</vt:lpstr>
      <vt:lpstr>Android Architecture</vt:lpstr>
      <vt:lpstr>iOS Architecture</vt:lpstr>
      <vt:lpstr>Application Components (Android)</vt:lpstr>
      <vt:lpstr>Mobile Application Testing</vt:lpstr>
      <vt:lpstr>Types of Mobile Testing</vt:lpstr>
      <vt:lpstr>Mobile Application Testing Set-up</vt:lpstr>
      <vt:lpstr>Open-Source Mobile Application Pentesting Tools</vt:lpstr>
      <vt:lpstr>Top 10 Mobile Risks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Praneetha Bhaskaruni</dc:creator>
  <cp:lastModifiedBy>Sai Praneetha Bhaskaruni</cp:lastModifiedBy>
  <cp:revision>59</cp:revision>
  <dcterms:created xsi:type="dcterms:W3CDTF">2023-01-12T12:25:56Z</dcterms:created>
  <dcterms:modified xsi:type="dcterms:W3CDTF">2023-01-18T13:40:47Z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2023-01-12T12:26:15Z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aaa87e94-5a9b-424b-862f-5e67af9266b4</vt:lpwstr>
  </property>
  <property fmtid="{D5CDD505-2E9C-101B-9397-08002B2CF9AE}" pid="8" name="MSIP_Label_3bb46c77-3b58-4101-b463-cd3b3d516e4a_ContentBits">
    <vt:lpwstr>0</vt:lpwstr>
  </property>
</Properties>
</file>