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8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24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05E6-DB84-435B-8884-313E17F26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C1549-FA86-454E-B97F-FE1027666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29635-C107-4C04-95AD-E14936D4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D72-3ADD-41D4-9335-F9F8954CD14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BF405-DCB6-4EE4-B17A-D2B650AB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EA53A-FF7A-40AD-B5FE-3414ABEC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D917-460D-465A-97E8-DFE23C201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68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154E-103B-4DBC-8B18-3F689045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5B0B5-B2A9-4263-B4F0-0D9CAB6C6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400F-288A-43D7-861A-579C47F6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D72-3ADD-41D4-9335-F9F8954CD14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B9D23-478B-4C90-929F-1A93A011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FBD80-7574-4906-99FB-EB086DE8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D917-460D-465A-97E8-DFE23C201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1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55AC-1E26-42AB-B284-99210403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00828-9C0F-4686-BBD8-048DDA0BF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A7295-A756-4C22-A283-014756A1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D72-3ADD-41D4-9335-F9F8954CD14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9B1EC-CD47-4F43-8802-02582C9F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37525-A3BF-4507-81F6-72C6E77A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D917-460D-465A-97E8-DFE23C201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04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F026-40D6-4F50-938D-8BC21223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375C-99E8-4364-9B81-31C66D4FB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94B0-148F-4C6D-BEDB-2ED425F0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D72-3ADD-41D4-9335-F9F8954CD14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B9D4F-D3AE-4C8E-8EFA-0F987364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07B4A-A90E-489F-B576-D7450D47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D917-460D-465A-97E8-DFE23C201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44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C617-2486-4BC3-8AEE-4E0D879D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3A773-8DFD-45F7-A915-13675E28B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C1DE-9820-4235-9DB8-2A4B23D8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D72-3ADD-41D4-9335-F9F8954CD14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55F4F-2A20-43F2-8452-1F287355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86C2F-9858-408D-B8D4-52D05385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D917-460D-465A-97E8-DFE23C201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15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A7DC-301C-4F1A-AFBB-8A140AA4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0116-B5D8-496D-9776-BD79BDAAB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F2B8A-F384-4A94-A4BC-E31A03E9B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52D7-14C3-488C-8629-A2F1D3C5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D72-3ADD-41D4-9335-F9F8954CD14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ED557-E8E6-4FAE-8C09-4B86FFFB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7619A-83C4-46FF-9691-AF7A82D2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D917-460D-465A-97E8-DFE23C201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38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364D-8477-4CFD-8284-262BAFFA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DC912-2B1D-451A-B132-C1FC9B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AAD60-20C8-4211-8F87-26B7C7422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A0B68-18A4-4BD0-A91B-A0E5B93E2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51869-1658-4D83-8DAE-3259375C9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95B44-4AC4-467A-9113-3F1B430A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D72-3ADD-41D4-9335-F9F8954CD14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ADC19-AF98-4066-B001-5541FC35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1AFBF-3E87-442D-B91C-30F0E7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D917-460D-465A-97E8-DFE23C201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7DFB-6451-4DBA-8998-2D74BB3E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050F2-1F3F-4DE6-B7D3-6794FF75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D72-3ADD-41D4-9335-F9F8954CD14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B1EB0-D97A-42D5-807A-D5ADC7AD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CD5A1-96CA-4167-9AD8-E179C85B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D917-460D-465A-97E8-DFE23C201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08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3798-CFBE-471B-B1D8-FA7FDBF5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D72-3ADD-41D4-9335-F9F8954CD14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EE41C-88E0-42CB-8EBB-A062A689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15578-4D3C-4D72-B4D8-E552FE5D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D917-460D-465A-97E8-DFE23C201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18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33D0-37AD-47B5-BDC8-60114F1D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28FD-F5FC-4334-858F-4BD2D6AB3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E7262-BFCC-4C2D-8588-3634F710C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176D2-86FF-4AC4-9B01-14AEBFD0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D72-3ADD-41D4-9335-F9F8954CD14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EF0FB-CAC3-41D4-9E4B-12C71B5E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20E5B-5373-464B-A749-9D11DE6C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D917-460D-465A-97E8-DFE23C201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9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30DB-0D1F-471F-AEA3-4C44FD72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96F26-A8C4-4B72-898E-36E4A7146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90BA3-45AC-446E-BD3B-D6F255BEF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C7742-CAF0-4B25-A2FF-508001A2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23D72-3ADD-41D4-9335-F9F8954CD14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67A49-3002-4229-94B6-388B287C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84B68-1949-45DC-940E-153B8EA9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D917-460D-465A-97E8-DFE23C201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57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1A68E-1837-4961-A335-B7239DF6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4F6DB-6F48-4A7D-A443-F68B354E3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A8ADF-498E-4D9B-A7D9-32442E0FC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3D72-3ADD-41D4-9335-F9F8954CD147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48ED5-29DC-4B08-AC16-D698AF32F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D5601-28AF-4F66-9377-71088CAB9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D917-460D-465A-97E8-DFE23C201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45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4CA0E6-C8F4-482C-8978-F9209399E535}"/>
              </a:ext>
            </a:extLst>
          </p:cNvPr>
          <p:cNvSpPr/>
          <p:nvPr/>
        </p:nvSpPr>
        <p:spPr>
          <a:xfrm>
            <a:off x="5548417" y="3508084"/>
            <a:ext cx="1181686" cy="506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ASSET</a:t>
            </a:r>
            <a:endParaRPr lang="en-IN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AE1BC65-5DF4-4458-BB5E-67A06C411CDC}"/>
              </a:ext>
            </a:extLst>
          </p:cNvPr>
          <p:cNvSpPr/>
          <p:nvPr/>
        </p:nvSpPr>
        <p:spPr>
          <a:xfrm rot="18745816">
            <a:off x="5099340" y="1228079"/>
            <a:ext cx="1979277" cy="2167337"/>
          </a:xfrm>
          <a:custGeom>
            <a:avLst/>
            <a:gdLst>
              <a:gd name="connsiteX0" fmla="*/ 1414392 w 1979277"/>
              <a:gd name="connsiteY0" fmla="*/ 694333 h 2167337"/>
              <a:gd name="connsiteX1" fmla="*/ 1975551 w 1979277"/>
              <a:gd name="connsiteY1" fmla="*/ 1993847 h 2167337"/>
              <a:gd name="connsiteX2" fmla="*/ 1979277 w 1979277"/>
              <a:gd name="connsiteY2" fmla="*/ 2167337 h 2167337"/>
              <a:gd name="connsiteX3" fmla="*/ 966263 w 1979277"/>
              <a:gd name="connsiteY3" fmla="*/ 2103829 h 2167337"/>
              <a:gd name="connsiteX4" fmla="*/ 963973 w 1979277"/>
              <a:gd name="connsiteY4" fmla="*/ 2045632 h 2167337"/>
              <a:gd name="connsiteX5" fmla="*/ 666791 w 1979277"/>
              <a:gd name="connsiteY5" fmla="*/ 1377711 h 2167337"/>
              <a:gd name="connsiteX6" fmla="*/ 28178 w 1979277"/>
              <a:gd name="connsiteY6" fmla="*/ 1021891 h 2167337"/>
              <a:gd name="connsiteX7" fmla="*/ 0 w 1979277"/>
              <a:gd name="connsiteY7" fmla="*/ 1018235 h 2167337"/>
              <a:gd name="connsiteX8" fmla="*/ 0 w 1979277"/>
              <a:gd name="connsiteY8" fmla="*/ 0 h 2167337"/>
              <a:gd name="connsiteX9" fmla="*/ 170371 w 1979277"/>
              <a:gd name="connsiteY9" fmla="*/ 19019 h 2167337"/>
              <a:gd name="connsiteX10" fmla="*/ 1414392 w 1979277"/>
              <a:gd name="connsiteY10" fmla="*/ 694333 h 216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79277" h="2167337">
                <a:moveTo>
                  <a:pt x="1414392" y="694333"/>
                </a:moveTo>
                <a:cubicBezTo>
                  <a:pt x="1757248" y="1069409"/>
                  <a:pt x="1943570" y="1530541"/>
                  <a:pt x="1975551" y="1993847"/>
                </a:cubicBezTo>
                <a:lnTo>
                  <a:pt x="1979277" y="2167337"/>
                </a:lnTo>
                <a:lnTo>
                  <a:pt x="966263" y="2103829"/>
                </a:lnTo>
                <a:lnTo>
                  <a:pt x="963973" y="2045632"/>
                </a:lnTo>
                <a:cubicBezTo>
                  <a:pt x="943471" y="1809042"/>
                  <a:pt x="844525" y="1572148"/>
                  <a:pt x="666791" y="1377711"/>
                </a:cubicBezTo>
                <a:cubicBezTo>
                  <a:pt x="489057" y="1183274"/>
                  <a:pt x="261979" y="1063505"/>
                  <a:pt x="28178" y="1021891"/>
                </a:cubicBezTo>
                <a:lnTo>
                  <a:pt x="0" y="1018235"/>
                </a:lnTo>
                <a:lnTo>
                  <a:pt x="0" y="0"/>
                </a:lnTo>
                <a:lnTo>
                  <a:pt x="170371" y="19019"/>
                </a:lnTo>
                <a:cubicBezTo>
                  <a:pt x="628950" y="92374"/>
                  <a:pt x="1071537" y="319256"/>
                  <a:pt x="1414392" y="694333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538B005-DA6C-4186-9E46-F20CA881496A}"/>
              </a:ext>
            </a:extLst>
          </p:cNvPr>
          <p:cNvSpPr/>
          <p:nvPr/>
        </p:nvSpPr>
        <p:spPr>
          <a:xfrm rot="18745816">
            <a:off x="6612845" y="2701136"/>
            <a:ext cx="1978992" cy="1988324"/>
          </a:xfrm>
          <a:custGeom>
            <a:avLst/>
            <a:gdLst>
              <a:gd name="connsiteX0" fmla="*/ 1978992 w 1978992"/>
              <a:gd name="connsiteY0" fmla="*/ 63401 h 1988324"/>
              <a:gd name="connsiteX1" fmla="*/ 1965216 w 1978992"/>
              <a:gd name="connsiteY1" fmla="*/ 249555 h 1988324"/>
              <a:gd name="connsiteX2" fmla="*/ 1338149 w 1978992"/>
              <a:gd name="connsiteY2" fmla="*/ 1473411 h 1988324"/>
              <a:gd name="connsiteX3" fmla="*/ 63040 w 1978992"/>
              <a:gd name="connsiteY3" fmla="*/ 1988324 h 1988324"/>
              <a:gd name="connsiteX4" fmla="*/ 0 w 1978992"/>
              <a:gd name="connsiteY4" fmla="*/ 1987326 h 1988324"/>
              <a:gd name="connsiteX5" fmla="*/ 0 w 1978992"/>
              <a:gd name="connsiteY5" fmla="*/ 976364 h 1988324"/>
              <a:gd name="connsiteX6" fmla="*/ 11256 w 1978992"/>
              <a:gd name="connsiteY6" fmla="*/ 976746 h 1988324"/>
              <a:gd name="connsiteX7" fmla="*/ 654770 w 1978992"/>
              <a:gd name="connsiteY7" fmla="*/ 725810 h 1988324"/>
              <a:gd name="connsiteX8" fmla="*/ 967958 w 1978992"/>
              <a:gd name="connsiteY8" fmla="*/ 6894 h 1988324"/>
              <a:gd name="connsiteX9" fmla="*/ 967686 w 1978992"/>
              <a:gd name="connsiteY9" fmla="*/ 0 h 1988324"/>
              <a:gd name="connsiteX10" fmla="*/ 1978992 w 1978992"/>
              <a:gd name="connsiteY10" fmla="*/ 63401 h 198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78992" h="1988324">
                <a:moveTo>
                  <a:pt x="1978992" y="63401"/>
                </a:moveTo>
                <a:lnTo>
                  <a:pt x="1965216" y="249555"/>
                </a:lnTo>
                <a:cubicBezTo>
                  <a:pt x="1909179" y="707257"/>
                  <a:pt x="1699427" y="1143169"/>
                  <a:pt x="1338149" y="1473411"/>
                </a:cubicBezTo>
                <a:cubicBezTo>
                  <a:pt x="976871" y="1803653"/>
                  <a:pt x="523922" y="1973513"/>
                  <a:pt x="63040" y="1988324"/>
                </a:cubicBezTo>
                <a:lnTo>
                  <a:pt x="0" y="1987326"/>
                </a:lnTo>
                <a:lnTo>
                  <a:pt x="0" y="976364"/>
                </a:lnTo>
                <a:lnTo>
                  <a:pt x="11256" y="976746"/>
                </a:lnTo>
                <a:cubicBezTo>
                  <a:pt x="245420" y="973414"/>
                  <a:pt x="474132" y="890931"/>
                  <a:pt x="654770" y="725810"/>
                </a:cubicBezTo>
                <a:cubicBezTo>
                  <a:pt x="861215" y="537100"/>
                  <a:pt x="965783" y="276185"/>
                  <a:pt x="967958" y="6894"/>
                </a:cubicBezTo>
                <a:lnTo>
                  <a:pt x="967686" y="0"/>
                </a:lnTo>
                <a:lnTo>
                  <a:pt x="1978992" y="63401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065BD00-424C-4A4D-971B-50CD2786FA49}"/>
              </a:ext>
            </a:extLst>
          </p:cNvPr>
          <p:cNvSpPr/>
          <p:nvPr/>
        </p:nvSpPr>
        <p:spPr>
          <a:xfrm rot="18745816">
            <a:off x="3562693" y="2791692"/>
            <a:ext cx="2094177" cy="1978581"/>
          </a:xfrm>
          <a:custGeom>
            <a:avLst/>
            <a:gdLst>
              <a:gd name="connsiteX0" fmla="*/ 2094177 w 2094177"/>
              <a:gd name="connsiteY0" fmla="*/ 2834 h 1978581"/>
              <a:gd name="connsiteX1" fmla="*/ 2094177 w 2094177"/>
              <a:gd name="connsiteY1" fmla="*/ 1018437 h 1978581"/>
              <a:gd name="connsiteX2" fmla="*/ 2067585 w 2094177"/>
              <a:gd name="connsiteY2" fmla="*/ 1014987 h 1978581"/>
              <a:gd name="connsiteX3" fmla="*/ 1323504 w 2094177"/>
              <a:gd name="connsiteY3" fmla="*/ 1262514 h 1978581"/>
              <a:gd name="connsiteX4" fmla="*/ 1015931 w 2094177"/>
              <a:gd name="connsiteY4" fmla="*/ 1880962 h 1978581"/>
              <a:gd name="connsiteX5" fmla="*/ 1010476 w 2094177"/>
              <a:gd name="connsiteY5" fmla="*/ 1978581 h 1978581"/>
              <a:gd name="connsiteX6" fmla="*/ 0 w 2094177"/>
              <a:gd name="connsiteY6" fmla="*/ 1915232 h 1978581"/>
              <a:gd name="connsiteX7" fmla="*/ 13059 w 2094177"/>
              <a:gd name="connsiteY7" fmla="*/ 1738769 h 1978581"/>
              <a:gd name="connsiteX8" fmla="*/ 640126 w 2094177"/>
              <a:gd name="connsiteY8" fmla="*/ 514913 h 1978581"/>
              <a:gd name="connsiteX9" fmla="*/ 1915235 w 2094177"/>
              <a:gd name="connsiteY9" fmla="*/ 0 h 1978581"/>
              <a:gd name="connsiteX10" fmla="*/ 2094177 w 2094177"/>
              <a:gd name="connsiteY10" fmla="*/ 2834 h 19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4177" h="1978581">
                <a:moveTo>
                  <a:pt x="2094177" y="2834"/>
                </a:moveTo>
                <a:lnTo>
                  <a:pt x="2094177" y="1018437"/>
                </a:lnTo>
                <a:lnTo>
                  <a:pt x="2067585" y="1014987"/>
                </a:lnTo>
                <a:cubicBezTo>
                  <a:pt x="1799182" y="993030"/>
                  <a:pt x="1529949" y="1073804"/>
                  <a:pt x="1323504" y="1262514"/>
                </a:cubicBezTo>
                <a:cubicBezTo>
                  <a:pt x="1142865" y="1427635"/>
                  <a:pt x="1040226" y="1648038"/>
                  <a:pt x="1015931" y="1880962"/>
                </a:cubicBezTo>
                <a:lnTo>
                  <a:pt x="1010476" y="1978581"/>
                </a:lnTo>
                <a:lnTo>
                  <a:pt x="0" y="1915232"/>
                </a:lnTo>
                <a:lnTo>
                  <a:pt x="13059" y="1738769"/>
                </a:lnTo>
                <a:cubicBezTo>
                  <a:pt x="69095" y="1281067"/>
                  <a:pt x="278848" y="845155"/>
                  <a:pt x="640126" y="514913"/>
                </a:cubicBezTo>
                <a:cubicBezTo>
                  <a:pt x="1001403" y="184671"/>
                  <a:pt x="1454353" y="14811"/>
                  <a:pt x="1915235" y="0"/>
                </a:cubicBezTo>
                <a:lnTo>
                  <a:pt x="2094177" y="283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D0EB789-9CA8-4A3A-8C1C-D74B090C99C0}"/>
              </a:ext>
            </a:extLst>
          </p:cNvPr>
          <p:cNvSpPr/>
          <p:nvPr/>
        </p:nvSpPr>
        <p:spPr>
          <a:xfrm rot="18745816">
            <a:off x="5076762" y="4075613"/>
            <a:ext cx="2095388" cy="2181499"/>
          </a:xfrm>
          <a:custGeom>
            <a:avLst/>
            <a:gdLst>
              <a:gd name="connsiteX0" fmla="*/ 2095388 w 2095388"/>
              <a:gd name="connsiteY0" fmla="*/ 1169712 h 2181499"/>
              <a:gd name="connsiteX1" fmla="*/ 2095388 w 2095388"/>
              <a:gd name="connsiteY1" fmla="*/ 2181499 h 2181499"/>
              <a:gd name="connsiteX2" fmla="*/ 2006384 w 2095388"/>
              <a:gd name="connsiteY2" fmla="*/ 2180089 h 2181499"/>
              <a:gd name="connsiteX3" fmla="*/ 565094 w 2095388"/>
              <a:gd name="connsiteY3" fmla="*/ 1482754 h 2181499"/>
              <a:gd name="connsiteX4" fmla="*/ 3935 w 2095388"/>
              <a:gd name="connsiteY4" fmla="*/ 183239 h 2181499"/>
              <a:gd name="connsiteX5" fmla="*/ 0 w 2095388"/>
              <a:gd name="connsiteY5" fmla="*/ 0 h 2181499"/>
              <a:gd name="connsiteX6" fmla="*/ 1012839 w 2095388"/>
              <a:gd name="connsiteY6" fmla="*/ 63497 h 2181499"/>
              <a:gd name="connsiteX7" fmla="*/ 1015513 w 2095388"/>
              <a:gd name="connsiteY7" fmla="*/ 131455 h 2181499"/>
              <a:gd name="connsiteX8" fmla="*/ 1312695 w 2095388"/>
              <a:gd name="connsiteY8" fmla="*/ 799376 h 2181499"/>
              <a:gd name="connsiteX9" fmla="*/ 2051797 w 2095388"/>
              <a:gd name="connsiteY9" fmla="*/ 1168234 h 2181499"/>
              <a:gd name="connsiteX10" fmla="*/ 2095388 w 2095388"/>
              <a:gd name="connsiteY10" fmla="*/ 1169712 h 218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5388" h="2181499">
                <a:moveTo>
                  <a:pt x="2095388" y="1169712"/>
                </a:moveTo>
                <a:lnTo>
                  <a:pt x="2095388" y="2181499"/>
                </a:lnTo>
                <a:lnTo>
                  <a:pt x="2006384" y="2180089"/>
                </a:lnTo>
                <a:cubicBezTo>
                  <a:pt x="1479025" y="2146511"/>
                  <a:pt x="956929" y="1911413"/>
                  <a:pt x="565094" y="1482754"/>
                </a:cubicBezTo>
                <a:cubicBezTo>
                  <a:pt x="222239" y="1107678"/>
                  <a:pt x="35916" y="646546"/>
                  <a:pt x="3935" y="183239"/>
                </a:cubicBezTo>
                <a:lnTo>
                  <a:pt x="0" y="0"/>
                </a:lnTo>
                <a:lnTo>
                  <a:pt x="1012839" y="63497"/>
                </a:lnTo>
                <a:lnTo>
                  <a:pt x="1015513" y="131455"/>
                </a:lnTo>
                <a:cubicBezTo>
                  <a:pt x="1036015" y="368045"/>
                  <a:pt x="1134961" y="604938"/>
                  <a:pt x="1312695" y="799376"/>
                </a:cubicBezTo>
                <a:cubicBezTo>
                  <a:pt x="1515820" y="1021590"/>
                  <a:pt x="1783394" y="1146278"/>
                  <a:pt x="2051797" y="1168234"/>
                </a:cubicBezTo>
                <a:lnTo>
                  <a:pt x="2095388" y="1169712"/>
                </a:lnTo>
                <a:close/>
              </a:path>
            </a:pathLst>
          </a:custGeom>
          <a:solidFill>
            <a:srgbClr val="C88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04B6D23-150F-42CA-B3B8-E2FD80ACDA42}"/>
              </a:ext>
            </a:extLst>
          </p:cNvPr>
          <p:cNvSpPr txBox="1"/>
          <p:nvPr/>
        </p:nvSpPr>
        <p:spPr>
          <a:xfrm>
            <a:off x="5611274" y="2109532"/>
            <a:ext cx="105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Type</a:t>
            </a:r>
            <a:endParaRPr lang="en-IN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53878F-A56C-4A8D-9015-3F43A65C3618}"/>
              </a:ext>
            </a:extLst>
          </p:cNvPr>
          <p:cNvSpPr txBox="1"/>
          <p:nvPr/>
        </p:nvSpPr>
        <p:spPr>
          <a:xfrm rot="16200000">
            <a:off x="6797124" y="3464041"/>
            <a:ext cx="161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Connectivity</a:t>
            </a:r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848A404-386D-46B8-9525-3911883EFB04}"/>
              </a:ext>
            </a:extLst>
          </p:cNvPr>
          <p:cNvSpPr txBox="1"/>
          <p:nvPr/>
        </p:nvSpPr>
        <p:spPr>
          <a:xfrm>
            <a:off x="5548418" y="4975721"/>
            <a:ext cx="13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Protection</a:t>
            </a:r>
            <a:endParaRPr lang="en-IN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8BB7A4A-0D55-468F-AE09-877915636C17}"/>
              </a:ext>
            </a:extLst>
          </p:cNvPr>
          <p:cNvSpPr txBox="1"/>
          <p:nvPr/>
        </p:nvSpPr>
        <p:spPr>
          <a:xfrm rot="16200000">
            <a:off x="3973985" y="3439730"/>
            <a:ext cx="114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Service</a:t>
            </a:r>
            <a:endParaRPr lang="en-IN" dirty="0"/>
          </a:p>
        </p:txBody>
      </p:sp>
      <p:sp>
        <p:nvSpPr>
          <p:cNvPr id="547" name="Freeform: Shape 546">
            <a:extLst>
              <a:ext uri="{FF2B5EF4-FFF2-40B4-BE49-F238E27FC236}">
                <a16:creationId xmlns:a16="http://schemas.microsoft.com/office/drawing/2014/main" id="{F7E4BED9-A3A9-4FF8-8A4C-9479952D489D}"/>
              </a:ext>
            </a:extLst>
          </p:cNvPr>
          <p:cNvSpPr/>
          <p:nvPr/>
        </p:nvSpPr>
        <p:spPr>
          <a:xfrm rot="5400000">
            <a:off x="3013236" y="682937"/>
            <a:ext cx="3011584" cy="3102321"/>
          </a:xfrm>
          <a:custGeom>
            <a:avLst/>
            <a:gdLst>
              <a:gd name="connsiteX0" fmla="*/ 0 w 3011584"/>
              <a:gd name="connsiteY0" fmla="*/ 0 h 3102321"/>
              <a:gd name="connsiteX1" fmla="*/ 1018833 w 3011584"/>
              <a:gd name="connsiteY1" fmla="*/ 0 h 3102321"/>
              <a:gd name="connsiteX2" fmla="*/ 1028785 w 3011584"/>
              <a:gd name="connsiteY2" fmla="*/ 205102 h 3102321"/>
              <a:gd name="connsiteX3" fmla="*/ 2823953 w 3011584"/>
              <a:gd name="connsiteY3" fmla="*/ 2073362 h 3102321"/>
              <a:gd name="connsiteX4" fmla="*/ 3011584 w 3011584"/>
              <a:gd name="connsiteY4" fmla="*/ 2083222 h 3102321"/>
              <a:gd name="connsiteX5" fmla="*/ 3011584 w 3011584"/>
              <a:gd name="connsiteY5" fmla="*/ 3102321 h 3102321"/>
              <a:gd name="connsiteX6" fmla="*/ 2873672 w 3011584"/>
              <a:gd name="connsiteY6" fmla="*/ 3098739 h 3102321"/>
              <a:gd name="connsiteX7" fmla="*/ 3723 w 3011584"/>
              <a:gd name="connsiteY7" fmla="*/ 151225 h 3102321"/>
              <a:gd name="connsiteX8" fmla="*/ 0 w 3011584"/>
              <a:gd name="connsiteY8" fmla="*/ 0 h 31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584" h="3102321">
                <a:moveTo>
                  <a:pt x="0" y="0"/>
                </a:moveTo>
                <a:lnTo>
                  <a:pt x="1018833" y="0"/>
                </a:lnTo>
                <a:lnTo>
                  <a:pt x="1028785" y="205102"/>
                </a:lnTo>
                <a:cubicBezTo>
                  <a:pt x="1124911" y="1190183"/>
                  <a:pt x="1877412" y="1973322"/>
                  <a:pt x="2823953" y="2073362"/>
                </a:cubicBezTo>
                <a:lnTo>
                  <a:pt x="3011584" y="2083222"/>
                </a:lnTo>
                <a:lnTo>
                  <a:pt x="3011584" y="3102321"/>
                </a:lnTo>
                <a:lnTo>
                  <a:pt x="2873672" y="3098739"/>
                </a:lnTo>
                <a:cubicBezTo>
                  <a:pt x="1324455" y="3018087"/>
                  <a:pt x="82253" y="1742312"/>
                  <a:pt x="3723" y="1512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46" name="Freeform: Shape 545">
            <a:extLst>
              <a:ext uri="{FF2B5EF4-FFF2-40B4-BE49-F238E27FC236}">
                <a16:creationId xmlns:a16="http://schemas.microsoft.com/office/drawing/2014/main" id="{FD922BDB-2DF5-456D-88F7-845EF3930E00}"/>
              </a:ext>
            </a:extLst>
          </p:cNvPr>
          <p:cNvSpPr/>
          <p:nvPr/>
        </p:nvSpPr>
        <p:spPr>
          <a:xfrm rot="5400000">
            <a:off x="6142683" y="692259"/>
            <a:ext cx="3011136" cy="3084125"/>
          </a:xfrm>
          <a:custGeom>
            <a:avLst/>
            <a:gdLst>
              <a:gd name="connsiteX0" fmla="*/ 0 w 3011136"/>
              <a:gd name="connsiteY0" fmla="*/ 3084125 h 3084125"/>
              <a:gd name="connsiteX1" fmla="*/ 3275 w 3011136"/>
              <a:gd name="connsiteY1" fmla="*/ 2951096 h 3084125"/>
              <a:gd name="connsiteX2" fmla="*/ 2873224 w 3011136"/>
              <a:gd name="connsiteY2" fmla="*/ 3582 h 3084125"/>
              <a:gd name="connsiteX3" fmla="*/ 3011136 w 3011136"/>
              <a:gd name="connsiteY3" fmla="*/ 0 h 3084125"/>
              <a:gd name="connsiteX4" fmla="*/ 3011136 w 3011136"/>
              <a:gd name="connsiteY4" fmla="*/ 1019099 h 3084125"/>
              <a:gd name="connsiteX5" fmla="*/ 2823505 w 3011136"/>
              <a:gd name="connsiteY5" fmla="*/ 1028959 h 3084125"/>
              <a:gd name="connsiteX6" fmla="*/ 1028337 w 3011136"/>
              <a:gd name="connsiteY6" fmla="*/ 2897219 h 3084125"/>
              <a:gd name="connsiteX7" fmla="*/ 1019268 w 3011136"/>
              <a:gd name="connsiteY7" fmla="*/ 3084125 h 3084125"/>
              <a:gd name="connsiteX8" fmla="*/ 0 w 3011136"/>
              <a:gd name="connsiteY8" fmla="*/ 3084125 h 308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36" h="3084125">
                <a:moveTo>
                  <a:pt x="0" y="3084125"/>
                </a:moveTo>
                <a:lnTo>
                  <a:pt x="3275" y="2951096"/>
                </a:lnTo>
                <a:cubicBezTo>
                  <a:pt x="81805" y="1360009"/>
                  <a:pt x="1324007" y="84234"/>
                  <a:pt x="2873224" y="3582"/>
                </a:cubicBezTo>
                <a:lnTo>
                  <a:pt x="3011136" y="0"/>
                </a:lnTo>
                <a:lnTo>
                  <a:pt x="3011136" y="1019099"/>
                </a:lnTo>
                <a:lnTo>
                  <a:pt x="2823505" y="1028959"/>
                </a:lnTo>
                <a:cubicBezTo>
                  <a:pt x="1876964" y="1129000"/>
                  <a:pt x="1124463" y="1912138"/>
                  <a:pt x="1028337" y="2897219"/>
                </a:cubicBezTo>
                <a:lnTo>
                  <a:pt x="1019268" y="3084125"/>
                </a:lnTo>
                <a:lnTo>
                  <a:pt x="0" y="30841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40" name="Freeform: Shape 539">
            <a:extLst>
              <a:ext uri="{FF2B5EF4-FFF2-40B4-BE49-F238E27FC236}">
                <a16:creationId xmlns:a16="http://schemas.microsoft.com/office/drawing/2014/main" id="{FAB4687D-D7FA-4690-A0E1-4C66FD1C6E54}"/>
              </a:ext>
            </a:extLst>
          </p:cNvPr>
          <p:cNvSpPr/>
          <p:nvPr/>
        </p:nvSpPr>
        <p:spPr>
          <a:xfrm rot="5400000">
            <a:off x="3013235" y="3730522"/>
            <a:ext cx="3011586" cy="3102321"/>
          </a:xfrm>
          <a:custGeom>
            <a:avLst/>
            <a:gdLst>
              <a:gd name="connsiteX0" fmla="*/ 0 w 3011586"/>
              <a:gd name="connsiteY0" fmla="*/ 3102321 h 3102321"/>
              <a:gd name="connsiteX1" fmla="*/ 0 w 3011586"/>
              <a:gd name="connsiteY1" fmla="*/ 2083222 h 3102321"/>
              <a:gd name="connsiteX2" fmla="*/ 187633 w 3011586"/>
              <a:gd name="connsiteY2" fmla="*/ 2073362 h 3102321"/>
              <a:gd name="connsiteX3" fmla="*/ 1982801 w 3011586"/>
              <a:gd name="connsiteY3" fmla="*/ 205102 h 3102321"/>
              <a:gd name="connsiteX4" fmla="*/ 1992753 w 3011586"/>
              <a:gd name="connsiteY4" fmla="*/ 0 h 3102321"/>
              <a:gd name="connsiteX5" fmla="*/ 3011586 w 3011586"/>
              <a:gd name="connsiteY5" fmla="*/ 0 h 3102321"/>
              <a:gd name="connsiteX6" fmla="*/ 3007863 w 3011586"/>
              <a:gd name="connsiteY6" fmla="*/ 151225 h 3102321"/>
              <a:gd name="connsiteX7" fmla="*/ 137914 w 3011586"/>
              <a:gd name="connsiteY7" fmla="*/ 3098739 h 3102321"/>
              <a:gd name="connsiteX8" fmla="*/ 0 w 3011586"/>
              <a:gd name="connsiteY8" fmla="*/ 3102321 h 31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586" h="3102321">
                <a:moveTo>
                  <a:pt x="0" y="3102321"/>
                </a:moveTo>
                <a:lnTo>
                  <a:pt x="0" y="2083222"/>
                </a:lnTo>
                <a:lnTo>
                  <a:pt x="187633" y="2073362"/>
                </a:lnTo>
                <a:cubicBezTo>
                  <a:pt x="1134174" y="1973322"/>
                  <a:pt x="1886675" y="1190183"/>
                  <a:pt x="1982801" y="205102"/>
                </a:cubicBezTo>
                <a:lnTo>
                  <a:pt x="1992753" y="0"/>
                </a:lnTo>
                <a:lnTo>
                  <a:pt x="3011586" y="0"/>
                </a:lnTo>
                <a:lnTo>
                  <a:pt x="3007863" y="151225"/>
                </a:lnTo>
                <a:cubicBezTo>
                  <a:pt x="2929332" y="1742312"/>
                  <a:pt x="1687131" y="3018087"/>
                  <a:pt x="137914" y="3098739"/>
                </a:cubicBezTo>
                <a:lnTo>
                  <a:pt x="0" y="310232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38" name="Freeform: Shape 537">
            <a:extLst>
              <a:ext uri="{FF2B5EF4-FFF2-40B4-BE49-F238E27FC236}">
                <a16:creationId xmlns:a16="http://schemas.microsoft.com/office/drawing/2014/main" id="{46D894F6-290E-4DD2-A5A4-BD4AABE18B6E}"/>
              </a:ext>
            </a:extLst>
          </p:cNvPr>
          <p:cNvSpPr/>
          <p:nvPr/>
        </p:nvSpPr>
        <p:spPr>
          <a:xfrm rot="5400000">
            <a:off x="6142682" y="3739396"/>
            <a:ext cx="3011138" cy="3084125"/>
          </a:xfrm>
          <a:custGeom>
            <a:avLst/>
            <a:gdLst>
              <a:gd name="connsiteX0" fmla="*/ 0 w 3011138"/>
              <a:gd name="connsiteY0" fmla="*/ 1019099 h 3084125"/>
              <a:gd name="connsiteX1" fmla="*/ 0 w 3011138"/>
              <a:gd name="connsiteY1" fmla="*/ 0 h 3084125"/>
              <a:gd name="connsiteX2" fmla="*/ 137914 w 3011138"/>
              <a:gd name="connsiteY2" fmla="*/ 3582 h 3084125"/>
              <a:gd name="connsiteX3" fmla="*/ 3007863 w 3011138"/>
              <a:gd name="connsiteY3" fmla="*/ 2951096 h 3084125"/>
              <a:gd name="connsiteX4" fmla="*/ 3011138 w 3011138"/>
              <a:gd name="connsiteY4" fmla="*/ 3084125 h 3084125"/>
              <a:gd name="connsiteX5" fmla="*/ 1991870 w 3011138"/>
              <a:gd name="connsiteY5" fmla="*/ 3084125 h 3084125"/>
              <a:gd name="connsiteX6" fmla="*/ 1982801 w 3011138"/>
              <a:gd name="connsiteY6" fmla="*/ 2897219 h 3084125"/>
              <a:gd name="connsiteX7" fmla="*/ 187633 w 3011138"/>
              <a:gd name="connsiteY7" fmla="*/ 1028959 h 3084125"/>
              <a:gd name="connsiteX8" fmla="*/ 0 w 3011138"/>
              <a:gd name="connsiteY8" fmla="*/ 1019099 h 308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38" h="3084125">
                <a:moveTo>
                  <a:pt x="0" y="1019099"/>
                </a:moveTo>
                <a:lnTo>
                  <a:pt x="0" y="0"/>
                </a:lnTo>
                <a:lnTo>
                  <a:pt x="137914" y="3582"/>
                </a:lnTo>
                <a:cubicBezTo>
                  <a:pt x="1687132" y="84234"/>
                  <a:pt x="2929333" y="1360009"/>
                  <a:pt x="3007863" y="2951096"/>
                </a:cubicBezTo>
                <a:lnTo>
                  <a:pt x="3011138" y="3084125"/>
                </a:lnTo>
                <a:lnTo>
                  <a:pt x="1991870" y="3084125"/>
                </a:lnTo>
                <a:lnTo>
                  <a:pt x="1982801" y="2897219"/>
                </a:lnTo>
                <a:cubicBezTo>
                  <a:pt x="1886675" y="1912138"/>
                  <a:pt x="1134175" y="1129000"/>
                  <a:pt x="187633" y="1028959"/>
                </a:cubicBezTo>
                <a:lnTo>
                  <a:pt x="0" y="101909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F887CB5E-20A1-465A-8699-94268AB0F7B8}"/>
              </a:ext>
            </a:extLst>
          </p:cNvPr>
          <p:cNvSpPr txBox="1"/>
          <p:nvPr/>
        </p:nvSpPr>
        <p:spPr>
          <a:xfrm>
            <a:off x="3947724" y="1497754"/>
            <a:ext cx="162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 Impact type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2EDFFC31-097C-45BE-BD65-A1C1536F5D32}"/>
              </a:ext>
            </a:extLst>
          </p:cNvPr>
          <p:cNvSpPr txBox="1"/>
          <p:nvPr/>
        </p:nvSpPr>
        <p:spPr>
          <a:xfrm>
            <a:off x="6983668" y="1526158"/>
            <a:ext cx="92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 Value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BA579D01-8C71-472E-991F-EE4F6978E99A}"/>
              </a:ext>
            </a:extLst>
          </p:cNvPr>
          <p:cNvSpPr txBox="1"/>
          <p:nvPr/>
        </p:nvSpPr>
        <p:spPr>
          <a:xfrm>
            <a:off x="6303558" y="5770405"/>
            <a:ext cx="177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7. Classification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7F94F94B-E30A-4F96-A364-D959D8AD734F}"/>
              </a:ext>
            </a:extLst>
          </p:cNvPr>
          <p:cNvSpPr txBox="1"/>
          <p:nvPr/>
        </p:nvSpPr>
        <p:spPr>
          <a:xfrm>
            <a:off x="4122925" y="5768109"/>
            <a:ext cx="15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8. Order/Rank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145DC14C-AB9C-4287-B675-2F57D7B9B370}"/>
              </a:ext>
            </a:extLst>
          </p:cNvPr>
          <p:cNvSpPr/>
          <p:nvPr/>
        </p:nvSpPr>
        <p:spPr>
          <a:xfrm>
            <a:off x="8085" y="669692"/>
            <a:ext cx="2221045" cy="914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dirty="0"/>
              <a:t>i. Information</a:t>
            </a:r>
          </a:p>
          <a:p>
            <a:pPr lvl="1" algn="just"/>
            <a:r>
              <a:rPr lang="en-US" dirty="0"/>
              <a:t>ii. Physical</a:t>
            </a:r>
            <a:endParaRPr lang="en-IN" dirty="0"/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F54866A8-3BB2-4726-AE30-AB855D845F0E}"/>
              </a:ext>
            </a:extLst>
          </p:cNvPr>
          <p:cNvSpPr/>
          <p:nvPr/>
        </p:nvSpPr>
        <p:spPr>
          <a:xfrm>
            <a:off x="28560" y="3050992"/>
            <a:ext cx="2142698" cy="9141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dirty="0"/>
              <a:t>i. None</a:t>
            </a:r>
          </a:p>
          <a:p>
            <a:pPr lvl="1" algn="just"/>
            <a:r>
              <a:rPr lang="en-US" dirty="0"/>
              <a:t>ii. Local</a:t>
            </a:r>
          </a:p>
          <a:p>
            <a:pPr lvl="1" algn="just"/>
            <a:r>
              <a:rPr lang="en-US" dirty="0"/>
              <a:t>iii. OTA</a:t>
            </a:r>
            <a:endParaRPr lang="en-IN" dirty="0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1FB9B5E3-7738-41C8-846E-951FE3E58DFC}"/>
              </a:ext>
            </a:extLst>
          </p:cNvPr>
          <p:cNvSpPr/>
          <p:nvPr/>
        </p:nvSpPr>
        <p:spPr>
          <a:xfrm>
            <a:off x="28560" y="5160329"/>
            <a:ext cx="2200572" cy="11829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dirty="0"/>
              <a:t>Impact of </a:t>
            </a:r>
          </a:p>
          <a:p>
            <a:pPr lvl="1" algn="just"/>
            <a:r>
              <a:rPr lang="en-US" dirty="0"/>
              <a:t>i. Revenue</a:t>
            </a:r>
          </a:p>
          <a:p>
            <a:pPr lvl="1" algn="just"/>
            <a:r>
              <a:rPr lang="en-US" dirty="0"/>
              <a:t>ii. Profitability</a:t>
            </a:r>
          </a:p>
          <a:p>
            <a:pPr lvl="1" algn="just"/>
            <a:r>
              <a:rPr lang="en-US" dirty="0"/>
              <a:t>iii. Public image</a:t>
            </a:r>
            <a:endParaRPr lang="en-IN" dirty="0"/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D20E75D6-26DF-42AE-836A-5F40C972D4CD}"/>
              </a:ext>
            </a:extLst>
          </p:cNvPr>
          <p:cNvSpPr/>
          <p:nvPr/>
        </p:nvSpPr>
        <p:spPr>
          <a:xfrm>
            <a:off x="9929051" y="5497953"/>
            <a:ext cx="2142698" cy="117683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dirty="0"/>
              <a:t>i. Public</a:t>
            </a:r>
          </a:p>
          <a:p>
            <a:pPr lvl="1" algn="just"/>
            <a:r>
              <a:rPr lang="en-US" dirty="0"/>
              <a:t>ii. Confidential</a:t>
            </a:r>
          </a:p>
          <a:p>
            <a:pPr lvl="1" algn="just"/>
            <a:r>
              <a:rPr lang="en-US" dirty="0"/>
              <a:t>iii. Internal</a:t>
            </a:r>
          </a:p>
          <a:p>
            <a:pPr lvl="1" algn="just"/>
            <a:r>
              <a:rPr lang="en-US" dirty="0"/>
              <a:t>iv. External</a:t>
            </a:r>
            <a:endParaRPr lang="en-IN" dirty="0"/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DE36724B-8575-4405-B75C-50FD787D0354}"/>
              </a:ext>
            </a:extLst>
          </p:cNvPr>
          <p:cNvSpPr/>
          <p:nvPr/>
        </p:nvSpPr>
        <p:spPr>
          <a:xfrm>
            <a:off x="9929051" y="4492065"/>
            <a:ext cx="2142698" cy="9141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dirty="0"/>
              <a:t>i. Critical</a:t>
            </a:r>
          </a:p>
          <a:p>
            <a:pPr lvl="1" algn="just"/>
            <a:r>
              <a:rPr lang="en-US" dirty="0"/>
              <a:t>ii. Major</a:t>
            </a:r>
          </a:p>
          <a:p>
            <a:pPr lvl="1" algn="just"/>
            <a:r>
              <a:rPr lang="en-US" dirty="0"/>
              <a:t>iii. Minor</a:t>
            </a:r>
            <a:endParaRPr lang="en-IN" dirty="0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CF9441EB-BD96-42E4-B4BA-3238869E7F4A}"/>
              </a:ext>
            </a:extLst>
          </p:cNvPr>
          <p:cNvSpPr/>
          <p:nvPr/>
        </p:nvSpPr>
        <p:spPr>
          <a:xfrm>
            <a:off x="9929051" y="1652441"/>
            <a:ext cx="2142698" cy="914182"/>
          </a:xfrm>
          <a:prstGeom prst="rect">
            <a:avLst/>
          </a:prstGeom>
          <a:solidFill>
            <a:srgbClr val="C886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dirty="0"/>
              <a:t>i. Physical</a:t>
            </a:r>
          </a:p>
          <a:p>
            <a:pPr lvl="1" algn="just"/>
            <a:r>
              <a:rPr lang="en-US" dirty="0"/>
              <a:t>ii. Software</a:t>
            </a:r>
            <a:endParaRPr lang="en-IN" dirty="0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24B3A009-A3EB-4E36-808E-D972EDE28FAC}"/>
              </a:ext>
            </a:extLst>
          </p:cNvPr>
          <p:cNvSpPr/>
          <p:nvPr/>
        </p:nvSpPr>
        <p:spPr>
          <a:xfrm>
            <a:off x="9929051" y="669692"/>
            <a:ext cx="2142698" cy="9141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dirty="0"/>
              <a:t>i. None</a:t>
            </a:r>
          </a:p>
          <a:p>
            <a:pPr lvl="1" algn="just"/>
            <a:r>
              <a:rPr lang="en-US" dirty="0"/>
              <a:t>ii. Local</a:t>
            </a:r>
          </a:p>
          <a:p>
            <a:pPr lvl="1" algn="just"/>
            <a:r>
              <a:rPr lang="en-US" dirty="0"/>
              <a:t>iii. Network</a:t>
            </a:r>
            <a:endParaRPr lang="en-IN" dirty="0"/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27422C49-B7E0-473D-AB7E-A200893D4C29}"/>
              </a:ext>
            </a:extLst>
          </p:cNvPr>
          <p:cNvSpPr txBox="1"/>
          <p:nvPr/>
        </p:nvSpPr>
        <p:spPr>
          <a:xfrm>
            <a:off x="4234160" y="-29917"/>
            <a:ext cx="372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+mj-lt"/>
              </a:rPr>
              <a:t>Asset Management</a:t>
            </a:r>
            <a:endParaRPr lang="en-IN" sz="36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959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76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93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Praneetha Bhaskaruni</dc:creator>
  <cp:lastModifiedBy>Sai Praneetha Bhaskaruni</cp:lastModifiedBy>
  <cp:revision>71</cp:revision>
  <dcterms:created xsi:type="dcterms:W3CDTF">2022-09-05T05:08:16Z</dcterms:created>
  <dcterms:modified xsi:type="dcterms:W3CDTF">2022-09-05T11:44:55Z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993bd6-1ede-4830-9dba-3224251d6855_Enabled">
    <vt:lpwstr>true</vt:lpwstr>
  </property>
  <property fmtid="{D5CDD505-2E9C-101B-9397-08002B2CF9AE}" pid="3" name="MSIP_Label_40993bd6-1ede-4830-9dba-3224251d6855_SetDate">
    <vt:lpwstr>2022-09-05T05:08:29Z</vt:lpwstr>
  </property>
  <property fmtid="{D5CDD505-2E9C-101B-9397-08002B2CF9AE}" pid="4" name="MSIP_Label_40993bd6-1ede-4830-9dba-3224251d6855_Method">
    <vt:lpwstr>Privileged</vt:lpwstr>
  </property>
  <property fmtid="{D5CDD505-2E9C-101B-9397-08002B2CF9AE}" pid="5" name="MSIP_Label_40993bd6-1ede-4830-9dba-3224251d6855_Name">
    <vt:lpwstr>Business</vt:lpwstr>
  </property>
  <property fmtid="{D5CDD505-2E9C-101B-9397-08002B2CF9AE}" pid="6" name="MSIP_Label_40993bd6-1ede-4830-9dba-3224251d6855_SiteId">
    <vt:lpwstr>311b3378-8e8a-4b5e-a33f-e80a3d8ba60a</vt:lpwstr>
  </property>
  <property fmtid="{D5CDD505-2E9C-101B-9397-08002B2CF9AE}" pid="7" name="MSIP_Label_40993bd6-1ede-4830-9dba-3224251d6855_ActionId">
    <vt:lpwstr>d9634686-ed6c-459e-a072-a73fd3f0c7ac</vt:lpwstr>
  </property>
  <property fmtid="{D5CDD505-2E9C-101B-9397-08002B2CF9AE}" pid="8" name="MSIP_Label_40993bd6-1ede-4830-9dba-3224251d6855_ContentBits">
    <vt:lpwstr>0</vt:lpwstr>
  </property>
</Properties>
</file>