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3F3B1D-1A24-47C8-A0C5-319FCB88E32C}">
          <p14:sldIdLst>
            <p14:sldId id="260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5EE4-7766-452A-8CBF-0A930DE0510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1B22-75CE-4323-83DB-B6A9D5D4F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vanced_Encryption_Stand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2" y="234419"/>
            <a:ext cx="11772396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9030" y="984736"/>
            <a:ext cx="1758462" cy="689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 App </a:t>
            </a:r>
          </a:p>
          <a:p>
            <a:pPr algn="ctr"/>
            <a:r>
              <a:rPr lang="en-US" dirty="0"/>
              <a:t>MPS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6330" y="984736"/>
            <a:ext cx="1343917" cy="689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4483" y="970488"/>
            <a:ext cx="1758462" cy="689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478261" y="1674053"/>
            <a:ext cx="11264" cy="49518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61915" y="1674055"/>
            <a:ext cx="0" cy="49518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91649" y="1674054"/>
            <a:ext cx="0" cy="49518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237800" y="1655909"/>
            <a:ext cx="14406" cy="49699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8261" y="2405575"/>
            <a:ext cx="30714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5404" y="2405575"/>
            <a:ext cx="0" cy="82999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32741" y="3235568"/>
            <a:ext cx="252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6651" y="2532177"/>
            <a:ext cx="206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Upload </a:t>
            </a:r>
          </a:p>
          <a:p>
            <a:r>
              <a:rPr lang="en-US" sz="1400" dirty="0"/>
              <a:t>request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92021" y="3602250"/>
            <a:ext cx="2204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99587" y="3889752"/>
            <a:ext cx="2196673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3133" y="3359614"/>
            <a:ext cx="206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Authentication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6260" y="3497754"/>
            <a:ext cx="131311" cy="501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95225" y="50362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Chevron 20"/>
          <p:cNvSpPr/>
          <p:nvPr/>
        </p:nvSpPr>
        <p:spPr>
          <a:xfrm rot="10800000">
            <a:off x="2534117" y="3844657"/>
            <a:ext cx="113718" cy="11798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92021" y="4711361"/>
            <a:ext cx="4455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39791" y="4505537"/>
            <a:ext cx="134490" cy="1120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82447" y="4852704"/>
            <a:ext cx="139518" cy="621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78784" y="4972971"/>
            <a:ext cx="2118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31832" y="4445481"/>
            <a:ext cx="215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Request (Json File)</a:t>
            </a:r>
          </a:p>
          <a:p>
            <a:r>
              <a:rPr lang="en-US" sz="1400" dirty="0"/>
              <a:t>https 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1507" y="4722666"/>
            <a:ext cx="206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File(Json)</a:t>
            </a:r>
          </a:p>
        </p:txBody>
      </p:sp>
      <p:cxnSp>
        <p:nvCxnSpPr>
          <p:cNvPr id="28" name="Straight Arrow Connector 27"/>
          <p:cNvCxnSpPr>
            <a:endCxn id="29" idx="1"/>
          </p:cNvCxnSpPr>
          <p:nvPr/>
        </p:nvCxnSpPr>
        <p:spPr>
          <a:xfrm flipH="1">
            <a:off x="7142834" y="5377746"/>
            <a:ext cx="2039613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row: Chevron 28"/>
          <p:cNvSpPr/>
          <p:nvPr/>
        </p:nvSpPr>
        <p:spPr>
          <a:xfrm rot="10800000">
            <a:off x="7085975" y="5318754"/>
            <a:ext cx="113718" cy="11798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10995" y="5130239"/>
            <a:ext cx="206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Stored</a:t>
            </a:r>
          </a:p>
          <a:p>
            <a:r>
              <a:rPr lang="en-US" sz="1400" dirty="0"/>
              <a:t>https Response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492021" y="5577783"/>
            <a:ext cx="4363606" cy="226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rrow: Chevron 31"/>
          <p:cNvSpPr/>
          <p:nvPr/>
        </p:nvSpPr>
        <p:spPr>
          <a:xfrm rot="10800000">
            <a:off x="2534117" y="5508531"/>
            <a:ext cx="113718" cy="117984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7736" y="5318738"/>
            <a:ext cx="206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 Response 201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77366" y="517408"/>
            <a:ext cx="1189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BLob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24776" y="2305564"/>
            <a:ext cx="107965" cy="3476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8009" y="108047"/>
            <a:ext cx="4736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Sequence diagram : Azure Storage (File service)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2684" y="472084"/>
            <a:ext cx="6949440" cy="6266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99414" y="3836399"/>
            <a:ext cx="206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Authentication Grant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402" y="818454"/>
            <a:ext cx="900972" cy="8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385" y="2122744"/>
            <a:ext cx="10203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Data in Azure Storage is encrypted and decrypted transparently using 256-bit </a:t>
            </a:r>
            <a:r>
              <a:rPr lang="en-US" u="sng" dirty="0">
                <a:solidFill>
                  <a:srgbClr val="0000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AES encryption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385" y="1195755"/>
            <a:ext cx="1091652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385" y="2005795"/>
            <a:ext cx="11127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Azure storage services support both HTTP and HTTPS; however, using HTTPS is highly recommended.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385" y="738833"/>
            <a:ext cx="1105720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storage is a feature of Microsoft Azure. It allows users to store large amounts of unstructured data on Microsoft’s data storage platform.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3385" y="1288681"/>
            <a:ext cx="10916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The REST APIs for storage services expose the storage account as a resource.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44A65823CD5418E6955C509D52529" ma:contentTypeVersion="13" ma:contentTypeDescription="Create a new document." ma:contentTypeScope="" ma:versionID="2568691dbdb060cb493ca036363d6aa2">
  <xsd:schema xmlns:xsd="http://www.w3.org/2001/XMLSchema" xmlns:xs="http://www.w3.org/2001/XMLSchema" xmlns:p="http://schemas.microsoft.com/office/2006/metadata/properties" xmlns:ns3="878be9ea-d50b-4d81-8e8c-8175d3a082d9" xmlns:ns4="73e605b7-0ebf-4023-85c4-b9d966199603" targetNamespace="http://schemas.microsoft.com/office/2006/metadata/properties" ma:root="true" ma:fieldsID="56f914a845749e417591a6caefc1beca" ns3:_="" ns4:_="">
    <xsd:import namespace="878be9ea-d50b-4d81-8e8c-8175d3a082d9"/>
    <xsd:import namespace="73e605b7-0ebf-4023-85c4-b9d966199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be9ea-d50b-4d81-8e8c-8175d3a08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605b7-0ebf-4023-85c4-b9d96619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774A6-978B-450B-B3FF-7B30DCF6E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8be9ea-d50b-4d81-8e8c-8175d3a082d9"/>
    <ds:schemaRef ds:uri="73e605b7-0ebf-4023-85c4-b9d966199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F405AA-C20C-4C32-9F4D-A9C0F51D6F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AFF33B-C69E-4C09-AC63-57532529DF28}">
  <ds:schemaRefs>
    <ds:schemaRef ds:uri="878be9ea-d50b-4d81-8e8c-8175d3a082d9"/>
    <ds:schemaRef ds:uri="73e605b7-0ebf-4023-85c4-b9d966199603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11511</TotalTime>
  <Words>114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Rudraraju Sai Krishna Teja</dc:creator>
  <cp:lastModifiedBy>Rudraraju Sai Krishna Teja</cp:lastModifiedBy>
  <cp:revision>29</cp:revision>
  <dcterms:created xsi:type="dcterms:W3CDTF">2022-04-29T06:20:18Z</dcterms:created>
  <dcterms:modified xsi:type="dcterms:W3CDTF">2022-05-20T09:38:13Z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2022-04-29T07:05:35Z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09b39c0a-310a-4ff9-9ed8-000091df9bf2</vt:lpwstr>
  </property>
  <property fmtid="{D5CDD505-2E9C-101B-9397-08002B2CF9AE}" pid="8" name="MSIP_Label_3bb46c77-3b58-4101-b463-cd3b3d516e4a_ContentBits">
    <vt:lpwstr>0</vt:lpwstr>
  </property>
  <property fmtid="{D5CDD505-2E9C-101B-9397-08002B2CF9AE}" pid="9" name="ContentTypeId">
    <vt:lpwstr>0x01010048A44A65823CD5418E6955C509D52529</vt:lpwstr>
  </property>
</Properties>
</file>