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467A-E869-4A42-8B8D-153953CD5621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4DF0-EB6C-485C-BF6A-21DF4A87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689316" y="914400"/>
            <a:ext cx="1275469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 App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522761" y="914400"/>
            <a:ext cx="118403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Stryker Azure AD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857998" y="914400"/>
            <a:ext cx="118403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Key Vault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193235" y="914400"/>
            <a:ext cx="1343467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15397" y="225083"/>
            <a:ext cx="8173329" cy="633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5114777" y="1463040"/>
            <a:ext cx="16700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014" y="1463040"/>
            <a:ext cx="5269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64970" y="1463040"/>
            <a:ext cx="7632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276640" y="1463040"/>
            <a:ext cx="50412" cy="50925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00442" y="1786597"/>
            <a:ext cx="216876" cy="101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Sign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417318" y="2011680"/>
            <a:ext cx="359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417318" y="2461846"/>
            <a:ext cx="359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4987" y="1682766"/>
            <a:ext cx="224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Authentication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6822" y="2795229"/>
            <a:ext cx="26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Access Token API(Bearer)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00442" y="2926081"/>
            <a:ext cx="235046" cy="3165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4437765" y="2975426"/>
            <a:ext cx="1624821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Kneebalancer_Dev App Registered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17318" y="3123027"/>
            <a:ext cx="302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35488" y="3545057"/>
            <a:ext cx="300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35488" y="4499316"/>
            <a:ext cx="594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435491" y="5062023"/>
            <a:ext cx="594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435488" y="5748996"/>
            <a:ext cx="832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08094" y="1770294"/>
            <a:ext cx="216876" cy="101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10536702" y="200410"/>
            <a:ext cx="224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Cloud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62214" y="3254215"/>
            <a:ext cx="224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 Return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51422" y="4144384"/>
            <a:ext cx="46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Azure KeyValut API + Access Token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88946" y="4743710"/>
            <a:ext cx="469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Returning Storage Account Key Value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759457" y="5387926"/>
            <a:ext cx="214537" cy="7655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7377039" y="4299018"/>
            <a:ext cx="178484" cy="926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Secret</a:t>
            </a:r>
          </a:p>
        </p:txBody>
      </p:sp>
      <p:sp>
        <p:nvSpPr>
          <p:cNvPr id="59" name="TextBox 58"/>
          <p:cNvSpPr txBox="1"/>
          <p:nvPr/>
        </p:nvSpPr>
        <p:spPr>
          <a:xfrm flipH="1">
            <a:off x="7614721" y="3928182"/>
            <a:ext cx="101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Account Key Value Stored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2027" y="5427773"/>
            <a:ext cx="481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Azure Storage account API + storage Account Key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33444" y="2145213"/>
            <a:ext cx="224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 Grant</a:t>
            </a:r>
          </a:p>
        </p:txBody>
      </p:sp>
    </p:spTree>
    <p:extLst>
      <p:ext uri="{BB962C8B-B14F-4D97-AF65-F5344CB8AC3E}">
        <p14:creationId xmlns:p14="http://schemas.microsoft.com/office/powerpoint/2010/main" val="238380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44A65823CD5418E6955C509D52529" ma:contentTypeVersion="13" ma:contentTypeDescription="Create a new document." ma:contentTypeScope="" ma:versionID="2568691dbdb060cb493ca036363d6aa2">
  <xsd:schema xmlns:xsd="http://www.w3.org/2001/XMLSchema" xmlns:xs="http://www.w3.org/2001/XMLSchema" xmlns:p="http://schemas.microsoft.com/office/2006/metadata/properties" xmlns:ns3="878be9ea-d50b-4d81-8e8c-8175d3a082d9" xmlns:ns4="73e605b7-0ebf-4023-85c4-b9d966199603" targetNamespace="http://schemas.microsoft.com/office/2006/metadata/properties" ma:root="true" ma:fieldsID="56f914a845749e417591a6caefc1beca" ns3:_="" ns4:_="">
    <xsd:import namespace="878be9ea-d50b-4d81-8e8c-8175d3a082d9"/>
    <xsd:import namespace="73e605b7-0ebf-4023-85c4-b9d966199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be9ea-d50b-4d81-8e8c-8175d3a08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605b7-0ebf-4023-85c4-b9d96619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2F1840-94B2-445A-B0DA-0C6B6709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8be9ea-d50b-4d81-8e8c-8175d3a082d9"/>
    <ds:schemaRef ds:uri="73e605b7-0ebf-4023-85c4-b9d966199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6B2A35-1CA5-47DA-850F-8AAB8272B1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A40C5-B830-4819-B313-2443207BE0E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3e605b7-0ebf-4023-85c4-b9d966199603"/>
    <ds:schemaRef ds:uri="878be9ea-d50b-4d81-8e8c-8175d3a082d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Rudraraju Sai Krishna Teja</dc:creator>
  <cp:lastModifiedBy>Rudraraju Sai Krishna Teja</cp:lastModifiedBy>
  <cp:revision>10</cp:revision>
  <dcterms:created xsi:type="dcterms:W3CDTF">2022-06-15T04:20:02Z</dcterms:created>
  <dcterms:modified xsi:type="dcterms:W3CDTF">2022-06-15T05:09:00Z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993bd6-1ede-4830-9dba-3224251d6855_Enabled">
    <vt:lpwstr>true</vt:lpwstr>
  </property>
  <property fmtid="{D5CDD505-2E9C-101B-9397-08002B2CF9AE}" pid="3" name="MSIP_Label_40993bd6-1ede-4830-9dba-3224251d6855_SetDate">
    <vt:lpwstr>2022-06-15T04:57:27Z</vt:lpwstr>
  </property>
  <property fmtid="{D5CDD505-2E9C-101B-9397-08002B2CF9AE}" pid="4" name="MSIP_Label_40993bd6-1ede-4830-9dba-3224251d6855_Method">
    <vt:lpwstr>Privileged</vt:lpwstr>
  </property>
  <property fmtid="{D5CDD505-2E9C-101B-9397-08002B2CF9AE}" pid="5" name="MSIP_Label_40993bd6-1ede-4830-9dba-3224251d6855_Name">
    <vt:lpwstr>Business</vt:lpwstr>
  </property>
  <property fmtid="{D5CDD505-2E9C-101B-9397-08002B2CF9AE}" pid="6" name="MSIP_Label_40993bd6-1ede-4830-9dba-3224251d6855_SiteId">
    <vt:lpwstr>311b3378-8e8a-4b5e-a33f-e80a3d8ba60a</vt:lpwstr>
  </property>
  <property fmtid="{D5CDD505-2E9C-101B-9397-08002B2CF9AE}" pid="7" name="MSIP_Label_40993bd6-1ede-4830-9dba-3224251d6855_ActionId">
    <vt:lpwstr>2298931d-29f7-4137-8fc8-0000ab810b47</vt:lpwstr>
  </property>
  <property fmtid="{D5CDD505-2E9C-101B-9397-08002B2CF9AE}" pid="8" name="MSIP_Label_40993bd6-1ede-4830-9dba-3224251d6855_ContentBits">
    <vt:lpwstr>0</vt:lpwstr>
  </property>
  <property fmtid="{D5CDD505-2E9C-101B-9397-08002B2CF9AE}" pid="9" name="ContentTypeId">
    <vt:lpwstr>0x01010048A44A65823CD5418E6955C509D52529</vt:lpwstr>
  </property>
</Properties>
</file>